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260" r:id="rId6"/>
    <p:sldId id="261" r:id="rId7"/>
    <p:sldId id="349" r:id="rId8"/>
    <p:sldId id="314" r:id="rId9"/>
    <p:sldId id="479" r:id="rId10"/>
    <p:sldId id="478" r:id="rId11"/>
    <p:sldId id="480" r:id="rId12"/>
    <p:sldId id="481" r:id="rId13"/>
    <p:sldId id="486" r:id="rId14"/>
    <p:sldId id="482" r:id="rId15"/>
    <p:sldId id="484" r:id="rId16"/>
    <p:sldId id="485" r:id="rId17"/>
    <p:sldId id="483" r:id="rId18"/>
    <p:sldId id="351" r:id="rId19"/>
    <p:sldId id="488" r:id="rId20"/>
    <p:sldId id="489" r:id="rId21"/>
    <p:sldId id="490" r:id="rId22"/>
    <p:sldId id="353" r:id="rId23"/>
    <p:sldId id="354" r:id="rId24"/>
    <p:sldId id="492" r:id="rId25"/>
    <p:sldId id="493" r:id="rId26"/>
    <p:sldId id="494" r:id="rId27"/>
    <p:sldId id="495" r:id="rId28"/>
    <p:sldId id="496" r:id="rId29"/>
    <p:sldId id="497" r:id="rId30"/>
    <p:sldId id="499" r:id="rId31"/>
    <p:sldId id="502" r:id="rId32"/>
    <p:sldId id="503" r:id="rId33"/>
    <p:sldId id="500" r:id="rId34"/>
    <p:sldId id="355" r:id="rId35"/>
    <p:sldId id="417" r:id="rId36"/>
    <p:sldId id="504" r:id="rId37"/>
    <p:sldId id="506" r:id="rId38"/>
    <p:sldId id="505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517" r:id="rId50"/>
    <p:sldId id="362" r:id="rId51"/>
    <p:sldId id="365" r:id="rId52"/>
    <p:sldId id="364" r:id="rId53"/>
    <p:sldId id="366" r:id="rId54"/>
    <p:sldId id="524" r:id="rId55"/>
    <p:sldId id="523" r:id="rId56"/>
    <p:sldId id="525" r:id="rId57"/>
    <p:sldId id="543" r:id="rId58"/>
    <p:sldId id="544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  <p:sldId id="469" r:id="rId69"/>
    <p:sldId id="526" r:id="rId70"/>
    <p:sldId id="415" r:id="rId71"/>
  </p:sldIdLst>
  <p:sldSz cx="9144000" cy="5143500" type="screen16x9"/>
  <p:notesSz cx="6858000" cy="9144000"/>
  <p:embeddedFontLst>
    <p:embeddedFont>
      <p:font typeface="Jua" charset="-127"/>
      <p:regular r:id="rId75"/>
    </p:embeddedFont>
    <p:embeddedFont>
      <p:font typeface="Nunito Medium"/>
      <p:regular r:id="rId76"/>
    </p:embeddedFont>
    <p:embeddedFont>
      <p:font typeface="Poppins" panose="00000500000000000000"/>
      <p:regular r:id="rId77"/>
    </p:embeddedFont>
    <p:embeddedFont>
      <p:font typeface="Poppins Medium" panose="00000600000000000000"/>
      <p:regular r:id="rId78"/>
    </p:embeddedFont>
    <p:embeddedFont>
      <p:font typeface="Poppins Black"/>
      <p:regular r:id="rId79"/>
    </p:embeddedFont>
    <p:embeddedFont>
      <p:font typeface="Nunito"/>
      <p:regular r:id="rId80"/>
    </p:embeddedFont>
    <p:embeddedFont>
      <p:font typeface="Bebas Neue" panose="020B0606020202050201"/>
      <p:regular r:id="rId81"/>
    </p:embeddedFont>
    <p:embeddedFont>
      <p:font typeface="Agency FB" panose="020B0503020202020204" pitchFamily="34" charset="0"/>
      <p:regular r:id="rId82"/>
      <p:bold r:id="rId83"/>
    </p:embeddedFont>
    <p:embeddedFont>
      <p:font typeface="Amatic SC" panose="00000500000000000000" charset="-79"/>
      <p:regular r:id="rId84"/>
      <p:bold r:id="rId85"/>
    </p:embeddedFont>
    <p:embeddedFont>
      <p:font typeface="Gill Sans MT" panose="020B0502020104020203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D08"/>
    <a:srgbClr val="E41908"/>
    <a:srgbClr val="DF3621"/>
    <a:srgbClr val="7CD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67" y="86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font" Target="fonts/font15.fntdata"/><Relationship Id="rId88" Type="http://schemas.openxmlformats.org/officeDocument/2006/relationships/font" Target="fonts/font14.fntdata"/><Relationship Id="rId87" Type="http://schemas.openxmlformats.org/officeDocument/2006/relationships/font" Target="fonts/font13.fntdata"/><Relationship Id="rId86" Type="http://schemas.openxmlformats.org/officeDocument/2006/relationships/font" Target="fonts/font12.fntdata"/><Relationship Id="rId85" Type="http://schemas.openxmlformats.org/officeDocument/2006/relationships/font" Target="fonts/font11.fntdata"/><Relationship Id="rId84" Type="http://schemas.openxmlformats.org/officeDocument/2006/relationships/font" Target="fonts/font10.fntdata"/><Relationship Id="rId83" Type="http://schemas.openxmlformats.org/officeDocument/2006/relationships/font" Target="fonts/font9.fntdata"/><Relationship Id="rId82" Type="http://schemas.openxmlformats.org/officeDocument/2006/relationships/font" Target="fonts/font8.fntdata"/><Relationship Id="rId81" Type="http://schemas.openxmlformats.org/officeDocument/2006/relationships/font" Target="fonts/font7.fntdata"/><Relationship Id="rId80" Type="http://schemas.openxmlformats.org/officeDocument/2006/relationships/font" Target="fonts/font6.fntdata"/><Relationship Id="rId8" Type="http://schemas.openxmlformats.org/officeDocument/2006/relationships/slide" Target="slides/slide5.xml"/><Relationship Id="rId79" Type="http://schemas.openxmlformats.org/officeDocument/2006/relationships/font" Target="fonts/font5.fntdata"/><Relationship Id="rId78" Type="http://schemas.openxmlformats.org/officeDocument/2006/relationships/font" Target="fonts/font4.fntdata"/><Relationship Id="rId77" Type="http://schemas.openxmlformats.org/officeDocument/2006/relationships/font" Target="fonts/font3.fntdata"/><Relationship Id="rId76" Type="http://schemas.openxmlformats.org/officeDocument/2006/relationships/font" Target="fonts/font2.fntdata"/><Relationship Id="rId75" Type="http://schemas.openxmlformats.org/officeDocument/2006/relationships/font" Target="fonts/font1.fntdata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08949195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08949195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93404e59c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93404e59c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93404e59c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93404e59c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8b304e94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18b304e94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18b304e94d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18b304e94d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93404e59c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93404e59c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Google Shape;56;p2"/>
          <p:cNvSpPr txBox="1">
            <a:spLocks noGrp="1"/>
          </p:cNvSpPr>
          <p:nvPr>
            <p:ph type="subTitle" idx="1"/>
          </p:nvPr>
        </p:nvSpPr>
        <p:spPr>
          <a:xfrm>
            <a:off x="2465575" y="3299975"/>
            <a:ext cx="3767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2"/>
          <p:cNvSpPr txBox="1">
            <a:spLocks noGrp="1"/>
          </p:cNvSpPr>
          <p:nvPr>
            <p:ph type="ctrTitle"/>
          </p:nvPr>
        </p:nvSpPr>
        <p:spPr>
          <a:xfrm>
            <a:off x="2465575" y="1179263"/>
            <a:ext cx="5965500" cy="19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14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531" name="Google Shape;531;p14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14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14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14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14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14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14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14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14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14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14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4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4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4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4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4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4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4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4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4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4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4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4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4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4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4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4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4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4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4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4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4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4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4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4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4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4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4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14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14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14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14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14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14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14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14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7" name="Google Shape;577;p14"/>
          <p:cNvSpPr txBox="1">
            <a:spLocks noGrp="1"/>
          </p:cNvSpPr>
          <p:nvPr>
            <p:ph type="subTitle" idx="1"/>
          </p:nvPr>
        </p:nvSpPr>
        <p:spPr>
          <a:xfrm>
            <a:off x="711325" y="1422975"/>
            <a:ext cx="5134200" cy="1533900"/>
          </a:xfrm>
          <a:prstGeom prst="rect">
            <a:avLst/>
          </a:prstGeom>
          <a:solidFill>
            <a:schemeClr val="lt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Medium" panose="00000600000000000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8" name="Google Shape;578;p14"/>
          <p:cNvSpPr txBox="1">
            <a:spLocks noGrp="1"/>
          </p:cNvSpPr>
          <p:nvPr>
            <p:ph type="title"/>
          </p:nvPr>
        </p:nvSpPr>
        <p:spPr>
          <a:xfrm>
            <a:off x="711075" y="3219525"/>
            <a:ext cx="5134200" cy="501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Black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15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581" name="Google Shape;581;p15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15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15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15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15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15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15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15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15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15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15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15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15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15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15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15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15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15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15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15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15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15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15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15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5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5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15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15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15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15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15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5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5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5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5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5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5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15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15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5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5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5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5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5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5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5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7" name="Google Shape;627;p15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8" name="Google Shape;628;p15"/>
          <p:cNvSpPr txBox="1">
            <a:spLocks noGrp="1"/>
          </p:cNvSpPr>
          <p:nvPr>
            <p:ph type="subTitle" idx="1"/>
          </p:nvPr>
        </p:nvSpPr>
        <p:spPr>
          <a:xfrm>
            <a:off x="5640600" y="2219975"/>
            <a:ext cx="2478600" cy="14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5"/>
          <p:cNvSpPr>
            <a:spLocks noGrp="1"/>
          </p:cNvSpPr>
          <p:nvPr>
            <p:ph type="pic" idx="2"/>
          </p:nvPr>
        </p:nvSpPr>
        <p:spPr>
          <a:xfrm>
            <a:off x="1837538" y="1754750"/>
            <a:ext cx="3264300" cy="2480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p15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2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16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633" name="Google Shape;633;p16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16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16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16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16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16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16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16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16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16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16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16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16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16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6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16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16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16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16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16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16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16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16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16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16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16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16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16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16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16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16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16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16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16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16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16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16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16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16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16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16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16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16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16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16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16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9" name="Google Shape;679;p16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0" name="Google Shape;680;p16"/>
          <p:cNvSpPr txBox="1">
            <a:spLocks noGrp="1"/>
          </p:cNvSpPr>
          <p:nvPr>
            <p:ph type="subTitle" idx="1"/>
          </p:nvPr>
        </p:nvSpPr>
        <p:spPr>
          <a:xfrm>
            <a:off x="1180550" y="1799451"/>
            <a:ext cx="2481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6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2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7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684" name="Google Shape;684;p17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17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17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17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17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7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7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17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7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17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17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17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7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17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17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17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17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17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17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17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17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17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17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17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17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17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17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17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17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17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17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17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17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17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17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17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17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17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17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17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17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17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17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17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17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17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0" name="Google Shape;730;p17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1" name="Google Shape;731;p17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2" name="Google Shape;732;p17"/>
          <p:cNvSpPr txBox="1">
            <a:spLocks noGrp="1"/>
          </p:cNvSpPr>
          <p:nvPr>
            <p:ph type="body" idx="1"/>
          </p:nvPr>
        </p:nvSpPr>
        <p:spPr>
          <a:xfrm>
            <a:off x="1236825" y="1989700"/>
            <a:ext cx="6957000" cy="250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733" name="Google Shape;733;p17"/>
          <p:cNvSpPr txBox="1">
            <a:spLocks noGrp="1"/>
          </p:cNvSpPr>
          <p:nvPr>
            <p:ph type="subTitle" idx="2"/>
          </p:nvPr>
        </p:nvSpPr>
        <p:spPr>
          <a:xfrm flipH="1">
            <a:off x="1236825" y="1489525"/>
            <a:ext cx="6957000" cy="402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18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736" name="Google Shape;736;p18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18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18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18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18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18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18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18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18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18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18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18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18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18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18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18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18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18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18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18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18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7" name="Google Shape;757;p18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8" name="Google Shape;758;p18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18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0" name="Google Shape;760;p18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18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18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3" name="Google Shape;763;p18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18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18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18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18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18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18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18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18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18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18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18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18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18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18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18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18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18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18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2" name="Google Shape;782;p18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3" name="Google Shape;783;p18"/>
          <p:cNvSpPr txBox="1">
            <a:spLocks noGrp="1"/>
          </p:cNvSpPr>
          <p:nvPr>
            <p:ph type="subTitle" idx="1"/>
          </p:nvPr>
        </p:nvSpPr>
        <p:spPr>
          <a:xfrm>
            <a:off x="2197875" y="1915775"/>
            <a:ext cx="39165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4" name="Google Shape;784;p18"/>
          <p:cNvSpPr txBox="1">
            <a:spLocks noGrp="1"/>
          </p:cNvSpPr>
          <p:nvPr>
            <p:ph type="subTitle" idx="2"/>
          </p:nvPr>
        </p:nvSpPr>
        <p:spPr>
          <a:xfrm>
            <a:off x="2197900" y="3386725"/>
            <a:ext cx="39165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18"/>
          <p:cNvSpPr txBox="1">
            <a:spLocks noGrp="1"/>
          </p:cNvSpPr>
          <p:nvPr>
            <p:ph type="subTitle" idx="3"/>
          </p:nvPr>
        </p:nvSpPr>
        <p:spPr>
          <a:xfrm>
            <a:off x="2197895" y="1626325"/>
            <a:ext cx="3916500" cy="35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2200"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  <p:sp>
        <p:nvSpPr>
          <p:cNvPr id="786" name="Google Shape;786;p18"/>
          <p:cNvSpPr txBox="1">
            <a:spLocks noGrp="1"/>
          </p:cNvSpPr>
          <p:nvPr>
            <p:ph type="subTitle" idx="4"/>
          </p:nvPr>
        </p:nvSpPr>
        <p:spPr>
          <a:xfrm>
            <a:off x="2197877" y="3097278"/>
            <a:ext cx="3916500" cy="35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2200"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  <p:sp>
        <p:nvSpPr>
          <p:cNvPr id="787" name="Google Shape;787;p18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19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790" name="Google Shape;790;p19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19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19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19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19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19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19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19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19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19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19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19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19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19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19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19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19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19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19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19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19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19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19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19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19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19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6" name="Google Shape;816;p19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19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8" name="Google Shape;818;p19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9" name="Google Shape;819;p19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19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1" name="Google Shape;821;p19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2" name="Google Shape;822;p19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19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19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19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19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19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19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19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19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19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19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19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19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19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6" name="Google Shape;836;p19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7" name="Google Shape;837;p19"/>
          <p:cNvSpPr txBox="1">
            <a:spLocks noGrp="1"/>
          </p:cNvSpPr>
          <p:nvPr>
            <p:ph type="body" idx="1"/>
          </p:nvPr>
        </p:nvSpPr>
        <p:spPr>
          <a:xfrm>
            <a:off x="999150" y="1392725"/>
            <a:ext cx="34578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8" name="Google Shape;838;p19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9" name="Google Shape;839;p19"/>
          <p:cNvSpPr txBox="1">
            <a:spLocks noGrp="1"/>
          </p:cNvSpPr>
          <p:nvPr>
            <p:ph type="body" idx="2"/>
          </p:nvPr>
        </p:nvSpPr>
        <p:spPr>
          <a:xfrm>
            <a:off x="4687075" y="1392725"/>
            <a:ext cx="34578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0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842" name="Google Shape;842;p20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20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20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20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20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20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20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20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20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20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20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20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20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20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20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20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20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20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20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20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20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20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20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20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20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20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20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20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20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20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20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0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20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20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20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20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20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20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20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20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20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20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20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20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20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20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8" name="Google Shape;888;p20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20"/>
          <p:cNvSpPr txBox="1">
            <a:spLocks noGrp="1"/>
          </p:cNvSpPr>
          <p:nvPr>
            <p:ph type="subTitle" idx="1"/>
          </p:nvPr>
        </p:nvSpPr>
        <p:spPr>
          <a:xfrm>
            <a:off x="1095325" y="1505514"/>
            <a:ext cx="4528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20"/>
          <p:cNvSpPr txBox="1">
            <a:spLocks noGrp="1"/>
          </p:cNvSpPr>
          <p:nvPr>
            <p:ph type="subTitle" idx="2"/>
          </p:nvPr>
        </p:nvSpPr>
        <p:spPr>
          <a:xfrm>
            <a:off x="1095341" y="3029637"/>
            <a:ext cx="4528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20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2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22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950" name="Google Shape;950;p22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22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22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22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22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22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22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22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22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22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22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22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22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22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22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22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22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22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22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22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22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22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22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22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22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22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22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22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22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22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22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22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22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22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22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22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22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22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22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22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22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22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22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22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22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22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6" name="Google Shape;996;p22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7" name="Google Shape;997;p22"/>
          <p:cNvSpPr txBox="1">
            <a:spLocks noGrp="1"/>
          </p:cNvSpPr>
          <p:nvPr>
            <p:ph type="subTitle" idx="1"/>
          </p:nvPr>
        </p:nvSpPr>
        <p:spPr>
          <a:xfrm>
            <a:off x="1000525" y="1907720"/>
            <a:ext cx="34329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8" name="Google Shape;998;p22"/>
          <p:cNvSpPr txBox="1">
            <a:spLocks noGrp="1"/>
          </p:cNvSpPr>
          <p:nvPr>
            <p:ph type="subTitle" idx="2"/>
          </p:nvPr>
        </p:nvSpPr>
        <p:spPr>
          <a:xfrm>
            <a:off x="1000526" y="1489532"/>
            <a:ext cx="3432900" cy="4182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22"/>
          <p:cNvSpPr txBox="1">
            <a:spLocks noGrp="1"/>
          </p:cNvSpPr>
          <p:nvPr>
            <p:ph type="subTitle" idx="3"/>
          </p:nvPr>
        </p:nvSpPr>
        <p:spPr>
          <a:xfrm>
            <a:off x="1000525" y="3486750"/>
            <a:ext cx="34329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0" name="Google Shape;1000;p22"/>
          <p:cNvSpPr txBox="1">
            <a:spLocks noGrp="1"/>
          </p:cNvSpPr>
          <p:nvPr>
            <p:ph type="subTitle" idx="4"/>
          </p:nvPr>
        </p:nvSpPr>
        <p:spPr>
          <a:xfrm>
            <a:off x="1000526" y="3068527"/>
            <a:ext cx="3432900" cy="4182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1" name="Google Shape;1001;p22"/>
          <p:cNvSpPr txBox="1">
            <a:spLocks noGrp="1"/>
          </p:cNvSpPr>
          <p:nvPr>
            <p:ph type="subTitle" idx="5"/>
          </p:nvPr>
        </p:nvSpPr>
        <p:spPr>
          <a:xfrm>
            <a:off x="4584232" y="1907787"/>
            <a:ext cx="34329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2" name="Google Shape;1002;p22"/>
          <p:cNvSpPr txBox="1">
            <a:spLocks noGrp="1"/>
          </p:cNvSpPr>
          <p:nvPr>
            <p:ph type="subTitle" idx="6"/>
          </p:nvPr>
        </p:nvSpPr>
        <p:spPr>
          <a:xfrm>
            <a:off x="4584232" y="1489525"/>
            <a:ext cx="3432900" cy="4182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3" name="Google Shape;1003;p22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2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3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006" name="Google Shape;1006;p23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23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23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9" name="Google Shape;1009;p23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23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1" name="Google Shape;1011;p23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2" name="Google Shape;1012;p23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" name="Google Shape;1013;p23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" name="Google Shape;1014;p23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5" name="Google Shape;1015;p23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6" name="Google Shape;1016;p23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23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8" name="Google Shape;1018;p23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" name="Google Shape;1019;p23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" name="Google Shape;1020;p23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" name="Google Shape;1021;p23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2" name="Google Shape;1022;p23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3" name="Google Shape;1023;p23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23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5" name="Google Shape;1025;p23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23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027;p23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8" name="Google Shape;1028;p23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029;p23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" name="Google Shape;1030;p23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" name="Google Shape;1031;p23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23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23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23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23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23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23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3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23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23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23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23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23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23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23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23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23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23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23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23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23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52" name="Google Shape;1052;p23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3" name="Google Shape;1053;p23"/>
          <p:cNvSpPr txBox="1">
            <a:spLocks noGrp="1"/>
          </p:cNvSpPr>
          <p:nvPr>
            <p:ph type="subTitle" idx="1"/>
          </p:nvPr>
        </p:nvSpPr>
        <p:spPr>
          <a:xfrm>
            <a:off x="1236849" y="2447922"/>
            <a:ext cx="2213700" cy="20373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4" name="Google Shape;1054;p23"/>
          <p:cNvSpPr txBox="1">
            <a:spLocks noGrp="1"/>
          </p:cNvSpPr>
          <p:nvPr>
            <p:ph type="subTitle" idx="2"/>
          </p:nvPr>
        </p:nvSpPr>
        <p:spPr>
          <a:xfrm>
            <a:off x="1236825" y="1489539"/>
            <a:ext cx="2213700" cy="8490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5" name="Google Shape;1055;p23"/>
          <p:cNvSpPr txBox="1">
            <a:spLocks noGrp="1"/>
          </p:cNvSpPr>
          <p:nvPr>
            <p:ph type="subTitle" idx="3"/>
          </p:nvPr>
        </p:nvSpPr>
        <p:spPr>
          <a:xfrm>
            <a:off x="5929852" y="2447960"/>
            <a:ext cx="2213700" cy="20373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6" name="Google Shape;1056;p23"/>
          <p:cNvSpPr txBox="1">
            <a:spLocks noGrp="1"/>
          </p:cNvSpPr>
          <p:nvPr>
            <p:ph type="subTitle" idx="4"/>
          </p:nvPr>
        </p:nvSpPr>
        <p:spPr>
          <a:xfrm>
            <a:off x="5929849" y="1489530"/>
            <a:ext cx="2213700" cy="8490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7" name="Google Shape;1057;p23"/>
          <p:cNvSpPr txBox="1">
            <a:spLocks noGrp="1"/>
          </p:cNvSpPr>
          <p:nvPr>
            <p:ph type="subTitle" idx="5"/>
          </p:nvPr>
        </p:nvSpPr>
        <p:spPr>
          <a:xfrm>
            <a:off x="3583351" y="2448027"/>
            <a:ext cx="2213700" cy="20373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8" name="Google Shape;1058;p23"/>
          <p:cNvSpPr txBox="1">
            <a:spLocks noGrp="1"/>
          </p:cNvSpPr>
          <p:nvPr>
            <p:ph type="subTitle" idx="6"/>
          </p:nvPr>
        </p:nvSpPr>
        <p:spPr>
          <a:xfrm>
            <a:off x="3583337" y="1489525"/>
            <a:ext cx="2213700" cy="8490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9" name="Google Shape;1059;p23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60" name="Google Shape;60;p3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3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3025500" y="1221263"/>
            <a:ext cx="4711500" cy="8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3"/>
          <p:cNvSpPr txBox="1">
            <a:spLocks noGrp="1"/>
          </p:cNvSpPr>
          <p:nvPr>
            <p:ph type="subTitle" idx="1"/>
          </p:nvPr>
        </p:nvSpPr>
        <p:spPr>
          <a:xfrm>
            <a:off x="3025500" y="2203838"/>
            <a:ext cx="47115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3"/>
          <p:cNvSpPr txBox="1">
            <a:spLocks noGrp="1"/>
          </p:cNvSpPr>
          <p:nvPr>
            <p:ph type="title" idx="2" hasCustomPrompt="1"/>
          </p:nvPr>
        </p:nvSpPr>
        <p:spPr>
          <a:xfrm>
            <a:off x="1407000" y="1253400"/>
            <a:ext cx="1436100" cy="1365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 panose="00000500000000000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 panose="00000500000000000000"/>
              <a:buNone/>
              <a:defRPr sz="2000" b="1">
                <a:solidFill>
                  <a:schemeClr val="accent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 panose="00000500000000000000"/>
              <a:buNone/>
              <a:defRPr sz="2000" b="1">
                <a:solidFill>
                  <a:schemeClr val="accent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 panose="00000500000000000000"/>
              <a:buNone/>
              <a:defRPr sz="2000" b="1">
                <a:solidFill>
                  <a:schemeClr val="accent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 panose="00000500000000000000"/>
              <a:buNone/>
              <a:defRPr sz="2000" b="1">
                <a:solidFill>
                  <a:schemeClr val="accent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 panose="00000500000000000000"/>
              <a:buNone/>
              <a:defRPr sz="2000" b="1">
                <a:solidFill>
                  <a:schemeClr val="accent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 panose="00000500000000000000"/>
              <a:buNone/>
              <a:defRPr sz="2000" b="1">
                <a:solidFill>
                  <a:schemeClr val="accent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 panose="00000500000000000000"/>
              <a:buNone/>
              <a:defRPr sz="2000" b="1">
                <a:solidFill>
                  <a:schemeClr val="accent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 panose="00000500000000000000"/>
              <a:buNone/>
              <a:defRPr sz="2000" b="1">
                <a:solidFill>
                  <a:schemeClr val="accent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8"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25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120" name="Google Shape;1120;p25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25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25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25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25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5" name="Google Shape;1125;p25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6" name="Google Shape;1126;p25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7" name="Google Shape;1127;p25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8" name="Google Shape;1128;p25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9" name="Google Shape;1129;p25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0" name="Google Shape;1130;p25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1" name="Google Shape;1131;p25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2" name="Google Shape;1132;p25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3" name="Google Shape;1133;p25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4" name="Google Shape;1134;p25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25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25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7" name="Google Shape;1137;p25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8" name="Google Shape;1138;p25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9" name="Google Shape;1139;p25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25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25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25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25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25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5" name="Google Shape;1145;p25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25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25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25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25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0" name="Google Shape;1150;p25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25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25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25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25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25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25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25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25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25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25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1" name="Google Shape;1161;p25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2" name="Google Shape;1162;p25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3" name="Google Shape;1163;p25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4" name="Google Shape;1164;p25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25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66" name="Google Shape;1166;p25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7" name="Google Shape;1167;p25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8" name="Google Shape;1168;p25"/>
          <p:cNvSpPr txBox="1">
            <a:spLocks noGrp="1"/>
          </p:cNvSpPr>
          <p:nvPr>
            <p:ph type="subTitle" idx="1"/>
          </p:nvPr>
        </p:nvSpPr>
        <p:spPr>
          <a:xfrm flipH="1">
            <a:off x="1000524" y="2064100"/>
            <a:ext cx="3420000" cy="11013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9" name="Google Shape;1169;p25"/>
          <p:cNvSpPr txBox="1">
            <a:spLocks noGrp="1"/>
          </p:cNvSpPr>
          <p:nvPr>
            <p:ph type="subTitle" idx="2"/>
          </p:nvPr>
        </p:nvSpPr>
        <p:spPr>
          <a:xfrm flipH="1">
            <a:off x="1000522" y="1489525"/>
            <a:ext cx="3420000" cy="4182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0" name="Google Shape;1170;p25"/>
          <p:cNvSpPr txBox="1">
            <a:spLocks noGrp="1"/>
          </p:cNvSpPr>
          <p:nvPr>
            <p:ph type="subTitle" idx="3"/>
          </p:nvPr>
        </p:nvSpPr>
        <p:spPr>
          <a:xfrm flipH="1">
            <a:off x="4572000" y="2064100"/>
            <a:ext cx="3420000" cy="11013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1" name="Google Shape;1171;p25"/>
          <p:cNvSpPr txBox="1">
            <a:spLocks noGrp="1"/>
          </p:cNvSpPr>
          <p:nvPr>
            <p:ph type="subTitle" idx="4"/>
          </p:nvPr>
        </p:nvSpPr>
        <p:spPr>
          <a:xfrm flipH="1">
            <a:off x="4572007" y="1489525"/>
            <a:ext cx="3420000" cy="4182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2" name="Google Shape;1172;p25"/>
          <p:cNvSpPr txBox="1">
            <a:spLocks noGrp="1"/>
          </p:cNvSpPr>
          <p:nvPr>
            <p:ph type="subTitle" idx="5"/>
          </p:nvPr>
        </p:nvSpPr>
        <p:spPr>
          <a:xfrm flipH="1">
            <a:off x="1000524" y="3896350"/>
            <a:ext cx="3420000" cy="6051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3" name="Google Shape;1173;p25"/>
          <p:cNvSpPr txBox="1">
            <a:spLocks noGrp="1"/>
          </p:cNvSpPr>
          <p:nvPr>
            <p:ph type="subTitle" idx="6"/>
          </p:nvPr>
        </p:nvSpPr>
        <p:spPr>
          <a:xfrm flipH="1">
            <a:off x="1000522" y="3321775"/>
            <a:ext cx="3420000" cy="4182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4" name="Google Shape;1174;p25"/>
          <p:cNvSpPr txBox="1">
            <a:spLocks noGrp="1"/>
          </p:cNvSpPr>
          <p:nvPr>
            <p:ph type="subTitle" idx="7"/>
          </p:nvPr>
        </p:nvSpPr>
        <p:spPr>
          <a:xfrm flipH="1">
            <a:off x="4572000" y="3896350"/>
            <a:ext cx="3420000" cy="6051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5" name="Google Shape;1175;p25"/>
          <p:cNvSpPr txBox="1">
            <a:spLocks noGrp="1"/>
          </p:cNvSpPr>
          <p:nvPr>
            <p:ph type="subTitle" idx="8"/>
          </p:nvPr>
        </p:nvSpPr>
        <p:spPr>
          <a:xfrm flipH="1">
            <a:off x="4572007" y="3321775"/>
            <a:ext cx="3420000" cy="4182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_1_1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26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178" name="Google Shape;1178;p26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9" name="Google Shape;1179;p26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26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1" name="Google Shape;1181;p26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2" name="Google Shape;1182;p26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26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4" name="Google Shape;1184;p26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5" name="Google Shape;1185;p26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26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26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26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26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26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26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26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26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26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26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6" name="Google Shape;1196;p26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7" name="Google Shape;1197;p26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26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9" name="Google Shape;1199;p26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0" name="Google Shape;1200;p26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26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02;p26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03;p26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4" name="Google Shape;1204;p26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26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26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26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26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26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0" name="Google Shape;1210;p26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1" name="Google Shape;1211;p26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2" name="Google Shape;1212;p26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3" name="Google Shape;1213;p26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26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5" name="Google Shape;1215;p26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6" name="Google Shape;1216;p26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7" name="Google Shape;1217;p26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1218;p26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9" name="Google Shape;1219;p26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0" name="Google Shape;1220;p26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1" name="Google Shape;1221;p26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2" name="Google Shape;1222;p26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3" name="Google Shape;1223;p26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4" name="Google Shape;1224;p26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5" name="Google Shape;1225;p26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6" name="Google Shape;1226;p26"/>
          <p:cNvSpPr txBox="1">
            <a:spLocks noGrp="1"/>
          </p:cNvSpPr>
          <p:nvPr>
            <p:ph type="subTitle" idx="1"/>
          </p:nvPr>
        </p:nvSpPr>
        <p:spPr>
          <a:xfrm>
            <a:off x="1352454" y="2319759"/>
            <a:ext cx="20523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" name="Google Shape;1227;p26"/>
          <p:cNvSpPr txBox="1">
            <a:spLocks noGrp="1"/>
          </p:cNvSpPr>
          <p:nvPr>
            <p:ph type="subTitle" idx="2"/>
          </p:nvPr>
        </p:nvSpPr>
        <p:spPr>
          <a:xfrm>
            <a:off x="1352454" y="2122908"/>
            <a:ext cx="2052300" cy="34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28" name="Google Shape;1228;p26"/>
          <p:cNvSpPr txBox="1">
            <a:spLocks noGrp="1"/>
          </p:cNvSpPr>
          <p:nvPr>
            <p:ph type="subTitle" idx="3"/>
          </p:nvPr>
        </p:nvSpPr>
        <p:spPr>
          <a:xfrm>
            <a:off x="3545855" y="2319934"/>
            <a:ext cx="20523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26"/>
          <p:cNvSpPr txBox="1">
            <a:spLocks noGrp="1"/>
          </p:cNvSpPr>
          <p:nvPr>
            <p:ph type="subTitle" idx="4"/>
          </p:nvPr>
        </p:nvSpPr>
        <p:spPr>
          <a:xfrm>
            <a:off x="3545897" y="2122908"/>
            <a:ext cx="2052300" cy="34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30" name="Google Shape;1230;p26"/>
          <p:cNvSpPr txBox="1">
            <a:spLocks noGrp="1"/>
          </p:cNvSpPr>
          <p:nvPr>
            <p:ph type="subTitle" idx="5"/>
          </p:nvPr>
        </p:nvSpPr>
        <p:spPr>
          <a:xfrm>
            <a:off x="5739238" y="2319934"/>
            <a:ext cx="20523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1" name="Google Shape;1231;p26"/>
          <p:cNvSpPr txBox="1">
            <a:spLocks noGrp="1"/>
          </p:cNvSpPr>
          <p:nvPr>
            <p:ph type="subTitle" idx="6"/>
          </p:nvPr>
        </p:nvSpPr>
        <p:spPr>
          <a:xfrm>
            <a:off x="5739229" y="2122908"/>
            <a:ext cx="2052300" cy="34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32" name="Google Shape;1232;p26"/>
          <p:cNvSpPr txBox="1">
            <a:spLocks noGrp="1"/>
          </p:cNvSpPr>
          <p:nvPr>
            <p:ph type="subTitle" idx="7"/>
          </p:nvPr>
        </p:nvSpPr>
        <p:spPr>
          <a:xfrm>
            <a:off x="1352454" y="3940183"/>
            <a:ext cx="2052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3" name="Google Shape;1233;p26"/>
          <p:cNvSpPr txBox="1">
            <a:spLocks noGrp="1"/>
          </p:cNvSpPr>
          <p:nvPr>
            <p:ph type="subTitle" idx="8"/>
          </p:nvPr>
        </p:nvSpPr>
        <p:spPr>
          <a:xfrm>
            <a:off x="1352454" y="3745684"/>
            <a:ext cx="2052300" cy="3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34" name="Google Shape;1234;p26"/>
          <p:cNvSpPr txBox="1">
            <a:spLocks noGrp="1"/>
          </p:cNvSpPr>
          <p:nvPr>
            <p:ph type="subTitle" idx="9"/>
          </p:nvPr>
        </p:nvSpPr>
        <p:spPr>
          <a:xfrm>
            <a:off x="3545855" y="3940183"/>
            <a:ext cx="2052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p26"/>
          <p:cNvSpPr txBox="1">
            <a:spLocks noGrp="1"/>
          </p:cNvSpPr>
          <p:nvPr>
            <p:ph type="subTitle" idx="13"/>
          </p:nvPr>
        </p:nvSpPr>
        <p:spPr>
          <a:xfrm>
            <a:off x="3545842" y="3746296"/>
            <a:ext cx="2052300" cy="3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36" name="Google Shape;1236;p26"/>
          <p:cNvSpPr txBox="1">
            <a:spLocks noGrp="1"/>
          </p:cNvSpPr>
          <p:nvPr>
            <p:ph type="subTitle" idx="14"/>
          </p:nvPr>
        </p:nvSpPr>
        <p:spPr>
          <a:xfrm>
            <a:off x="5739238" y="3940908"/>
            <a:ext cx="2052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7" name="Google Shape;1237;p26"/>
          <p:cNvSpPr txBox="1">
            <a:spLocks noGrp="1"/>
          </p:cNvSpPr>
          <p:nvPr>
            <p:ph type="subTitle" idx="15"/>
          </p:nvPr>
        </p:nvSpPr>
        <p:spPr>
          <a:xfrm>
            <a:off x="5739229" y="3746298"/>
            <a:ext cx="2052300" cy="3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oogle Shape;1239;p27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240" name="Google Shape;1240;p27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1" name="Google Shape;1241;p27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2" name="Google Shape;1242;p27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3" name="Google Shape;1243;p27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4" name="Google Shape;1244;p27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5" name="Google Shape;1245;p27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6" name="Google Shape;1246;p27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7" name="Google Shape;1247;p27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8" name="Google Shape;1248;p27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27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27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1" name="Google Shape;1251;p27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2" name="Google Shape;1252;p27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27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27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27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27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7" name="Google Shape;1257;p27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8" name="Google Shape;1258;p27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27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27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27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27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27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27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27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27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27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27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27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27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27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27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27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4" name="Google Shape;1274;p27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5" name="Google Shape;1275;p27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6" name="Google Shape;1276;p27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27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27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27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27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27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27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27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27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27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86" name="Google Shape;1286;p27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7" name="Google Shape;1287;p27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_1_1_1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28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290" name="Google Shape;1290;p28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28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28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28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28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28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28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28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28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28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28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28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2" name="Google Shape;1302;p28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3" name="Google Shape;1303;p28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4" name="Google Shape;1304;p28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5" name="Google Shape;1305;p28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28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28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28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28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28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28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2" name="Google Shape;1312;p28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28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4" name="Google Shape;1314;p28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5" name="Google Shape;1315;p28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6" name="Google Shape;1316;p28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7" name="Google Shape;1317;p28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8" name="Google Shape;1318;p28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9" name="Google Shape;1319;p28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0" name="Google Shape;1320;p28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1" name="Google Shape;1321;p28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28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28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4" name="Google Shape;1324;p28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5" name="Google Shape;1325;p28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6" name="Google Shape;1326;p28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28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28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28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28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28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28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28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28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28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36" name="Google Shape;1336;p28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7" name="Google Shape;1337;p28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29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340" name="Google Shape;1340;p29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1" name="Google Shape;1341;p29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2" name="Google Shape;1342;p29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29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29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29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6" name="Google Shape;1346;p29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7" name="Google Shape;1347;p29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8" name="Google Shape;1348;p29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9" name="Google Shape;1349;p29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0" name="Google Shape;1350;p29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1" name="Google Shape;1351;p29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2" name="Google Shape;1352;p29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29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29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29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29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29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29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29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29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29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29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3" name="Google Shape;1363;p29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4" name="Google Shape;1364;p29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5" name="Google Shape;1365;p29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6" name="Google Shape;1366;p29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7" name="Google Shape;1367;p29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8" name="Google Shape;1368;p29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9" name="Google Shape;1369;p29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0" name="Google Shape;1370;p29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1" name="Google Shape;1371;p29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2" name="Google Shape;1372;p29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3" name="Google Shape;1373;p29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4" name="Google Shape;1374;p29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29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29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29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29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29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29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29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29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29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29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5" name="Google Shape;1385;p29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6" name="Google Shape;1386;p29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7" name="Google Shape;1387;p29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8" name="Google Shape;1448;p31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449" name="Google Shape;1449;p31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31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31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31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31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31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31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31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31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31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31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31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31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31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31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31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5" name="Google Shape;1465;p31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" name="Google Shape;1466;p31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31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8" name="Google Shape;1468;p31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9" name="Google Shape;1469;p31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0" name="Google Shape;1470;p31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1" name="Google Shape;1471;p31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2" name="Google Shape;1472;p31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31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4" name="Google Shape;1474;p31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5" name="Google Shape;1475;p31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6" name="Google Shape;1476;p31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7" name="Google Shape;1477;p31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8" name="Google Shape;1478;p31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9" name="Google Shape;1479;p31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0" name="Google Shape;1480;p31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1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1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1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4" name="Google Shape;1484;p31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5" name="Google Shape;1485;p31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6" name="Google Shape;1486;p31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7" name="Google Shape;1487;p31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8" name="Google Shape;1488;p31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9" name="Google Shape;1489;p31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0" name="Google Shape;1490;p31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1" name="Google Shape;1491;p31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2" name="Google Shape;1492;p31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3" name="Google Shape;1493;p31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4" name="Google Shape;1494;p31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95" name="Google Shape;1495;p31"/>
          <p:cNvSpPr txBox="1"/>
          <p:nvPr/>
        </p:nvSpPr>
        <p:spPr>
          <a:xfrm>
            <a:off x="715625" y="3825650"/>
            <a:ext cx="3223200" cy="78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-GB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-GB" sz="1100" b="1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/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/>
              </a:rPr>
              <a:t>Freepik</a:t>
            </a:r>
            <a:r>
              <a:rPr lang="en-GB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6" name="Google Shape;1496;p31"/>
          <p:cNvSpPr txBox="1">
            <a:spLocks noGrp="1"/>
          </p:cNvSpPr>
          <p:nvPr>
            <p:ph type="ctrTitle"/>
          </p:nvPr>
        </p:nvSpPr>
        <p:spPr>
          <a:xfrm>
            <a:off x="4375690" y="851375"/>
            <a:ext cx="3577800" cy="7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 panose="00000500000000000000"/>
              <a:buNone/>
              <a:defRPr sz="5200"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 panose="00000500000000000000"/>
              <a:buNone/>
              <a:defRPr sz="5200"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 panose="00000500000000000000"/>
              <a:buNone/>
              <a:defRPr sz="5200"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 panose="00000500000000000000"/>
              <a:buNone/>
              <a:defRPr sz="5200"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 panose="00000500000000000000"/>
              <a:buNone/>
              <a:defRPr sz="5200"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 panose="00000500000000000000"/>
              <a:buNone/>
              <a:defRPr sz="5200"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 panose="00000500000000000000"/>
              <a:buNone/>
              <a:defRPr sz="5200"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 panose="00000500000000000000"/>
              <a:buNone/>
              <a:defRPr sz="5200"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9pPr>
          </a:lstStyle>
          <a:p/>
        </p:txBody>
      </p:sp>
      <p:sp>
        <p:nvSpPr>
          <p:cNvPr id="1497" name="Google Shape;1497;p31"/>
          <p:cNvSpPr txBox="1">
            <a:spLocks noGrp="1"/>
          </p:cNvSpPr>
          <p:nvPr>
            <p:ph type="subTitle" idx="1"/>
          </p:nvPr>
        </p:nvSpPr>
        <p:spPr>
          <a:xfrm>
            <a:off x="4375690" y="1683875"/>
            <a:ext cx="3577800" cy="12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Black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 panose="00000500000000000000"/>
              <a:buNone/>
              <a:defRPr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 panose="00000500000000000000"/>
              <a:buNone/>
              <a:defRPr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 panose="00000500000000000000"/>
              <a:buNone/>
              <a:defRPr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 panose="00000500000000000000"/>
              <a:buNone/>
              <a:defRPr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 panose="00000500000000000000"/>
              <a:buNone/>
              <a:defRPr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 panose="00000500000000000000"/>
              <a:buNone/>
              <a:defRPr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 panose="00000500000000000000"/>
              <a:buNone/>
              <a:defRPr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 panose="00000500000000000000"/>
              <a:buNone/>
              <a:defRPr>
                <a:latin typeface="Londrina Solid" panose="00000500000000000000"/>
                <a:ea typeface="Londrina Solid" panose="00000500000000000000"/>
                <a:cs typeface="Londrina Solid" panose="00000500000000000000"/>
                <a:sym typeface="Londrina Solid" panose="00000500000000000000"/>
              </a:defRPr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32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500" name="Google Shape;1500;p32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1" name="Google Shape;1501;p32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2" name="Google Shape;1502;p32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3" name="Google Shape;1503;p32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4" name="Google Shape;1504;p32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5" name="Google Shape;1505;p32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32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32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8" name="Google Shape;1508;p32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9" name="Google Shape;1509;p32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32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32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2" name="Google Shape;1512;p32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2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2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5" name="Google Shape;1515;p32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6" name="Google Shape;1516;p32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7" name="Google Shape;1517;p32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8" name="Google Shape;1518;p32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9" name="Google Shape;1519;p32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32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1" name="Google Shape;1521;p32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2" name="Google Shape;1522;p32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3" name="Google Shape;1523;p32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4" name="Google Shape;1524;p32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5" name="Google Shape;1525;p32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6" name="Google Shape;1526;p32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7" name="Google Shape;1527;p32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8" name="Google Shape;1528;p32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9" name="Google Shape;1529;p32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0" name="Google Shape;1530;p32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1" name="Google Shape;1531;p32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2" name="Google Shape;1532;p32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3" name="Google Shape;1533;p32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4" name="Google Shape;1534;p32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5" name="Google Shape;1535;p32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6" name="Google Shape;1536;p32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46" name="Google Shape;1546;p32"/>
          <p:cNvSpPr/>
          <p:nvPr/>
        </p:nvSpPr>
        <p:spPr>
          <a:xfrm>
            <a:off x="715625" y="543200"/>
            <a:ext cx="7718100" cy="25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47" name="Google Shape;1547;p32"/>
          <p:cNvGrpSpPr/>
          <p:nvPr/>
        </p:nvGrpSpPr>
        <p:grpSpPr>
          <a:xfrm>
            <a:off x="879258" y="402095"/>
            <a:ext cx="7385477" cy="511271"/>
            <a:chOff x="784421" y="402095"/>
            <a:chExt cx="7385477" cy="511271"/>
          </a:xfrm>
        </p:grpSpPr>
        <p:grpSp>
          <p:nvGrpSpPr>
            <p:cNvPr id="1548" name="Google Shape;1548;p32"/>
            <p:cNvGrpSpPr/>
            <p:nvPr/>
          </p:nvGrpSpPr>
          <p:grpSpPr>
            <a:xfrm>
              <a:off x="784421" y="402095"/>
              <a:ext cx="325269" cy="511271"/>
              <a:chOff x="1471100" y="1593200"/>
              <a:chExt cx="235600" cy="370325"/>
            </a:xfrm>
          </p:grpSpPr>
          <p:sp>
            <p:nvSpPr>
              <p:cNvPr id="1549" name="Google Shape;1549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0" name="Google Shape;1550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1" name="Google Shape;1551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52" name="Google Shape;1552;p32"/>
            <p:cNvGrpSpPr/>
            <p:nvPr/>
          </p:nvGrpSpPr>
          <p:grpSpPr>
            <a:xfrm>
              <a:off x="1288721" y="402095"/>
              <a:ext cx="325269" cy="511271"/>
              <a:chOff x="1471100" y="1593200"/>
              <a:chExt cx="235600" cy="370325"/>
            </a:xfrm>
          </p:grpSpPr>
          <p:sp>
            <p:nvSpPr>
              <p:cNvPr id="1553" name="Google Shape;1553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4" name="Google Shape;1554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5" name="Google Shape;1555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56" name="Google Shape;1556;p32"/>
            <p:cNvGrpSpPr/>
            <p:nvPr/>
          </p:nvGrpSpPr>
          <p:grpSpPr>
            <a:xfrm>
              <a:off x="1793022" y="402095"/>
              <a:ext cx="325269" cy="511271"/>
              <a:chOff x="1471100" y="1593200"/>
              <a:chExt cx="235600" cy="370325"/>
            </a:xfrm>
          </p:grpSpPr>
          <p:sp>
            <p:nvSpPr>
              <p:cNvPr id="1557" name="Google Shape;1557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8" name="Google Shape;1558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9" name="Google Shape;1559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60" name="Google Shape;1560;p32"/>
            <p:cNvGrpSpPr/>
            <p:nvPr/>
          </p:nvGrpSpPr>
          <p:grpSpPr>
            <a:xfrm>
              <a:off x="2297323" y="402095"/>
              <a:ext cx="325269" cy="511271"/>
              <a:chOff x="1471100" y="1593200"/>
              <a:chExt cx="235600" cy="370325"/>
            </a:xfrm>
          </p:grpSpPr>
          <p:sp>
            <p:nvSpPr>
              <p:cNvPr id="1561" name="Google Shape;1561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2" name="Google Shape;1562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3" name="Google Shape;1563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64" name="Google Shape;1564;p32"/>
            <p:cNvGrpSpPr/>
            <p:nvPr/>
          </p:nvGrpSpPr>
          <p:grpSpPr>
            <a:xfrm>
              <a:off x="2801624" y="402095"/>
              <a:ext cx="325269" cy="511271"/>
              <a:chOff x="1471100" y="1593200"/>
              <a:chExt cx="235600" cy="370325"/>
            </a:xfrm>
          </p:grpSpPr>
          <p:sp>
            <p:nvSpPr>
              <p:cNvPr id="1565" name="Google Shape;1565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6" name="Google Shape;1566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7" name="Google Shape;1567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68" name="Google Shape;1568;p32"/>
            <p:cNvGrpSpPr/>
            <p:nvPr/>
          </p:nvGrpSpPr>
          <p:grpSpPr>
            <a:xfrm>
              <a:off x="3305925" y="402095"/>
              <a:ext cx="325269" cy="511271"/>
              <a:chOff x="1471100" y="1593200"/>
              <a:chExt cx="235600" cy="370325"/>
            </a:xfrm>
          </p:grpSpPr>
          <p:sp>
            <p:nvSpPr>
              <p:cNvPr id="1569" name="Google Shape;1569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0" name="Google Shape;1570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1" name="Google Shape;1571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72" name="Google Shape;1572;p32"/>
            <p:cNvGrpSpPr/>
            <p:nvPr/>
          </p:nvGrpSpPr>
          <p:grpSpPr>
            <a:xfrm>
              <a:off x="3810225" y="402095"/>
              <a:ext cx="325269" cy="511271"/>
              <a:chOff x="1471100" y="1593200"/>
              <a:chExt cx="235600" cy="370325"/>
            </a:xfrm>
          </p:grpSpPr>
          <p:sp>
            <p:nvSpPr>
              <p:cNvPr id="1573" name="Google Shape;1573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4" name="Google Shape;1574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5" name="Google Shape;1575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76" name="Google Shape;1576;p32"/>
            <p:cNvGrpSpPr/>
            <p:nvPr/>
          </p:nvGrpSpPr>
          <p:grpSpPr>
            <a:xfrm>
              <a:off x="4314526" y="402095"/>
              <a:ext cx="325269" cy="511271"/>
              <a:chOff x="1471100" y="1593200"/>
              <a:chExt cx="235600" cy="370325"/>
            </a:xfrm>
          </p:grpSpPr>
          <p:sp>
            <p:nvSpPr>
              <p:cNvPr id="1577" name="Google Shape;1577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8" name="Google Shape;1578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9" name="Google Shape;1579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80" name="Google Shape;1580;p32"/>
            <p:cNvGrpSpPr/>
            <p:nvPr/>
          </p:nvGrpSpPr>
          <p:grpSpPr>
            <a:xfrm>
              <a:off x="4818827" y="402095"/>
              <a:ext cx="325269" cy="511271"/>
              <a:chOff x="1471100" y="1593200"/>
              <a:chExt cx="235600" cy="370325"/>
            </a:xfrm>
          </p:grpSpPr>
          <p:sp>
            <p:nvSpPr>
              <p:cNvPr id="1581" name="Google Shape;1581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2" name="Google Shape;1582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3" name="Google Shape;1583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84" name="Google Shape;1584;p32"/>
            <p:cNvGrpSpPr/>
            <p:nvPr/>
          </p:nvGrpSpPr>
          <p:grpSpPr>
            <a:xfrm>
              <a:off x="5323128" y="402095"/>
              <a:ext cx="325269" cy="511271"/>
              <a:chOff x="1471100" y="1593200"/>
              <a:chExt cx="235600" cy="370325"/>
            </a:xfrm>
          </p:grpSpPr>
          <p:sp>
            <p:nvSpPr>
              <p:cNvPr id="1585" name="Google Shape;1585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6" name="Google Shape;1586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7" name="Google Shape;1587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88" name="Google Shape;1588;p32"/>
            <p:cNvGrpSpPr/>
            <p:nvPr/>
          </p:nvGrpSpPr>
          <p:grpSpPr>
            <a:xfrm>
              <a:off x="5827429" y="402095"/>
              <a:ext cx="325269" cy="511271"/>
              <a:chOff x="1471100" y="1593200"/>
              <a:chExt cx="235600" cy="370325"/>
            </a:xfrm>
          </p:grpSpPr>
          <p:sp>
            <p:nvSpPr>
              <p:cNvPr id="1589" name="Google Shape;1589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0" name="Google Shape;1590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1" name="Google Shape;1591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92" name="Google Shape;1592;p32"/>
            <p:cNvGrpSpPr/>
            <p:nvPr/>
          </p:nvGrpSpPr>
          <p:grpSpPr>
            <a:xfrm>
              <a:off x="6331729" y="402095"/>
              <a:ext cx="325269" cy="511271"/>
              <a:chOff x="1471100" y="1593200"/>
              <a:chExt cx="235600" cy="370325"/>
            </a:xfrm>
          </p:grpSpPr>
          <p:sp>
            <p:nvSpPr>
              <p:cNvPr id="1593" name="Google Shape;1593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5" name="Google Shape;1595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96" name="Google Shape;1596;p32"/>
            <p:cNvGrpSpPr/>
            <p:nvPr/>
          </p:nvGrpSpPr>
          <p:grpSpPr>
            <a:xfrm>
              <a:off x="6836029" y="402095"/>
              <a:ext cx="325269" cy="511271"/>
              <a:chOff x="1471100" y="1593200"/>
              <a:chExt cx="235600" cy="370325"/>
            </a:xfrm>
          </p:grpSpPr>
          <p:sp>
            <p:nvSpPr>
              <p:cNvPr id="1597" name="Google Shape;1597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9" name="Google Shape;1599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00" name="Google Shape;1600;p32"/>
            <p:cNvGrpSpPr/>
            <p:nvPr/>
          </p:nvGrpSpPr>
          <p:grpSpPr>
            <a:xfrm>
              <a:off x="7340329" y="402095"/>
              <a:ext cx="325269" cy="511271"/>
              <a:chOff x="1471100" y="1593200"/>
              <a:chExt cx="235600" cy="370325"/>
            </a:xfrm>
          </p:grpSpPr>
          <p:sp>
            <p:nvSpPr>
              <p:cNvPr id="1601" name="Google Shape;1601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2" name="Google Shape;1602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3" name="Google Shape;1603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04" name="Google Shape;1604;p32"/>
            <p:cNvGrpSpPr/>
            <p:nvPr/>
          </p:nvGrpSpPr>
          <p:grpSpPr>
            <a:xfrm>
              <a:off x="7844629" y="402095"/>
              <a:ext cx="325269" cy="511271"/>
              <a:chOff x="1471100" y="1593200"/>
              <a:chExt cx="235600" cy="370325"/>
            </a:xfrm>
          </p:grpSpPr>
          <p:sp>
            <p:nvSpPr>
              <p:cNvPr id="1605" name="Google Shape;1605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6" name="Google Shape;1606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7" name="Google Shape;1607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608" name="Google Shape;1608;p32"/>
          <p:cNvSpPr/>
          <p:nvPr/>
        </p:nvSpPr>
        <p:spPr>
          <a:xfrm>
            <a:off x="715625" y="3406900"/>
            <a:ext cx="3073800" cy="136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9" name="Google Shape;1609;p32"/>
          <p:cNvSpPr/>
          <p:nvPr/>
        </p:nvSpPr>
        <p:spPr>
          <a:xfrm>
            <a:off x="4399950" y="3406900"/>
            <a:ext cx="4033800" cy="136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10" name="Google Shape;1610;p32"/>
          <p:cNvGrpSpPr/>
          <p:nvPr/>
        </p:nvGrpSpPr>
        <p:grpSpPr>
          <a:xfrm>
            <a:off x="4031919" y="3569172"/>
            <a:ext cx="531539" cy="1041063"/>
            <a:chOff x="4031919" y="3569172"/>
            <a:chExt cx="531539" cy="1041063"/>
          </a:xfrm>
        </p:grpSpPr>
        <p:grpSp>
          <p:nvGrpSpPr>
            <p:cNvPr id="1611" name="Google Shape;1611;p32"/>
            <p:cNvGrpSpPr/>
            <p:nvPr/>
          </p:nvGrpSpPr>
          <p:grpSpPr>
            <a:xfrm>
              <a:off x="4031919" y="3569172"/>
              <a:ext cx="531539" cy="155710"/>
              <a:chOff x="1780525" y="2859350"/>
              <a:chExt cx="387250" cy="113450"/>
            </a:xfrm>
          </p:grpSpPr>
          <p:sp>
            <p:nvSpPr>
              <p:cNvPr id="1612" name="Google Shape;1612;p3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3" name="Google Shape;1613;p3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4" name="Google Shape;1614;p3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15" name="Google Shape;1615;p32"/>
            <p:cNvGrpSpPr/>
            <p:nvPr/>
          </p:nvGrpSpPr>
          <p:grpSpPr>
            <a:xfrm>
              <a:off x="4031919" y="3864286"/>
              <a:ext cx="531539" cy="155710"/>
              <a:chOff x="1780525" y="2859350"/>
              <a:chExt cx="387250" cy="113450"/>
            </a:xfrm>
          </p:grpSpPr>
          <p:sp>
            <p:nvSpPr>
              <p:cNvPr id="1616" name="Google Shape;1616;p3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7" name="Google Shape;1617;p3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8" name="Google Shape;1618;p3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19" name="Google Shape;1619;p32"/>
            <p:cNvGrpSpPr/>
            <p:nvPr/>
          </p:nvGrpSpPr>
          <p:grpSpPr>
            <a:xfrm>
              <a:off x="4031919" y="4159400"/>
              <a:ext cx="531539" cy="155710"/>
              <a:chOff x="1780525" y="2859350"/>
              <a:chExt cx="387250" cy="113450"/>
            </a:xfrm>
          </p:grpSpPr>
          <p:sp>
            <p:nvSpPr>
              <p:cNvPr id="1620" name="Google Shape;1620;p3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1" name="Google Shape;1621;p3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23" name="Google Shape;1623;p32"/>
            <p:cNvGrpSpPr/>
            <p:nvPr/>
          </p:nvGrpSpPr>
          <p:grpSpPr>
            <a:xfrm>
              <a:off x="4031919" y="4454525"/>
              <a:ext cx="531539" cy="155710"/>
              <a:chOff x="1780525" y="2859350"/>
              <a:chExt cx="387250" cy="113450"/>
            </a:xfrm>
          </p:grpSpPr>
          <p:sp>
            <p:nvSpPr>
              <p:cNvPr id="1624" name="Google Shape;1624;p3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33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629" name="Google Shape;1629;p33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0" name="Google Shape;1630;p33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1" name="Google Shape;1631;p33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2" name="Google Shape;1632;p33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3" name="Google Shape;1633;p33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634;p33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5" name="Google Shape;1635;p33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6" name="Google Shape;1636;p33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7" name="Google Shape;1637;p33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8" name="Google Shape;1638;p33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9" name="Google Shape;1639;p33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" name="Google Shape;1640;p33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1" name="Google Shape;1641;p33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2" name="Google Shape;1642;p33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3" name="Google Shape;1643;p33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4" name="Google Shape;1644;p33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5" name="Google Shape;1645;p33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6" name="Google Shape;1646;p33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7" name="Google Shape;1647;p33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8" name="Google Shape;1648;p33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9" name="Google Shape;1649;p33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0" name="Google Shape;1650;p33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1" name="Google Shape;1651;p33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2" name="Google Shape;1652;p33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653;p33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4" name="Google Shape;1654;p33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5" name="Google Shape;1655;p33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6" name="Google Shape;1656;p33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7" name="Google Shape;1657;p33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8" name="Google Shape;1658;p33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9" name="Google Shape;1659;p33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660;p33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1" name="Google Shape;1661;p33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2" name="Google Shape;1662;p33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3" name="Google Shape;1663;p33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4" name="Google Shape;1664;p33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5" name="Google Shape;1665;p33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33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33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8" name="Google Shape;1668;p33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33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33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33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33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33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33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75" name="Google Shape;1675;p33"/>
          <p:cNvSpPr/>
          <p:nvPr/>
        </p:nvSpPr>
        <p:spPr>
          <a:xfrm>
            <a:off x="715625" y="543200"/>
            <a:ext cx="1862100" cy="3113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6" name="Google Shape;1676;p33"/>
          <p:cNvSpPr/>
          <p:nvPr/>
        </p:nvSpPr>
        <p:spPr>
          <a:xfrm>
            <a:off x="5939225" y="2898150"/>
            <a:ext cx="2494500" cy="1757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4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11" name="Google Shape;111;p4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4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4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4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4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4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4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4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4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4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4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4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4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4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4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4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4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4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4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4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4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4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4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4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4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4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4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7" name="Google Shape;157;p4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999150" y="1392625"/>
            <a:ext cx="4516500" cy="15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4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62" name="Google Shape;162;p5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5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5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5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5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5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5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5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5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5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5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5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5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5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5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5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5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5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5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5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5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5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5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5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5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5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5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5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5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5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5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5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5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5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5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5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5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5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5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5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5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5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5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5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5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5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5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5"/>
          <p:cNvSpPr txBox="1">
            <a:spLocks noGrp="1"/>
          </p:cNvSpPr>
          <p:nvPr>
            <p:ph type="subTitle" idx="1"/>
          </p:nvPr>
        </p:nvSpPr>
        <p:spPr>
          <a:xfrm>
            <a:off x="3096975" y="3325624"/>
            <a:ext cx="23802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"/>
          <p:cNvSpPr txBox="1">
            <a:spLocks noGrp="1"/>
          </p:cNvSpPr>
          <p:nvPr>
            <p:ph type="subTitle" idx="2"/>
          </p:nvPr>
        </p:nvSpPr>
        <p:spPr>
          <a:xfrm>
            <a:off x="5713975" y="3325624"/>
            <a:ext cx="23802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"/>
          <p:cNvSpPr txBox="1">
            <a:spLocks noGrp="1"/>
          </p:cNvSpPr>
          <p:nvPr>
            <p:ph type="subTitle" idx="3"/>
          </p:nvPr>
        </p:nvSpPr>
        <p:spPr>
          <a:xfrm>
            <a:off x="3096996" y="2845913"/>
            <a:ext cx="2380200" cy="47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2200"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  <p:sp>
        <p:nvSpPr>
          <p:cNvPr id="212" name="Google Shape;212;p5"/>
          <p:cNvSpPr txBox="1">
            <a:spLocks noGrp="1"/>
          </p:cNvSpPr>
          <p:nvPr>
            <p:ph type="subTitle" idx="4"/>
          </p:nvPr>
        </p:nvSpPr>
        <p:spPr>
          <a:xfrm>
            <a:off x="5713976" y="2845913"/>
            <a:ext cx="2380200" cy="47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2200"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 panose="00000500000000000000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  <p:sp>
        <p:nvSpPr>
          <p:cNvPr id="213" name="Google Shape;213;p5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7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266" name="Google Shape;266;p7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7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7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7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7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7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7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7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7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7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7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7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7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7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7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7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7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7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7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7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7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7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7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7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7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7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7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7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7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7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7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7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7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7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7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7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7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7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7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7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7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7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7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7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7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7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2" name="Google Shape;312;p7"/>
          <p:cNvSpPr txBox="1">
            <a:spLocks noGrp="1"/>
          </p:cNvSpPr>
          <p:nvPr>
            <p:ph type="body" idx="1"/>
          </p:nvPr>
        </p:nvSpPr>
        <p:spPr>
          <a:xfrm>
            <a:off x="4114650" y="1821150"/>
            <a:ext cx="4316100" cy="22899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3" name="Google Shape;313;p7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8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316" name="Google Shape;316;p8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8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8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8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8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8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8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8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8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8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8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8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8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8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8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8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8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8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8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8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8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8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8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8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8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8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8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8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8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8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8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8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8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8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8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8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8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8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8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8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8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8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8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8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8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8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2" name="Google Shape;362;p8"/>
          <p:cNvSpPr txBox="1">
            <a:spLocks noGrp="1"/>
          </p:cNvSpPr>
          <p:nvPr>
            <p:ph type="title"/>
          </p:nvPr>
        </p:nvSpPr>
        <p:spPr>
          <a:xfrm>
            <a:off x="1493100" y="1624275"/>
            <a:ext cx="6157800" cy="18954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9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365" name="Google Shape;365;p9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9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9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9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9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9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9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9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9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9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9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9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9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9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9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9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9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9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9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9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9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9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9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9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9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9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9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9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9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9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9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9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9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9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9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9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9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9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9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9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9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9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9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9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9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9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1" name="Google Shape;411;p9"/>
          <p:cNvSpPr txBox="1">
            <a:spLocks noGrp="1"/>
          </p:cNvSpPr>
          <p:nvPr>
            <p:ph type="title"/>
          </p:nvPr>
        </p:nvSpPr>
        <p:spPr>
          <a:xfrm>
            <a:off x="2239525" y="1234825"/>
            <a:ext cx="4665300" cy="11184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2" name="Google Shape;412;p9"/>
          <p:cNvSpPr txBox="1">
            <a:spLocks noGrp="1"/>
          </p:cNvSpPr>
          <p:nvPr>
            <p:ph type="subTitle" idx="1"/>
          </p:nvPr>
        </p:nvSpPr>
        <p:spPr>
          <a:xfrm>
            <a:off x="2239525" y="2694575"/>
            <a:ext cx="4665300" cy="1214100"/>
          </a:xfrm>
          <a:prstGeom prst="rect">
            <a:avLst/>
          </a:prstGeom>
          <a:solidFill>
            <a:schemeClr val="lt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10"/>
          <p:cNvSpPr txBox="1">
            <a:spLocks noGrp="1"/>
          </p:cNvSpPr>
          <p:nvPr>
            <p:ph type="title"/>
          </p:nvPr>
        </p:nvSpPr>
        <p:spPr>
          <a:xfrm>
            <a:off x="3591250" y="3357025"/>
            <a:ext cx="4836300" cy="12477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11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418" name="Google Shape;418;p11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1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1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1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1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1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1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1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1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1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1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11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11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11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11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11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11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11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11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11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11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11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11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11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11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11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11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11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11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11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11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11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11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11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11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11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11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11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11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1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1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1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1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1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11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11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4" name="Google Shape;464;p11"/>
          <p:cNvSpPr txBox="1">
            <a:spLocks noGrp="1"/>
          </p:cNvSpPr>
          <p:nvPr>
            <p:ph type="title" hasCustomPrompt="1"/>
          </p:nvPr>
        </p:nvSpPr>
        <p:spPr>
          <a:xfrm>
            <a:off x="715625" y="1458688"/>
            <a:ext cx="5084400" cy="14139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5" name="Google Shape;465;p11"/>
          <p:cNvSpPr txBox="1">
            <a:spLocks noGrp="1"/>
          </p:cNvSpPr>
          <p:nvPr>
            <p:ph type="subTitle" idx="1"/>
          </p:nvPr>
        </p:nvSpPr>
        <p:spPr>
          <a:xfrm>
            <a:off x="715625" y="3218618"/>
            <a:ext cx="5084400" cy="466200"/>
          </a:xfrm>
          <a:prstGeom prst="rect">
            <a:avLst/>
          </a:prstGeom>
          <a:solidFill>
            <a:schemeClr val="lt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●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○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■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●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○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■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●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○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■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7.GIF"/><Relationship Id="rId1" Type="http://schemas.openxmlformats.org/officeDocument/2006/relationships/image" Target="../media/image8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37"/>
          <p:cNvSpPr/>
          <p:nvPr/>
        </p:nvSpPr>
        <p:spPr>
          <a:xfrm>
            <a:off x="208201" y="390227"/>
            <a:ext cx="1555800" cy="1934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8" name="Google Shape;1688;p37"/>
          <p:cNvSpPr/>
          <p:nvPr/>
        </p:nvSpPr>
        <p:spPr>
          <a:xfrm>
            <a:off x="1950090" y="411743"/>
            <a:ext cx="6665336" cy="43722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9" name="Google Shape;1689;p37"/>
          <p:cNvSpPr txBox="1">
            <a:spLocks noGrp="1"/>
          </p:cNvSpPr>
          <p:nvPr>
            <p:ph type="subTitle" idx="1"/>
          </p:nvPr>
        </p:nvSpPr>
        <p:spPr>
          <a:xfrm>
            <a:off x="2317115" y="3763925"/>
            <a:ext cx="4437842" cy="806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Báo </a:t>
            </a:r>
            <a:r>
              <a:rPr lang="en-GB" sz="1800" dirty="0" err="1"/>
              <a:t>cáo</a:t>
            </a:r>
            <a:r>
              <a:rPr lang="en-GB" sz="1800" dirty="0"/>
              <a:t> </a:t>
            </a:r>
            <a:r>
              <a:rPr lang="en-GB" sz="1800" dirty="0" err="1" smtClean="0"/>
              <a:t>môn</a:t>
            </a:r>
            <a:r>
              <a:rPr lang="en-GB" sz="1800" dirty="0"/>
              <a:t>: </a:t>
            </a:r>
            <a:endParaRPr lang="en-GB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 smtClean="0"/>
              <a:t>Lập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trình</a:t>
            </a:r>
            <a:r>
              <a:rPr lang="en-GB" sz="1800" b="1" dirty="0" smtClean="0"/>
              <a:t> web </a:t>
            </a:r>
            <a:r>
              <a:rPr lang="en-GB" sz="1800" b="1" dirty="0" err="1" smtClean="0"/>
              <a:t>và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ứng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dụng</a:t>
            </a:r>
            <a:endParaRPr sz="1800" b="1" dirty="0"/>
          </a:p>
        </p:txBody>
      </p:sp>
      <p:sp>
        <p:nvSpPr>
          <p:cNvPr id="1690" name="Google Shape;1690;p37"/>
          <p:cNvSpPr txBox="1">
            <a:spLocks noGrp="1"/>
          </p:cNvSpPr>
          <p:nvPr>
            <p:ph type="ctrTitle"/>
          </p:nvPr>
        </p:nvSpPr>
        <p:spPr>
          <a:xfrm>
            <a:off x="2345690" y="1624330"/>
            <a:ext cx="6073140" cy="2139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mĩ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Turmeric</a:t>
            </a:r>
            <a:endParaRPr lang="vi-VN" sz="4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91" name="Google Shape;1691;p37"/>
          <p:cNvGrpSpPr/>
          <p:nvPr/>
        </p:nvGrpSpPr>
        <p:grpSpPr>
          <a:xfrm>
            <a:off x="542393" y="521222"/>
            <a:ext cx="835554" cy="1623982"/>
            <a:chOff x="3359175" y="3441775"/>
            <a:chExt cx="845275" cy="1642875"/>
          </a:xfrm>
        </p:grpSpPr>
        <p:sp>
          <p:nvSpPr>
            <p:cNvPr id="1692" name="Google Shape;1692;p37"/>
            <p:cNvSpPr/>
            <p:nvPr/>
          </p:nvSpPr>
          <p:spPr>
            <a:xfrm>
              <a:off x="3527100" y="4589650"/>
              <a:ext cx="627200" cy="495000"/>
            </a:xfrm>
            <a:custGeom>
              <a:avLst/>
              <a:gdLst/>
              <a:ahLst/>
              <a:cxnLst/>
              <a:rect l="l" t="t" r="r" b="b"/>
              <a:pathLst>
                <a:path w="25088" h="19800" extrusionOk="0">
                  <a:moveTo>
                    <a:pt x="18647" y="0"/>
                  </a:moveTo>
                  <a:cubicBezTo>
                    <a:pt x="18421" y="276"/>
                    <a:pt x="18171" y="551"/>
                    <a:pt x="17920" y="777"/>
                  </a:cubicBezTo>
                  <a:cubicBezTo>
                    <a:pt x="17970" y="852"/>
                    <a:pt x="18020" y="927"/>
                    <a:pt x="18121" y="1003"/>
                  </a:cubicBezTo>
                  <a:lnTo>
                    <a:pt x="18822" y="1504"/>
                  </a:lnTo>
                  <a:lnTo>
                    <a:pt x="17419" y="1178"/>
                  </a:lnTo>
                  <a:cubicBezTo>
                    <a:pt x="16968" y="1529"/>
                    <a:pt x="16491" y="1805"/>
                    <a:pt x="16015" y="2005"/>
                  </a:cubicBezTo>
                  <a:cubicBezTo>
                    <a:pt x="16040" y="2005"/>
                    <a:pt x="16040" y="2005"/>
                    <a:pt x="16040" y="2030"/>
                  </a:cubicBezTo>
                  <a:lnTo>
                    <a:pt x="17444" y="2832"/>
                  </a:lnTo>
                  <a:lnTo>
                    <a:pt x="17444" y="2832"/>
                  </a:lnTo>
                  <a:lnTo>
                    <a:pt x="15238" y="2306"/>
                  </a:lnTo>
                  <a:cubicBezTo>
                    <a:pt x="14436" y="2582"/>
                    <a:pt x="13584" y="2707"/>
                    <a:pt x="12682" y="2757"/>
                  </a:cubicBezTo>
                  <a:cubicBezTo>
                    <a:pt x="12732" y="2807"/>
                    <a:pt x="12807" y="2882"/>
                    <a:pt x="12907" y="2907"/>
                  </a:cubicBezTo>
                  <a:lnTo>
                    <a:pt x="14587" y="3659"/>
                  </a:lnTo>
                  <a:lnTo>
                    <a:pt x="14587" y="3659"/>
                  </a:lnTo>
                  <a:lnTo>
                    <a:pt x="11354" y="2782"/>
                  </a:lnTo>
                  <a:lnTo>
                    <a:pt x="6993" y="2782"/>
                  </a:lnTo>
                  <a:cubicBezTo>
                    <a:pt x="6667" y="2782"/>
                    <a:pt x="6366" y="2732"/>
                    <a:pt x="6040" y="2682"/>
                  </a:cubicBezTo>
                  <a:lnTo>
                    <a:pt x="6040" y="2682"/>
                  </a:lnTo>
                  <a:cubicBezTo>
                    <a:pt x="7444" y="3158"/>
                    <a:pt x="9198" y="3684"/>
                    <a:pt x="10501" y="4311"/>
                  </a:cubicBezTo>
                  <a:cubicBezTo>
                    <a:pt x="7745" y="3233"/>
                    <a:pt x="4637" y="2607"/>
                    <a:pt x="4461" y="2506"/>
                  </a:cubicBezTo>
                  <a:lnTo>
                    <a:pt x="4436" y="2531"/>
                  </a:lnTo>
                  <a:cubicBezTo>
                    <a:pt x="4249" y="2448"/>
                    <a:pt x="4096" y="2404"/>
                    <a:pt x="3963" y="2404"/>
                  </a:cubicBezTo>
                  <a:cubicBezTo>
                    <a:pt x="3777" y="2404"/>
                    <a:pt x="3630" y="2491"/>
                    <a:pt x="3484" y="2682"/>
                  </a:cubicBezTo>
                  <a:cubicBezTo>
                    <a:pt x="3258" y="2932"/>
                    <a:pt x="3359" y="3283"/>
                    <a:pt x="3684" y="3459"/>
                  </a:cubicBezTo>
                  <a:cubicBezTo>
                    <a:pt x="3760" y="3509"/>
                    <a:pt x="6767" y="4411"/>
                    <a:pt x="9549" y="5865"/>
                  </a:cubicBezTo>
                  <a:lnTo>
                    <a:pt x="3735" y="3935"/>
                  </a:lnTo>
                  <a:cubicBezTo>
                    <a:pt x="3630" y="3887"/>
                    <a:pt x="3518" y="3864"/>
                    <a:pt x="3407" y="3864"/>
                  </a:cubicBezTo>
                  <a:cubicBezTo>
                    <a:pt x="3172" y="3864"/>
                    <a:pt x="2943" y="3965"/>
                    <a:pt x="2807" y="4135"/>
                  </a:cubicBezTo>
                  <a:cubicBezTo>
                    <a:pt x="2607" y="4386"/>
                    <a:pt x="2707" y="4712"/>
                    <a:pt x="3008" y="4887"/>
                  </a:cubicBezTo>
                  <a:lnTo>
                    <a:pt x="13033" y="9699"/>
                  </a:lnTo>
                  <a:lnTo>
                    <a:pt x="2958" y="5890"/>
                  </a:lnTo>
                  <a:cubicBezTo>
                    <a:pt x="2846" y="5850"/>
                    <a:pt x="2729" y="5830"/>
                    <a:pt x="2615" y="5830"/>
                  </a:cubicBezTo>
                  <a:cubicBezTo>
                    <a:pt x="2371" y="5830"/>
                    <a:pt x="2142" y="5920"/>
                    <a:pt x="2005" y="6090"/>
                  </a:cubicBezTo>
                  <a:cubicBezTo>
                    <a:pt x="1805" y="6366"/>
                    <a:pt x="1905" y="6692"/>
                    <a:pt x="2206" y="6867"/>
                  </a:cubicBezTo>
                  <a:lnTo>
                    <a:pt x="13459" y="12281"/>
                  </a:lnTo>
                  <a:lnTo>
                    <a:pt x="2782" y="7744"/>
                  </a:lnTo>
                  <a:cubicBezTo>
                    <a:pt x="2670" y="7696"/>
                    <a:pt x="2552" y="7674"/>
                    <a:pt x="2438" y="7674"/>
                  </a:cubicBezTo>
                  <a:cubicBezTo>
                    <a:pt x="2195" y="7674"/>
                    <a:pt x="1966" y="7775"/>
                    <a:pt x="1830" y="7945"/>
                  </a:cubicBezTo>
                  <a:cubicBezTo>
                    <a:pt x="1654" y="8196"/>
                    <a:pt x="1755" y="8547"/>
                    <a:pt x="2055" y="8697"/>
                  </a:cubicBezTo>
                  <a:lnTo>
                    <a:pt x="9073" y="12406"/>
                  </a:lnTo>
                  <a:lnTo>
                    <a:pt x="9073" y="12406"/>
                  </a:lnTo>
                  <a:lnTo>
                    <a:pt x="2331" y="9499"/>
                  </a:lnTo>
                  <a:cubicBezTo>
                    <a:pt x="2227" y="9459"/>
                    <a:pt x="2116" y="9439"/>
                    <a:pt x="2005" y="9439"/>
                  </a:cubicBezTo>
                  <a:cubicBezTo>
                    <a:pt x="1770" y="9439"/>
                    <a:pt x="1540" y="9529"/>
                    <a:pt x="1404" y="9699"/>
                  </a:cubicBezTo>
                  <a:cubicBezTo>
                    <a:pt x="1203" y="9975"/>
                    <a:pt x="1303" y="10301"/>
                    <a:pt x="1604" y="10476"/>
                  </a:cubicBezTo>
                  <a:lnTo>
                    <a:pt x="9349" y="14887"/>
                  </a:lnTo>
                  <a:lnTo>
                    <a:pt x="1629" y="11704"/>
                  </a:lnTo>
                  <a:cubicBezTo>
                    <a:pt x="1517" y="11664"/>
                    <a:pt x="1400" y="11645"/>
                    <a:pt x="1287" y="11645"/>
                  </a:cubicBezTo>
                  <a:cubicBezTo>
                    <a:pt x="1046" y="11645"/>
                    <a:pt x="821" y="11734"/>
                    <a:pt x="702" y="11905"/>
                  </a:cubicBezTo>
                  <a:cubicBezTo>
                    <a:pt x="501" y="12181"/>
                    <a:pt x="602" y="12506"/>
                    <a:pt x="902" y="12682"/>
                  </a:cubicBezTo>
                  <a:lnTo>
                    <a:pt x="6316" y="15740"/>
                  </a:lnTo>
                  <a:lnTo>
                    <a:pt x="1429" y="13885"/>
                  </a:lnTo>
                  <a:cubicBezTo>
                    <a:pt x="1336" y="13856"/>
                    <a:pt x="1236" y="13842"/>
                    <a:pt x="1138" y="13842"/>
                  </a:cubicBezTo>
                  <a:cubicBezTo>
                    <a:pt x="892" y="13842"/>
                    <a:pt x="652" y="13931"/>
                    <a:pt x="526" y="14110"/>
                  </a:cubicBezTo>
                  <a:cubicBezTo>
                    <a:pt x="326" y="14361"/>
                    <a:pt x="426" y="14687"/>
                    <a:pt x="702" y="14862"/>
                  </a:cubicBezTo>
                  <a:lnTo>
                    <a:pt x="3735" y="16667"/>
                  </a:lnTo>
                  <a:lnTo>
                    <a:pt x="1053" y="15740"/>
                  </a:lnTo>
                  <a:cubicBezTo>
                    <a:pt x="958" y="15703"/>
                    <a:pt x="858" y="15686"/>
                    <a:pt x="761" y="15686"/>
                  </a:cubicBezTo>
                  <a:cubicBezTo>
                    <a:pt x="525" y="15686"/>
                    <a:pt x="300" y="15788"/>
                    <a:pt x="176" y="15965"/>
                  </a:cubicBezTo>
                  <a:cubicBezTo>
                    <a:pt x="0" y="16191"/>
                    <a:pt x="50" y="16516"/>
                    <a:pt x="326" y="16692"/>
                  </a:cubicBezTo>
                  <a:lnTo>
                    <a:pt x="1454" y="17444"/>
                  </a:lnTo>
                  <a:lnTo>
                    <a:pt x="1203" y="17369"/>
                  </a:lnTo>
                  <a:cubicBezTo>
                    <a:pt x="1113" y="17339"/>
                    <a:pt x="1021" y="17324"/>
                    <a:pt x="931" y="17324"/>
                  </a:cubicBezTo>
                  <a:cubicBezTo>
                    <a:pt x="719" y="17324"/>
                    <a:pt x="517" y="17403"/>
                    <a:pt x="376" y="17544"/>
                  </a:cubicBezTo>
                  <a:cubicBezTo>
                    <a:pt x="201" y="17770"/>
                    <a:pt x="201" y="18045"/>
                    <a:pt x="401" y="18246"/>
                  </a:cubicBezTo>
                  <a:lnTo>
                    <a:pt x="1554" y="19374"/>
                  </a:lnTo>
                  <a:cubicBezTo>
                    <a:pt x="1679" y="19513"/>
                    <a:pt x="1874" y="19582"/>
                    <a:pt x="2074" y="19582"/>
                  </a:cubicBezTo>
                  <a:cubicBezTo>
                    <a:pt x="2234" y="19582"/>
                    <a:pt x="2398" y="19538"/>
                    <a:pt x="2531" y="19449"/>
                  </a:cubicBezTo>
                  <a:cubicBezTo>
                    <a:pt x="2682" y="19349"/>
                    <a:pt x="2782" y="19223"/>
                    <a:pt x="2782" y="19073"/>
                  </a:cubicBezTo>
                  <a:lnTo>
                    <a:pt x="5013" y="19750"/>
                  </a:lnTo>
                  <a:cubicBezTo>
                    <a:pt x="5088" y="19775"/>
                    <a:pt x="5188" y="19800"/>
                    <a:pt x="5263" y="19800"/>
                  </a:cubicBezTo>
                  <a:cubicBezTo>
                    <a:pt x="5514" y="19800"/>
                    <a:pt x="5740" y="19699"/>
                    <a:pt x="5865" y="19524"/>
                  </a:cubicBezTo>
                  <a:cubicBezTo>
                    <a:pt x="6040" y="19273"/>
                    <a:pt x="5965" y="18973"/>
                    <a:pt x="5714" y="18797"/>
                  </a:cubicBezTo>
                  <a:lnTo>
                    <a:pt x="5088" y="18396"/>
                  </a:lnTo>
                  <a:lnTo>
                    <a:pt x="8772" y="19674"/>
                  </a:lnTo>
                  <a:cubicBezTo>
                    <a:pt x="8867" y="19711"/>
                    <a:pt x="8967" y="19728"/>
                    <a:pt x="9064" y="19728"/>
                  </a:cubicBezTo>
                  <a:cubicBezTo>
                    <a:pt x="9300" y="19728"/>
                    <a:pt x="9525" y="19626"/>
                    <a:pt x="9649" y="19449"/>
                  </a:cubicBezTo>
                  <a:cubicBezTo>
                    <a:pt x="9850" y="19198"/>
                    <a:pt x="9750" y="18872"/>
                    <a:pt x="9474" y="18697"/>
                  </a:cubicBezTo>
                  <a:lnTo>
                    <a:pt x="7068" y="17268"/>
                  </a:lnTo>
                  <a:lnTo>
                    <a:pt x="7068" y="17268"/>
                  </a:lnTo>
                  <a:lnTo>
                    <a:pt x="12958" y="19474"/>
                  </a:lnTo>
                  <a:cubicBezTo>
                    <a:pt x="13053" y="19510"/>
                    <a:pt x="13154" y="19528"/>
                    <a:pt x="13255" y="19528"/>
                  </a:cubicBezTo>
                  <a:cubicBezTo>
                    <a:pt x="13498" y="19528"/>
                    <a:pt x="13736" y="19426"/>
                    <a:pt x="13860" y="19248"/>
                  </a:cubicBezTo>
                  <a:cubicBezTo>
                    <a:pt x="14060" y="18998"/>
                    <a:pt x="13960" y="18672"/>
                    <a:pt x="13659" y="18496"/>
                  </a:cubicBezTo>
                  <a:lnTo>
                    <a:pt x="9900" y="16366"/>
                  </a:lnTo>
                  <a:lnTo>
                    <a:pt x="17444" y="19474"/>
                  </a:lnTo>
                  <a:cubicBezTo>
                    <a:pt x="17546" y="19513"/>
                    <a:pt x="17655" y="19533"/>
                    <a:pt x="17762" y="19533"/>
                  </a:cubicBezTo>
                  <a:cubicBezTo>
                    <a:pt x="17998" y="19533"/>
                    <a:pt x="18226" y="19438"/>
                    <a:pt x="18346" y="19248"/>
                  </a:cubicBezTo>
                  <a:cubicBezTo>
                    <a:pt x="18547" y="18998"/>
                    <a:pt x="18471" y="18672"/>
                    <a:pt x="18171" y="18496"/>
                  </a:cubicBezTo>
                  <a:lnTo>
                    <a:pt x="11454" y="14687"/>
                  </a:lnTo>
                  <a:lnTo>
                    <a:pt x="22256" y="19298"/>
                  </a:lnTo>
                  <a:cubicBezTo>
                    <a:pt x="22360" y="19347"/>
                    <a:pt x="22473" y="19369"/>
                    <a:pt x="22583" y="19369"/>
                  </a:cubicBezTo>
                  <a:cubicBezTo>
                    <a:pt x="22818" y="19369"/>
                    <a:pt x="23047" y="19268"/>
                    <a:pt x="23183" y="19098"/>
                  </a:cubicBezTo>
                  <a:cubicBezTo>
                    <a:pt x="23384" y="18822"/>
                    <a:pt x="23283" y="18496"/>
                    <a:pt x="22958" y="18321"/>
                  </a:cubicBezTo>
                  <a:lnTo>
                    <a:pt x="15765" y="14562"/>
                  </a:lnTo>
                  <a:lnTo>
                    <a:pt x="15765" y="14562"/>
                  </a:lnTo>
                  <a:lnTo>
                    <a:pt x="24161" y="18146"/>
                  </a:lnTo>
                  <a:cubicBezTo>
                    <a:pt x="24311" y="18196"/>
                    <a:pt x="24461" y="18196"/>
                    <a:pt x="24612" y="18196"/>
                  </a:cubicBezTo>
                  <a:cubicBezTo>
                    <a:pt x="24587" y="17795"/>
                    <a:pt x="24587" y="17394"/>
                    <a:pt x="24587" y="16993"/>
                  </a:cubicBezTo>
                  <a:lnTo>
                    <a:pt x="15790" y="12206"/>
                  </a:lnTo>
                  <a:lnTo>
                    <a:pt x="15790" y="12206"/>
                  </a:lnTo>
                  <a:lnTo>
                    <a:pt x="24411" y="15965"/>
                  </a:lnTo>
                  <a:cubicBezTo>
                    <a:pt x="24461" y="15990"/>
                    <a:pt x="24512" y="16015"/>
                    <a:pt x="24587" y="16015"/>
                  </a:cubicBezTo>
                  <a:cubicBezTo>
                    <a:pt x="24612" y="15589"/>
                    <a:pt x="24662" y="15188"/>
                    <a:pt x="24737" y="14787"/>
                  </a:cubicBezTo>
                  <a:lnTo>
                    <a:pt x="16266" y="10125"/>
                  </a:lnTo>
                  <a:lnTo>
                    <a:pt x="23960" y="13509"/>
                  </a:lnTo>
                  <a:cubicBezTo>
                    <a:pt x="24065" y="13557"/>
                    <a:pt x="24179" y="13580"/>
                    <a:pt x="24293" y="13580"/>
                  </a:cubicBezTo>
                  <a:cubicBezTo>
                    <a:pt x="24533" y="13580"/>
                    <a:pt x="24768" y="13479"/>
                    <a:pt x="24888" y="13308"/>
                  </a:cubicBezTo>
                  <a:cubicBezTo>
                    <a:pt x="25088" y="13033"/>
                    <a:pt x="24988" y="12707"/>
                    <a:pt x="24687" y="12531"/>
                  </a:cubicBezTo>
                  <a:lnTo>
                    <a:pt x="14161" y="6968"/>
                  </a:lnTo>
                  <a:lnTo>
                    <a:pt x="14161" y="6968"/>
                  </a:lnTo>
                  <a:cubicBezTo>
                    <a:pt x="16065" y="7694"/>
                    <a:pt x="18321" y="8572"/>
                    <a:pt x="21053" y="9599"/>
                  </a:cubicBezTo>
                  <a:cubicBezTo>
                    <a:pt x="22456" y="10151"/>
                    <a:pt x="23384" y="10501"/>
                    <a:pt x="23459" y="10526"/>
                  </a:cubicBezTo>
                  <a:cubicBezTo>
                    <a:pt x="23556" y="10571"/>
                    <a:pt x="23661" y="10591"/>
                    <a:pt x="23766" y="10591"/>
                  </a:cubicBezTo>
                  <a:cubicBezTo>
                    <a:pt x="24016" y="10591"/>
                    <a:pt x="24263" y="10477"/>
                    <a:pt x="24386" y="10301"/>
                  </a:cubicBezTo>
                  <a:cubicBezTo>
                    <a:pt x="24612" y="9950"/>
                    <a:pt x="24512" y="9775"/>
                    <a:pt x="24086" y="9524"/>
                  </a:cubicBezTo>
                  <a:cubicBezTo>
                    <a:pt x="24086" y="9524"/>
                    <a:pt x="24060" y="9499"/>
                    <a:pt x="24010" y="9499"/>
                  </a:cubicBezTo>
                  <a:cubicBezTo>
                    <a:pt x="23835" y="9399"/>
                    <a:pt x="23634" y="9298"/>
                    <a:pt x="23359" y="9173"/>
                  </a:cubicBezTo>
                  <a:lnTo>
                    <a:pt x="21329" y="8196"/>
                  </a:lnTo>
                  <a:cubicBezTo>
                    <a:pt x="19649" y="7394"/>
                    <a:pt x="17419" y="6316"/>
                    <a:pt x="15188" y="5238"/>
                  </a:cubicBezTo>
                  <a:lnTo>
                    <a:pt x="14161" y="4737"/>
                  </a:lnTo>
                  <a:lnTo>
                    <a:pt x="22958" y="7469"/>
                  </a:lnTo>
                  <a:cubicBezTo>
                    <a:pt x="23045" y="7502"/>
                    <a:pt x="23138" y="7518"/>
                    <a:pt x="23230" y="7518"/>
                  </a:cubicBezTo>
                  <a:cubicBezTo>
                    <a:pt x="23480" y="7518"/>
                    <a:pt x="23725" y="7402"/>
                    <a:pt x="23835" y="7218"/>
                  </a:cubicBezTo>
                  <a:cubicBezTo>
                    <a:pt x="24010" y="6942"/>
                    <a:pt x="23885" y="6617"/>
                    <a:pt x="23584" y="6466"/>
                  </a:cubicBezTo>
                  <a:lnTo>
                    <a:pt x="19173" y="4562"/>
                  </a:lnTo>
                  <a:lnTo>
                    <a:pt x="22106" y="5288"/>
                  </a:lnTo>
                  <a:cubicBezTo>
                    <a:pt x="22182" y="5312"/>
                    <a:pt x="22260" y="5323"/>
                    <a:pt x="22336" y="5323"/>
                  </a:cubicBezTo>
                  <a:cubicBezTo>
                    <a:pt x="22586" y="5323"/>
                    <a:pt x="22823" y="5205"/>
                    <a:pt x="22958" y="5013"/>
                  </a:cubicBezTo>
                  <a:cubicBezTo>
                    <a:pt x="23108" y="4762"/>
                    <a:pt x="23033" y="4461"/>
                    <a:pt x="22757" y="4311"/>
                  </a:cubicBezTo>
                  <a:lnTo>
                    <a:pt x="20376" y="2907"/>
                  </a:lnTo>
                  <a:lnTo>
                    <a:pt x="21880" y="3233"/>
                  </a:lnTo>
                  <a:cubicBezTo>
                    <a:pt x="21951" y="3250"/>
                    <a:pt x="22022" y="3258"/>
                    <a:pt x="22091" y="3258"/>
                  </a:cubicBezTo>
                  <a:cubicBezTo>
                    <a:pt x="22339" y="3258"/>
                    <a:pt x="22564" y="3154"/>
                    <a:pt x="22682" y="2958"/>
                  </a:cubicBezTo>
                  <a:cubicBezTo>
                    <a:pt x="22832" y="2732"/>
                    <a:pt x="22782" y="2431"/>
                    <a:pt x="22532" y="2281"/>
                  </a:cubicBezTo>
                  <a:lnTo>
                    <a:pt x="21128" y="1303"/>
                  </a:lnTo>
                  <a:cubicBezTo>
                    <a:pt x="21329" y="1228"/>
                    <a:pt x="21504" y="1053"/>
                    <a:pt x="21529" y="852"/>
                  </a:cubicBezTo>
                  <a:cubicBezTo>
                    <a:pt x="21579" y="551"/>
                    <a:pt x="21329" y="276"/>
                    <a:pt x="20928" y="226"/>
                  </a:cubicBezTo>
                  <a:lnTo>
                    <a:pt x="186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3359175" y="4050175"/>
              <a:ext cx="845275" cy="1000650"/>
            </a:xfrm>
            <a:custGeom>
              <a:avLst/>
              <a:gdLst/>
              <a:ahLst/>
              <a:cxnLst/>
              <a:rect l="l" t="t" r="r" b="b"/>
              <a:pathLst>
                <a:path w="33811" h="40026" extrusionOk="0">
                  <a:moveTo>
                    <a:pt x="32181" y="3835"/>
                  </a:moveTo>
                  <a:lnTo>
                    <a:pt x="32181" y="3835"/>
                  </a:lnTo>
                  <a:cubicBezTo>
                    <a:pt x="32808" y="4361"/>
                    <a:pt x="32432" y="5063"/>
                    <a:pt x="32482" y="5664"/>
                  </a:cubicBezTo>
                  <a:cubicBezTo>
                    <a:pt x="31830" y="5088"/>
                    <a:pt x="31705" y="4361"/>
                    <a:pt x="32181" y="3835"/>
                  </a:cubicBezTo>
                  <a:close/>
                  <a:moveTo>
                    <a:pt x="1604" y="3308"/>
                  </a:moveTo>
                  <a:lnTo>
                    <a:pt x="1604" y="3308"/>
                  </a:lnTo>
                  <a:cubicBezTo>
                    <a:pt x="1880" y="4186"/>
                    <a:pt x="1604" y="5063"/>
                    <a:pt x="702" y="6015"/>
                  </a:cubicBezTo>
                  <a:cubicBezTo>
                    <a:pt x="677" y="5188"/>
                    <a:pt x="827" y="4461"/>
                    <a:pt x="1128" y="3785"/>
                  </a:cubicBezTo>
                  <a:cubicBezTo>
                    <a:pt x="1228" y="3559"/>
                    <a:pt x="1329" y="3333"/>
                    <a:pt x="1604" y="3308"/>
                  </a:cubicBezTo>
                  <a:close/>
                  <a:moveTo>
                    <a:pt x="17053" y="579"/>
                  </a:moveTo>
                  <a:cubicBezTo>
                    <a:pt x="20009" y="579"/>
                    <a:pt x="22969" y="1570"/>
                    <a:pt x="25339" y="3534"/>
                  </a:cubicBezTo>
                  <a:cubicBezTo>
                    <a:pt x="31304" y="8521"/>
                    <a:pt x="31003" y="17519"/>
                    <a:pt x="24637" y="21980"/>
                  </a:cubicBezTo>
                  <a:cubicBezTo>
                    <a:pt x="22291" y="23623"/>
                    <a:pt x="19816" y="24441"/>
                    <a:pt x="17267" y="24441"/>
                  </a:cubicBezTo>
                  <a:cubicBezTo>
                    <a:pt x="15460" y="24441"/>
                    <a:pt x="13616" y="24030"/>
                    <a:pt x="11755" y="23208"/>
                  </a:cubicBezTo>
                  <a:cubicBezTo>
                    <a:pt x="8246" y="21679"/>
                    <a:pt x="5915" y="19048"/>
                    <a:pt x="4938" y="15313"/>
                  </a:cubicBezTo>
                  <a:cubicBezTo>
                    <a:pt x="4687" y="14386"/>
                    <a:pt x="4612" y="13434"/>
                    <a:pt x="4512" y="12857"/>
                  </a:cubicBezTo>
                  <a:cubicBezTo>
                    <a:pt x="4637" y="8772"/>
                    <a:pt x="6091" y="5739"/>
                    <a:pt x="8948" y="3434"/>
                  </a:cubicBezTo>
                  <a:cubicBezTo>
                    <a:pt x="11277" y="1526"/>
                    <a:pt x="14164" y="579"/>
                    <a:pt x="17053" y="579"/>
                  </a:cubicBezTo>
                  <a:close/>
                  <a:moveTo>
                    <a:pt x="17029" y="0"/>
                  </a:moveTo>
                  <a:cubicBezTo>
                    <a:pt x="13620" y="0"/>
                    <a:pt x="10190" y="1264"/>
                    <a:pt x="7569" y="3885"/>
                  </a:cubicBezTo>
                  <a:cubicBezTo>
                    <a:pt x="4512" y="6967"/>
                    <a:pt x="3359" y="10752"/>
                    <a:pt x="4261" y="15013"/>
                  </a:cubicBezTo>
                  <a:cubicBezTo>
                    <a:pt x="4988" y="18471"/>
                    <a:pt x="6993" y="21078"/>
                    <a:pt x="9950" y="22958"/>
                  </a:cubicBezTo>
                  <a:cubicBezTo>
                    <a:pt x="10126" y="23058"/>
                    <a:pt x="10326" y="23183"/>
                    <a:pt x="10477" y="23283"/>
                  </a:cubicBezTo>
                  <a:cubicBezTo>
                    <a:pt x="10025" y="24336"/>
                    <a:pt x="9574" y="25364"/>
                    <a:pt x="9073" y="26491"/>
                  </a:cubicBezTo>
                  <a:cubicBezTo>
                    <a:pt x="8296" y="25614"/>
                    <a:pt x="7494" y="24862"/>
                    <a:pt x="6842" y="24010"/>
                  </a:cubicBezTo>
                  <a:cubicBezTo>
                    <a:pt x="5865" y="22732"/>
                    <a:pt x="4963" y="21404"/>
                    <a:pt x="4136" y="20025"/>
                  </a:cubicBezTo>
                  <a:cubicBezTo>
                    <a:pt x="1830" y="16191"/>
                    <a:pt x="727" y="12030"/>
                    <a:pt x="777" y="7594"/>
                  </a:cubicBezTo>
                  <a:cubicBezTo>
                    <a:pt x="777" y="7143"/>
                    <a:pt x="903" y="6767"/>
                    <a:pt x="1178" y="6416"/>
                  </a:cubicBezTo>
                  <a:cubicBezTo>
                    <a:pt x="1404" y="6115"/>
                    <a:pt x="1629" y="5815"/>
                    <a:pt x="1830" y="5489"/>
                  </a:cubicBezTo>
                  <a:cubicBezTo>
                    <a:pt x="2231" y="4862"/>
                    <a:pt x="2356" y="4186"/>
                    <a:pt x="2306" y="3459"/>
                  </a:cubicBezTo>
                  <a:cubicBezTo>
                    <a:pt x="2281" y="3133"/>
                    <a:pt x="2156" y="2857"/>
                    <a:pt x="1830" y="2732"/>
                  </a:cubicBezTo>
                  <a:cubicBezTo>
                    <a:pt x="1747" y="2700"/>
                    <a:pt x="1670" y="2686"/>
                    <a:pt x="1596" y="2686"/>
                  </a:cubicBezTo>
                  <a:cubicBezTo>
                    <a:pt x="1379" y="2686"/>
                    <a:pt x="1196" y="2808"/>
                    <a:pt x="1028" y="2957"/>
                  </a:cubicBezTo>
                  <a:cubicBezTo>
                    <a:pt x="878" y="3108"/>
                    <a:pt x="752" y="3283"/>
                    <a:pt x="677" y="3459"/>
                  </a:cubicBezTo>
                  <a:cubicBezTo>
                    <a:pt x="251" y="4461"/>
                    <a:pt x="0" y="5489"/>
                    <a:pt x="226" y="6566"/>
                  </a:cubicBezTo>
                  <a:cubicBezTo>
                    <a:pt x="251" y="6717"/>
                    <a:pt x="226" y="6892"/>
                    <a:pt x="226" y="7043"/>
                  </a:cubicBezTo>
                  <a:cubicBezTo>
                    <a:pt x="151" y="9248"/>
                    <a:pt x="301" y="11454"/>
                    <a:pt x="852" y="13584"/>
                  </a:cubicBezTo>
                  <a:cubicBezTo>
                    <a:pt x="2131" y="18496"/>
                    <a:pt x="4612" y="22732"/>
                    <a:pt x="8196" y="26291"/>
                  </a:cubicBezTo>
                  <a:cubicBezTo>
                    <a:pt x="8772" y="26842"/>
                    <a:pt x="8898" y="27293"/>
                    <a:pt x="8647" y="28045"/>
                  </a:cubicBezTo>
                  <a:cubicBezTo>
                    <a:pt x="7670" y="31228"/>
                    <a:pt x="6918" y="34461"/>
                    <a:pt x="6717" y="37795"/>
                  </a:cubicBezTo>
                  <a:cubicBezTo>
                    <a:pt x="6667" y="38421"/>
                    <a:pt x="6742" y="39048"/>
                    <a:pt x="6767" y="39649"/>
                  </a:cubicBezTo>
                  <a:cubicBezTo>
                    <a:pt x="6767" y="39725"/>
                    <a:pt x="6767" y="39800"/>
                    <a:pt x="6817" y="39825"/>
                  </a:cubicBezTo>
                  <a:cubicBezTo>
                    <a:pt x="6943" y="39900"/>
                    <a:pt x="7068" y="39975"/>
                    <a:pt x="7193" y="40025"/>
                  </a:cubicBezTo>
                  <a:cubicBezTo>
                    <a:pt x="7269" y="39925"/>
                    <a:pt x="7369" y="39800"/>
                    <a:pt x="7369" y="39699"/>
                  </a:cubicBezTo>
                  <a:cubicBezTo>
                    <a:pt x="7143" y="38547"/>
                    <a:pt x="7294" y="37419"/>
                    <a:pt x="7419" y="36266"/>
                  </a:cubicBezTo>
                  <a:cubicBezTo>
                    <a:pt x="7644" y="33910"/>
                    <a:pt x="8246" y="31629"/>
                    <a:pt x="8847" y="29349"/>
                  </a:cubicBezTo>
                  <a:cubicBezTo>
                    <a:pt x="9299" y="27745"/>
                    <a:pt x="9800" y="26166"/>
                    <a:pt x="10477" y="24612"/>
                  </a:cubicBezTo>
                  <a:cubicBezTo>
                    <a:pt x="10627" y="24261"/>
                    <a:pt x="10827" y="23910"/>
                    <a:pt x="10978" y="23584"/>
                  </a:cubicBezTo>
                  <a:cubicBezTo>
                    <a:pt x="13179" y="24491"/>
                    <a:pt x="15289" y="24953"/>
                    <a:pt x="17312" y="24953"/>
                  </a:cubicBezTo>
                  <a:cubicBezTo>
                    <a:pt x="20771" y="24953"/>
                    <a:pt x="23979" y="23601"/>
                    <a:pt x="26968" y="20802"/>
                  </a:cubicBezTo>
                  <a:cubicBezTo>
                    <a:pt x="27294" y="21479"/>
                    <a:pt x="27620" y="22105"/>
                    <a:pt x="27945" y="22732"/>
                  </a:cubicBezTo>
                  <a:cubicBezTo>
                    <a:pt x="29198" y="25188"/>
                    <a:pt x="30000" y="27795"/>
                    <a:pt x="30452" y="30501"/>
                  </a:cubicBezTo>
                  <a:cubicBezTo>
                    <a:pt x="30828" y="32632"/>
                    <a:pt x="30978" y="34787"/>
                    <a:pt x="31204" y="36918"/>
                  </a:cubicBezTo>
                  <a:cubicBezTo>
                    <a:pt x="31254" y="37519"/>
                    <a:pt x="31229" y="38121"/>
                    <a:pt x="31229" y="38722"/>
                  </a:cubicBezTo>
                  <a:cubicBezTo>
                    <a:pt x="31229" y="39023"/>
                    <a:pt x="31229" y="39324"/>
                    <a:pt x="31254" y="39624"/>
                  </a:cubicBezTo>
                  <a:cubicBezTo>
                    <a:pt x="31254" y="39813"/>
                    <a:pt x="31298" y="40002"/>
                    <a:pt x="31513" y="40002"/>
                  </a:cubicBezTo>
                  <a:cubicBezTo>
                    <a:pt x="31526" y="40002"/>
                    <a:pt x="31540" y="40002"/>
                    <a:pt x="31554" y="40000"/>
                  </a:cubicBezTo>
                  <a:cubicBezTo>
                    <a:pt x="31805" y="40000"/>
                    <a:pt x="31830" y="39800"/>
                    <a:pt x="31830" y="39624"/>
                  </a:cubicBezTo>
                  <a:cubicBezTo>
                    <a:pt x="31830" y="38822"/>
                    <a:pt x="31855" y="37995"/>
                    <a:pt x="31805" y="37193"/>
                  </a:cubicBezTo>
                  <a:cubicBezTo>
                    <a:pt x="31680" y="35790"/>
                    <a:pt x="31554" y="34361"/>
                    <a:pt x="31379" y="32933"/>
                  </a:cubicBezTo>
                  <a:cubicBezTo>
                    <a:pt x="31229" y="31730"/>
                    <a:pt x="31053" y="30501"/>
                    <a:pt x="30828" y="29298"/>
                  </a:cubicBezTo>
                  <a:cubicBezTo>
                    <a:pt x="30652" y="28371"/>
                    <a:pt x="30326" y="27469"/>
                    <a:pt x="30076" y="26567"/>
                  </a:cubicBezTo>
                  <a:cubicBezTo>
                    <a:pt x="29975" y="26291"/>
                    <a:pt x="30000" y="26065"/>
                    <a:pt x="30151" y="25840"/>
                  </a:cubicBezTo>
                  <a:cubicBezTo>
                    <a:pt x="30953" y="24537"/>
                    <a:pt x="31554" y="23158"/>
                    <a:pt x="32056" y="21729"/>
                  </a:cubicBezTo>
                  <a:cubicBezTo>
                    <a:pt x="33033" y="18897"/>
                    <a:pt x="33559" y="16015"/>
                    <a:pt x="33710" y="13033"/>
                  </a:cubicBezTo>
                  <a:cubicBezTo>
                    <a:pt x="33810" y="11078"/>
                    <a:pt x="33710" y="9123"/>
                    <a:pt x="33183" y="7218"/>
                  </a:cubicBezTo>
                  <a:cubicBezTo>
                    <a:pt x="33033" y="6717"/>
                    <a:pt x="32983" y="6216"/>
                    <a:pt x="33083" y="5689"/>
                  </a:cubicBezTo>
                  <a:cubicBezTo>
                    <a:pt x="33158" y="5263"/>
                    <a:pt x="33133" y="4837"/>
                    <a:pt x="33108" y="4411"/>
                  </a:cubicBezTo>
                  <a:cubicBezTo>
                    <a:pt x="33083" y="4211"/>
                    <a:pt x="33008" y="3985"/>
                    <a:pt x="32908" y="3785"/>
                  </a:cubicBezTo>
                  <a:cubicBezTo>
                    <a:pt x="32749" y="3512"/>
                    <a:pt x="32508" y="3301"/>
                    <a:pt x="32184" y="3301"/>
                  </a:cubicBezTo>
                  <a:cubicBezTo>
                    <a:pt x="32151" y="3301"/>
                    <a:pt x="32116" y="3304"/>
                    <a:pt x="32081" y="3308"/>
                  </a:cubicBezTo>
                  <a:cubicBezTo>
                    <a:pt x="31705" y="3358"/>
                    <a:pt x="31454" y="3634"/>
                    <a:pt x="31404" y="3985"/>
                  </a:cubicBezTo>
                  <a:cubicBezTo>
                    <a:pt x="31329" y="4286"/>
                    <a:pt x="31304" y="4612"/>
                    <a:pt x="31404" y="4862"/>
                  </a:cubicBezTo>
                  <a:cubicBezTo>
                    <a:pt x="31554" y="5313"/>
                    <a:pt x="31830" y="5739"/>
                    <a:pt x="32056" y="6140"/>
                  </a:cubicBezTo>
                  <a:cubicBezTo>
                    <a:pt x="32181" y="6416"/>
                    <a:pt x="32407" y="6642"/>
                    <a:pt x="32482" y="6917"/>
                  </a:cubicBezTo>
                  <a:cubicBezTo>
                    <a:pt x="32858" y="8020"/>
                    <a:pt x="33033" y="9198"/>
                    <a:pt x="33108" y="10351"/>
                  </a:cubicBezTo>
                  <a:cubicBezTo>
                    <a:pt x="33284" y="12983"/>
                    <a:pt x="33008" y="15589"/>
                    <a:pt x="32457" y="18145"/>
                  </a:cubicBezTo>
                  <a:cubicBezTo>
                    <a:pt x="31955" y="20476"/>
                    <a:pt x="31204" y="22707"/>
                    <a:pt x="30101" y="24787"/>
                  </a:cubicBezTo>
                  <a:cubicBezTo>
                    <a:pt x="30000" y="24988"/>
                    <a:pt x="29875" y="25138"/>
                    <a:pt x="29775" y="25313"/>
                  </a:cubicBezTo>
                  <a:cubicBezTo>
                    <a:pt x="28948" y="23609"/>
                    <a:pt x="28146" y="21980"/>
                    <a:pt x="27344" y="20301"/>
                  </a:cubicBezTo>
                  <a:cubicBezTo>
                    <a:pt x="27469" y="20151"/>
                    <a:pt x="27569" y="20000"/>
                    <a:pt x="27695" y="19825"/>
                  </a:cubicBezTo>
                  <a:cubicBezTo>
                    <a:pt x="31003" y="15489"/>
                    <a:pt x="31053" y="9649"/>
                    <a:pt x="27770" y="5288"/>
                  </a:cubicBezTo>
                  <a:cubicBezTo>
                    <a:pt x="25173" y="1817"/>
                    <a:pt x="21116" y="0"/>
                    <a:pt x="1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3571575" y="3441775"/>
              <a:ext cx="451775" cy="559000"/>
            </a:xfrm>
            <a:custGeom>
              <a:avLst/>
              <a:gdLst/>
              <a:ahLst/>
              <a:cxnLst/>
              <a:rect l="l" t="t" r="r" b="b"/>
              <a:pathLst>
                <a:path w="18071" h="22360" extrusionOk="0">
                  <a:moveTo>
                    <a:pt x="12131" y="7694"/>
                  </a:moveTo>
                  <a:lnTo>
                    <a:pt x="12131" y="7694"/>
                  </a:lnTo>
                  <a:cubicBezTo>
                    <a:pt x="12457" y="8346"/>
                    <a:pt x="12031" y="9048"/>
                    <a:pt x="11078" y="9449"/>
                  </a:cubicBezTo>
                  <a:cubicBezTo>
                    <a:pt x="11053" y="8747"/>
                    <a:pt x="11529" y="7970"/>
                    <a:pt x="12131" y="7694"/>
                  </a:cubicBezTo>
                  <a:close/>
                  <a:moveTo>
                    <a:pt x="6116" y="9474"/>
                  </a:moveTo>
                  <a:lnTo>
                    <a:pt x="6116" y="9474"/>
                  </a:lnTo>
                  <a:cubicBezTo>
                    <a:pt x="6492" y="9574"/>
                    <a:pt x="6667" y="9825"/>
                    <a:pt x="6868" y="10125"/>
                  </a:cubicBezTo>
                  <a:cubicBezTo>
                    <a:pt x="6291" y="10125"/>
                    <a:pt x="6141" y="10000"/>
                    <a:pt x="6116" y="9474"/>
                  </a:cubicBezTo>
                  <a:close/>
                  <a:moveTo>
                    <a:pt x="9048" y="562"/>
                  </a:moveTo>
                  <a:cubicBezTo>
                    <a:pt x="10663" y="562"/>
                    <a:pt x="12199" y="1004"/>
                    <a:pt x="13635" y="1930"/>
                  </a:cubicBezTo>
                  <a:cubicBezTo>
                    <a:pt x="15389" y="3108"/>
                    <a:pt x="16492" y="4737"/>
                    <a:pt x="16717" y="6892"/>
                  </a:cubicBezTo>
                  <a:cubicBezTo>
                    <a:pt x="16843" y="8271"/>
                    <a:pt x="16492" y="9549"/>
                    <a:pt x="15740" y="10727"/>
                  </a:cubicBezTo>
                  <a:cubicBezTo>
                    <a:pt x="15113" y="11780"/>
                    <a:pt x="14261" y="12582"/>
                    <a:pt x="13184" y="13158"/>
                  </a:cubicBezTo>
                  <a:cubicBezTo>
                    <a:pt x="12858" y="13359"/>
                    <a:pt x="12657" y="13584"/>
                    <a:pt x="12582" y="13935"/>
                  </a:cubicBezTo>
                  <a:cubicBezTo>
                    <a:pt x="12482" y="14461"/>
                    <a:pt x="12382" y="15013"/>
                    <a:pt x="12332" y="15539"/>
                  </a:cubicBezTo>
                  <a:cubicBezTo>
                    <a:pt x="12231" y="16191"/>
                    <a:pt x="12206" y="16817"/>
                    <a:pt x="12131" y="17519"/>
                  </a:cubicBezTo>
                  <a:cubicBezTo>
                    <a:pt x="11805" y="17569"/>
                    <a:pt x="11529" y="17619"/>
                    <a:pt x="11254" y="17644"/>
                  </a:cubicBezTo>
                  <a:cubicBezTo>
                    <a:pt x="11078" y="17669"/>
                    <a:pt x="10928" y="17669"/>
                    <a:pt x="10778" y="17669"/>
                  </a:cubicBezTo>
                  <a:cubicBezTo>
                    <a:pt x="10051" y="15765"/>
                    <a:pt x="10051" y="12281"/>
                    <a:pt x="10803" y="10176"/>
                  </a:cubicBezTo>
                  <a:cubicBezTo>
                    <a:pt x="10953" y="10125"/>
                    <a:pt x="11128" y="10075"/>
                    <a:pt x="11279" y="10025"/>
                  </a:cubicBezTo>
                  <a:cubicBezTo>
                    <a:pt x="11931" y="9749"/>
                    <a:pt x="12457" y="9348"/>
                    <a:pt x="12682" y="8672"/>
                  </a:cubicBezTo>
                  <a:cubicBezTo>
                    <a:pt x="12808" y="8371"/>
                    <a:pt x="12833" y="7995"/>
                    <a:pt x="12783" y="7694"/>
                  </a:cubicBezTo>
                  <a:cubicBezTo>
                    <a:pt x="12714" y="7298"/>
                    <a:pt x="12455" y="7079"/>
                    <a:pt x="12137" y="7079"/>
                  </a:cubicBezTo>
                  <a:cubicBezTo>
                    <a:pt x="11993" y="7079"/>
                    <a:pt x="11836" y="7124"/>
                    <a:pt x="11680" y="7218"/>
                  </a:cubicBezTo>
                  <a:cubicBezTo>
                    <a:pt x="11254" y="7444"/>
                    <a:pt x="11003" y="7845"/>
                    <a:pt x="10803" y="8271"/>
                  </a:cubicBezTo>
                  <a:cubicBezTo>
                    <a:pt x="10627" y="8672"/>
                    <a:pt x="10477" y="9123"/>
                    <a:pt x="10276" y="9599"/>
                  </a:cubicBezTo>
                  <a:cubicBezTo>
                    <a:pt x="10026" y="9474"/>
                    <a:pt x="9800" y="9374"/>
                    <a:pt x="9625" y="9248"/>
                  </a:cubicBezTo>
                  <a:cubicBezTo>
                    <a:pt x="9374" y="9098"/>
                    <a:pt x="9299" y="8872"/>
                    <a:pt x="9399" y="8572"/>
                  </a:cubicBezTo>
                  <a:cubicBezTo>
                    <a:pt x="9524" y="8171"/>
                    <a:pt x="9575" y="7744"/>
                    <a:pt x="9650" y="7318"/>
                  </a:cubicBezTo>
                  <a:cubicBezTo>
                    <a:pt x="9650" y="7243"/>
                    <a:pt x="9650" y="7168"/>
                    <a:pt x="9650" y="7093"/>
                  </a:cubicBezTo>
                  <a:cubicBezTo>
                    <a:pt x="9600" y="6592"/>
                    <a:pt x="9399" y="6291"/>
                    <a:pt x="9073" y="6291"/>
                  </a:cubicBezTo>
                  <a:cubicBezTo>
                    <a:pt x="9055" y="6289"/>
                    <a:pt x="9038" y="6289"/>
                    <a:pt x="9021" y="6289"/>
                  </a:cubicBezTo>
                  <a:cubicBezTo>
                    <a:pt x="8726" y="6289"/>
                    <a:pt x="8544" y="6495"/>
                    <a:pt x="8497" y="6993"/>
                  </a:cubicBezTo>
                  <a:cubicBezTo>
                    <a:pt x="8447" y="7469"/>
                    <a:pt x="8422" y="7970"/>
                    <a:pt x="8547" y="8421"/>
                  </a:cubicBezTo>
                  <a:cubicBezTo>
                    <a:pt x="8672" y="8847"/>
                    <a:pt x="8572" y="9173"/>
                    <a:pt x="8321" y="9474"/>
                  </a:cubicBezTo>
                  <a:cubicBezTo>
                    <a:pt x="8121" y="9674"/>
                    <a:pt x="7895" y="9875"/>
                    <a:pt x="7645" y="10100"/>
                  </a:cubicBezTo>
                  <a:cubicBezTo>
                    <a:pt x="7419" y="9850"/>
                    <a:pt x="7269" y="9624"/>
                    <a:pt x="7093" y="9449"/>
                  </a:cubicBezTo>
                  <a:cubicBezTo>
                    <a:pt x="6893" y="9273"/>
                    <a:pt x="6692" y="9098"/>
                    <a:pt x="6467" y="8973"/>
                  </a:cubicBezTo>
                  <a:cubicBezTo>
                    <a:pt x="6354" y="8910"/>
                    <a:pt x="6229" y="8872"/>
                    <a:pt x="6103" y="8872"/>
                  </a:cubicBezTo>
                  <a:cubicBezTo>
                    <a:pt x="5978" y="8872"/>
                    <a:pt x="5853" y="8910"/>
                    <a:pt x="5740" y="8998"/>
                  </a:cubicBezTo>
                  <a:cubicBezTo>
                    <a:pt x="5489" y="9198"/>
                    <a:pt x="5439" y="9474"/>
                    <a:pt x="5489" y="9775"/>
                  </a:cubicBezTo>
                  <a:cubicBezTo>
                    <a:pt x="5590" y="10201"/>
                    <a:pt x="5865" y="10501"/>
                    <a:pt x="6266" y="10627"/>
                  </a:cubicBezTo>
                  <a:cubicBezTo>
                    <a:pt x="6592" y="10752"/>
                    <a:pt x="6943" y="10802"/>
                    <a:pt x="7344" y="10877"/>
                  </a:cubicBezTo>
                  <a:cubicBezTo>
                    <a:pt x="7770" y="11529"/>
                    <a:pt x="8021" y="12306"/>
                    <a:pt x="8021" y="13108"/>
                  </a:cubicBezTo>
                  <a:cubicBezTo>
                    <a:pt x="8021" y="14486"/>
                    <a:pt x="7971" y="15840"/>
                    <a:pt x="7920" y="17218"/>
                  </a:cubicBezTo>
                  <a:cubicBezTo>
                    <a:pt x="7920" y="17318"/>
                    <a:pt x="7870" y="17444"/>
                    <a:pt x="7795" y="17619"/>
                  </a:cubicBezTo>
                  <a:cubicBezTo>
                    <a:pt x="7394" y="17519"/>
                    <a:pt x="7018" y="17419"/>
                    <a:pt x="6642" y="17318"/>
                  </a:cubicBezTo>
                  <a:cubicBezTo>
                    <a:pt x="6342" y="17243"/>
                    <a:pt x="6367" y="16943"/>
                    <a:pt x="6316" y="16717"/>
                  </a:cubicBezTo>
                  <a:cubicBezTo>
                    <a:pt x="6166" y="16040"/>
                    <a:pt x="6041" y="15338"/>
                    <a:pt x="5865" y="14662"/>
                  </a:cubicBezTo>
                  <a:cubicBezTo>
                    <a:pt x="5715" y="14035"/>
                    <a:pt x="5339" y="13584"/>
                    <a:pt x="4712" y="13283"/>
                  </a:cubicBezTo>
                  <a:cubicBezTo>
                    <a:pt x="3885" y="12907"/>
                    <a:pt x="3209" y="12306"/>
                    <a:pt x="2607" y="11604"/>
                  </a:cubicBezTo>
                  <a:cubicBezTo>
                    <a:pt x="477" y="9098"/>
                    <a:pt x="552" y="5614"/>
                    <a:pt x="2783" y="3183"/>
                  </a:cubicBezTo>
                  <a:cubicBezTo>
                    <a:pt x="4061" y="1805"/>
                    <a:pt x="5615" y="1003"/>
                    <a:pt x="7444" y="702"/>
                  </a:cubicBezTo>
                  <a:cubicBezTo>
                    <a:pt x="7987" y="609"/>
                    <a:pt x="8522" y="562"/>
                    <a:pt x="9048" y="562"/>
                  </a:cubicBezTo>
                  <a:close/>
                  <a:moveTo>
                    <a:pt x="9048" y="9599"/>
                  </a:moveTo>
                  <a:cubicBezTo>
                    <a:pt x="9374" y="9775"/>
                    <a:pt x="9725" y="9975"/>
                    <a:pt x="10076" y="10176"/>
                  </a:cubicBezTo>
                  <a:cubicBezTo>
                    <a:pt x="9925" y="11404"/>
                    <a:pt x="9675" y="12632"/>
                    <a:pt x="9675" y="13885"/>
                  </a:cubicBezTo>
                  <a:cubicBezTo>
                    <a:pt x="9650" y="15138"/>
                    <a:pt x="9900" y="16416"/>
                    <a:pt x="10026" y="17694"/>
                  </a:cubicBezTo>
                  <a:lnTo>
                    <a:pt x="8447" y="17694"/>
                  </a:lnTo>
                  <a:cubicBezTo>
                    <a:pt x="8522" y="15288"/>
                    <a:pt x="9073" y="12882"/>
                    <a:pt x="7996" y="10752"/>
                  </a:cubicBezTo>
                  <a:cubicBezTo>
                    <a:pt x="8372" y="10326"/>
                    <a:pt x="8697" y="9950"/>
                    <a:pt x="9048" y="9599"/>
                  </a:cubicBezTo>
                  <a:close/>
                  <a:moveTo>
                    <a:pt x="6542" y="17870"/>
                  </a:moveTo>
                  <a:lnTo>
                    <a:pt x="6542" y="17870"/>
                  </a:lnTo>
                  <a:cubicBezTo>
                    <a:pt x="7625" y="18181"/>
                    <a:pt x="8716" y="18308"/>
                    <a:pt x="9821" y="18308"/>
                  </a:cubicBezTo>
                  <a:cubicBezTo>
                    <a:pt x="10584" y="18308"/>
                    <a:pt x="11353" y="18248"/>
                    <a:pt x="12131" y="18146"/>
                  </a:cubicBezTo>
                  <a:lnTo>
                    <a:pt x="12131" y="18146"/>
                  </a:lnTo>
                  <a:cubicBezTo>
                    <a:pt x="12056" y="18547"/>
                    <a:pt x="11805" y="18572"/>
                    <a:pt x="11605" y="18597"/>
                  </a:cubicBezTo>
                  <a:cubicBezTo>
                    <a:pt x="10903" y="18697"/>
                    <a:pt x="10226" y="18822"/>
                    <a:pt x="9524" y="18847"/>
                  </a:cubicBezTo>
                  <a:cubicBezTo>
                    <a:pt x="8647" y="18847"/>
                    <a:pt x="7795" y="18697"/>
                    <a:pt x="6968" y="18421"/>
                  </a:cubicBezTo>
                  <a:cubicBezTo>
                    <a:pt x="6717" y="18346"/>
                    <a:pt x="6442" y="18296"/>
                    <a:pt x="6542" y="17870"/>
                  </a:cubicBezTo>
                  <a:close/>
                  <a:moveTo>
                    <a:pt x="6542" y="18847"/>
                  </a:moveTo>
                  <a:cubicBezTo>
                    <a:pt x="7631" y="19210"/>
                    <a:pt x="8703" y="19397"/>
                    <a:pt x="9778" y="19397"/>
                  </a:cubicBezTo>
                  <a:cubicBezTo>
                    <a:pt x="10558" y="19397"/>
                    <a:pt x="11340" y="19298"/>
                    <a:pt x="12131" y="19098"/>
                  </a:cubicBezTo>
                  <a:cubicBezTo>
                    <a:pt x="12131" y="19148"/>
                    <a:pt x="12156" y="19198"/>
                    <a:pt x="12181" y="19248"/>
                  </a:cubicBezTo>
                  <a:cubicBezTo>
                    <a:pt x="12081" y="19323"/>
                    <a:pt x="11981" y="19449"/>
                    <a:pt x="11855" y="19499"/>
                  </a:cubicBezTo>
                  <a:cubicBezTo>
                    <a:pt x="11429" y="19649"/>
                    <a:pt x="11003" y="19825"/>
                    <a:pt x="10552" y="19900"/>
                  </a:cubicBezTo>
                  <a:cubicBezTo>
                    <a:pt x="10145" y="19973"/>
                    <a:pt x="9740" y="20010"/>
                    <a:pt x="9337" y="20010"/>
                  </a:cubicBezTo>
                  <a:cubicBezTo>
                    <a:pt x="8503" y="20010"/>
                    <a:pt x="7680" y="19853"/>
                    <a:pt x="6868" y="19549"/>
                  </a:cubicBezTo>
                  <a:cubicBezTo>
                    <a:pt x="6542" y="19449"/>
                    <a:pt x="6517" y="19223"/>
                    <a:pt x="6542" y="18847"/>
                  </a:cubicBezTo>
                  <a:close/>
                  <a:moveTo>
                    <a:pt x="6993" y="20226"/>
                  </a:moveTo>
                  <a:lnTo>
                    <a:pt x="6993" y="20226"/>
                  </a:lnTo>
                  <a:cubicBezTo>
                    <a:pt x="8287" y="20470"/>
                    <a:pt x="8932" y="20583"/>
                    <a:pt x="9509" y="20583"/>
                  </a:cubicBezTo>
                  <a:cubicBezTo>
                    <a:pt x="10117" y="20583"/>
                    <a:pt x="10648" y="20457"/>
                    <a:pt x="11780" y="20226"/>
                  </a:cubicBezTo>
                  <a:lnTo>
                    <a:pt x="11780" y="20226"/>
                  </a:lnTo>
                  <a:cubicBezTo>
                    <a:pt x="11630" y="20953"/>
                    <a:pt x="10803" y="21629"/>
                    <a:pt x="9850" y="21755"/>
                  </a:cubicBezTo>
                  <a:cubicBezTo>
                    <a:pt x="9724" y="21774"/>
                    <a:pt x="9597" y="21784"/>
                    <a:pt x="9470" y="21784"/>
                  </a:cubicBezTo>
                  <a:cubicBezTo>
                    <a:pt x="8466" y="21784"/>
                    <a:pt x="7483" y="21183"/>
                    <a:pt x="6993" y="20226"/>
                  </a:cubicBezTo>
                  <a:close/>
                  <a:moveTo>
                    <a:pt x="9199" y="0"/>
                  </a:moveTo>
                  <a:cubicBezTo>
                    <a:pt x="6768" y="0"/>
                    <a:pt x="4737" y="652"/>
                    <a:pt x="3058" y="2130"/>
                  </a:cubicBezTo>
                  <a:cubicBezTo>
                    <a:pt x="903" y="4035"/>
                    <a:pt x="1" y="6416"/>
                    <a:pt x="727" y="9248"/>
                  </a:cubicBezTo>
                  <a:cubicBezTo>
                    <a:pt x="1279" y="11379"/>
                    <a:pt x="2682" y="12882"/>
                    <a:pt x="4612" y="13885"/>
                  </a:cubicBezTo>
                  <a:cubicBezTo>
                    <a:pt x="4988" y="14085"/>
                    <a:pt x="5189" y="14336"/>
                    <a:pt x="5314" y="14712"/>
                  </a:cubicBezTo>
                  <a:cubicBezTo>
                    <a:pt x="5740" y="15965"/>
                    <a:pt x="5865" y="17243"/>
                    <a:pt x="5915" y="18521"/>
                  </a:cubicBezTo>
                  <a:cubicBezTo>
                    <a:pt x="5966" y="19775"/>
                    <a:pt x="6367" y="20802"/>
                    <a:pt x="7344" y="21579"/>
                  </a:cubicBezTo>
                  <a:cubicBezTo>
                    <a:pt x="7961" y="22068"/>
                    <a:pt x="8650" y="22359"/>
                    <a:pt x="9412" y="22359"/>
                  </a:cubicBezTo>
                  <a:cubicBezTo>
                    <a:pt x="9547" y="22359"/>
                    <a:pt x="9685" y="22350"/>
                    <a:pt x="9825" y="22331"/>
                  </a:cubicBezTo>
                  <a:cubicBezTo>
                    <a:pt x="11605" y="22105"/>
                    <a:pt x="12808" y="20677"/>
                    <a:pt x="12733" y="18847"/>
                  </a:cubicBezTo>
                  <a:cubicBezTo>
                    <a:pt x="12707" y="18521"/>
                    <a:pt x="12682" y="18171"/>
                    <a:pt x="12707" y="17820"/>
                  </a:cubicBezTo>
                  <a:cubicBezTo>
                    <a:pt x="12783" y="16717"/>
                    <a:pt x="12883" y="15614"/>
                    <a:pt x="12983" y="14511"/>
                  </a:cubicBezTo>
                  <a:cubicBezTo>
                    <a:pt x="13033" y="14085"/>
                    <a:pt x="13259" y="13810"/>
                    <a:pt x="13635" y="13584"/>
                  </a:cubicBezTo>
                  <a:cubicBezTo>
                    <a:pt x="14186" y="13208"/>
                    <a:pt x="14712" y="12807"/>
                    <a:pt x="15189" y="12356"/>
                  </a:cubicBezTo>
                  <a:cubicBezTo>
                    <a:pt x="18071" y="9499"/>
                    <a:pt x="17996" y="5088"/>
                    <a:pt x="15038" y="2331"/>
                  </a:cubicBezTo>
                  <a:cubicBezTo>
                    <a:pt x="13359" y="727"/>
                    <a:pt x="11304" y="25"/>
                    <a:pt x="9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3393625" y="3632350"/>
              <a:ext cx="123475" cy="22475"/>
            </a:xfrm>
            <a:custGeom>
              <a:avLst/>
              <a:gdLst/>
              <a:ahLst/>
              <a:cxnLst/>
              <a:rect l="l" t="t" r="r" b="b"/>
              <a:pathLst>
                <a:path w="4939" h="899" extrusionOk="0">
                  <a:moveTo>
                    <a:pt x="4628" y="1"/>
                  </a:moveTo>
                  <a:cubicBezTo>
                    <a:pt x="4557" y="1"/>
                    <a:pt x="4482" y="12"/>
                    <a:pt x="4412" y="21"/>
                  </a:cubicBezTo>
                  <a:cubicBezTo>
                    <a:pt x="4011" y="71"/>
                    <a:pt x="3610" y="121"/>
                    <a:pt x="3209" y="172"/>
                  </a:cubicBezTo>
                  <a:cubicBezTo>
                    <a:pt x="2281" y="247"/>
                    <a:pt x="1329" y="322"/>
                    <a:pt x="402" y="397"/>
                  </a:cubicBezTo>
                  <a:cubicBezTo>
                    <a:pt x="226" y="397"/>
                    <a:pt x="51" y="397"/>
                    <a:pt x="26" y="623"/>
                  </a:cubicBezTo>
                  <a:cubicBezTo>
                    <a:pt x="1" y="873"/>
                    <a:pt x="201" y="898"/>
                    <a:pt x="402" y="898"/>
                  </a:cubicBezTo>
                  <a:lnTo>
                    <a:pt x="1053" y="898"/>
                  </a:lnTo>
                  <a:cubicBezTo>
                    <a:pt x="1053" y="898"/>
                    <a:pt x="1053" y="898"/>
                    <a:pt x="1053" y="873"/>
                  </a:cubicBezTo>
                  <a:cubicBezTo>
                    <a:pt x="1830" y="823"/>
                    <a:pt x="2582" y="798"/>
                    <a:pt x="3359" y="723"/>
                  </a:cubicBezTo>
                  <a:cubicBezTo>
                    <a:pt x="3735" y="698"/>
                    <a:pt x="4111" y="648"/>
                    <a:pt x="4487" y="573"/>
                  </a:cubicBezTo>
                  <a:cubicBezTo>
                    <a:pt x="4688" y="548"/>
                    <a:pt x="4938" y="497"/>
                    <a:pt x="4888" y="222"/>
                  </a:cubicBezTo>
                  <a:cubicBezTo>
                    <a:pt x="4872" y="42"/>
                    <a:pt x="4759" y="1"/>
                    <a:pt x="4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3410550" y="3500650"/>
              <a:ext cx="114675" cy="48275"/>
            </a:xfrm>
            <a:custGeom>
              <a:avLst/>
              <a:gdLst/>
              <a:ahLst/>
              <a:cxnLst/>
              <a:rect l="l" t="t" r="r" b="b"/>
              <a:pathLst>
                <a:path w="4587" h="1931" extrusionOk="0">
                  <a:moveTo>
                    <a:pt x="301" y="1"/>
                  </a:moveTo>
                  <a:cubicBezTo>
                    <a:pt x="201" y="26"/>
                    <a:pt x="51" y="76"/>
                    <a:pt x="26" y="151"/>
                  </a:cubicBezTo>
                  <a:cubicBezTo>
                    <a:pt x="0" y="227"/>
                    <a:pt x="76" y="377"/>
                    <a:pt x="151" y="452"/>
                  </a:cubicBezTo>
                  <a:cubicBezTo>
                    <a:pt x="201" y="527"/>
                    <a:pt x="326" y="552"/>
                    <a:pt x="401" y="577"/>
                  </a:cubicBezTo>
                  <a:cubicBezTo>
                    <a:pt x="1479" y="978"/>
                    <a:pt x="2557" y="1354"/>
                    <a:pt x="3635" y="1730"/>
                  </a:cubicBezTo>
                  <a:cubicBezTo>
                    <a:pt x="3810" y="1805"/>
                    <a:pt x="3985" y="1856"/>
                    <a:pt x="4261" y="1931"/>
                  </a:cubicBezTo>
                  <a:cubicBezTo>
                    <a:pt x="4336" y="1856"/>
                    <a:pt x="4462" y="1755"/>
                    <a:pt x="4587" y="1655"/>
                  </a:cubicBezTo>
                  <a:cubicBezTo>
                    <a:pt x="4487" y="1555"/>
                    <a:pt x="4437" y="1379"/>
                    <a:pt x="4311" y="1354"/>
                  </a:cubicBezTo>
                  <a:cubicBezTo>
                    <a:pt x="3083" y="903"/>
                    <a:pt x="1830" y="502"/>
                    <a:pt x="602" y="76"/>
                  </a:cubicBezTo>
                  <a:cubicBezTo>
                    <a:pt x="502" y="51"/>
                    <a:pt x="40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3445000" y="3726825"/>
              <a:ext cx="94025" cy="63325"/>
            </a:xfrm>
            <a:custGeom>
              <a:avLst/>
              <a:gdLst/>
              <a:ahLst/>
              <a:cxnLst/>
              <a:rect l="l" t="t" r="r" b="b"/>
              <a:pathLst>
                <a:path w="3761" h="2533" extrusionOk="0">
                  <a:moveTo>
                    <a:pt x="3435" y="1"/>
                  </a:moveTo>
                  <a:cubicBezTo>
                    <a:pt x="3348" y="1"/>
                    <a:pt x="3254" y="48"/>
                    <a:pt x="3159" y="102"/>
                  </a:cubicBezTo>
                  <a:cubicBezTo>
                    <a:pt x="3034" y="177"/>
                    <a:pt x="2908" y="227"/>
                    <a:pt x="2783" y="302"/>
                  </a:cubicBezTo>
                  <a:cubicBezTo>
                    <a:pt x="1981" y="829"/>
                    <a:pt x="1179" y="1355"/>
                    <a:pt x="377" y="1881"/>
                  </a:cubicBezTo>
                  <a:cubicBezTo>
                    <a:pt x="277" y="1931"/>
                    <a:pt x="151" y="2007"/>
                    <a:pt x="76" y="2082"/>
                  </a:cubicBezTo>
                  <a:cubicBezTo>
                    <a:pt x="26" y="2157"/>
                    <a:pt x="1" y="2282"/>
                    <a:pt x="26" y="2358"/>
                  </a:cubicBezTo>
                  <a:cubicBezTo>
                    <a:pt x="51" y="2433"/>
                    <a:pt x="176" y="2458"/>
                    <a:pt x="252" y="2533"/>
                  </a:cubicBezTo>
                  <a:cubicBezTo>
                    <a:pt x="377" y="2458"/>
                    <a:pt x="502" y="2408"/>
                    <a:pt x="602" y="2358"/>
                  </a:cubicBezTo>
                  <a:cubicBezTo>
                    <a:pt x="1029" y="2107"/>
                    <a:pt x="1455" y="1856"/>
                    <a:pt x="1881" y="1581"/>
                  </a:cubicBezTo>
                  <a:cubicBezTo>
                    <a:pt x="2407" y="1255"/>
                    <a:pt x="2933" y="904"/>
                    <a:pt x="3460" y="578"/>
                  </a:cubicBezTo>
                  <a:cubicBezTo>
                    <a:pt x="3610" y="478"/>
                    <a:pt x="3760" y="353"/>
                    <a:pt x="3635" y="127"/>
                  </a:cubicBezTo>
                  <a:cubicBezTo>
                    <a:pt x="3577" y="35"/>
                    <a:pt x="3509" y="1"/>
                    <a:pt x="3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4025850" y="3735925"/>
              <a:ext cx="93375" cy="62375"/>
            </a:xfrm>
            <a:custGeom>
              <a:avLst/>
              <a:gdLst/>
              <a:ahLst/>
              <a:cxnLst/>
              <a:rect l="l" t="t" r="r" b="b"/>
              <a:pathLst>
                <a:path w="3735" h="2495" extrusionOk="0">
                  <a:moveTo>
                    <a:pt x="385" y="1"/>
                  </a:moveTo>
                  <a:cubicBezTo>
                    <a:pt x="311" y="1"/>
                    <a:pt x="240" y="37"/>
                    <a:pt x="176" y="139"/>
                  </a:cubicBezTo>
                  <a:cubicBezTo>
                    <a:pt x="0" y="415"/>
                    <a:pt x="301" y="490"/>
                    <a:pt x="476" y="615"/>
                  </a:cubicBezTo>
                  <a:cubicBezTo>
                    <a:pt x="1303" y="1192"/>
                    <a:pt x="2156" y="1768"/>
                    <a:pt x="3008" y="2344"/>
                  </a:cubicBezTo>
                  <a:cubicBezTo>
                    <a:pt x="3108" y="2420"/>
                    <a:pt x="3208" y="2495"/>
                    <a:pt x="3308" y="2495"/>
                  </a:cubicBezTo>
                  <a:cubicBezTo>
                    <a:pt x="3434" y="2495"/>
                    <a:pt x="3534" y="2395"/>
                    <a:pt x="3734" y="2294"/>
                  </a:cubicBezTo>
                  <a:cubicBezTo>
                    <a:pt x="3534" y="2119"/>
                    <a:pt x="3434" y="1968"/>
                    <a:pt x="3308" y="1868"/>
                  </a:cubicBezTo>
                  <a:cubicBezTo>
                    <a:pt x="2456" y="1292"/>
                    <a:pt x="1604" y="740"/>
                    <a:pt x="752" y="189"/>
                  </a:cubicBezTo>
                  <a:cubicBezTo>
                    <a:pt x="641" y="110"/>
                    <a:pt x="510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4036500" y="3528125"/>
              <a:ext cx="93375" cy="59200"/>
            </a:xfrm>
            <a:custGeom>
              <a:avLst/>
              <a:gdLst/>
              <a:ahLst/>
              <a:cxnLst/>
              <a:rect l="l" t="t" r="r" b="b"/>
              <a:pathLst>
                <a:path w="3735" h="2368" extrusionOk="0">
                  <a:moveTo>
                    <a:pt x="3325" y="1"/>
                  </a:moveTo>
                  <a:cubicBezTo>
                    <a:pt x="3232" y="1"/>
                    <a:pt x="3122" y="85"/>
                    <a:pt x="3033" y="130"/>
                  </a:cubicBezTo>
                  <a:cubicBezTo>
                    <a:pt x="2657" y="356"/>
                    <a:pt x="2281" y="581"/>
                    <a:pt x="1905" y="832"/>
                  </a:cubicBezTo>
                  <a:cubicBezTo>
                    <a:pt x="1329" y="1183"/>
                    <a:pt x="752" y="1534"/>
                    <a:pt x="176" y="1909"/>
                  </a:cubicBezTo>
                  <a:cubicBezTo>
                    <a:pt x="100" y="1960"/>
                    <a:pt x="0" y="2160"/>
                    <a:pt x="25" y="2185"/>
                  </a:cubicBezTo>
                  <a:cubicBezTo>
                    <a:pt x="126" y="2285"/>
                    <a:pt x="251" y="2336"/>
                    <a:pt x="376" y="2361"/>
                  </a:cubicBezTo>
                  <a:cubicBezTo>
                    <a:pt x="385" y="2365"/>
                    <a:pt x="396" y="2367"/>
                    <a:pt x="408" y="2367"/>
                  </a:cubicBezTo>
                  <a:cubicBezTo>
                    <a:pt x="461" y="2367"/>
                    <a:pt x="536" y="2326"/>
                    <a:pt x="577" y="2285"/>
                  </a:cubicBezTo>
                  <a:cubicBezTo>
                    <a:pt x="1529" y="1709"/>
                    <a:pt x="2481" y="1133"/>
                    <a:pt x="3409" y="556"/>
                  </a:cubicBezTo>
                  <a:cubicBezTo>
                    <a:pt x="3509" y="481"/>
                    <a:pt x="3584" y="356"/>
                    <a:pt x="3735" y="205"/>
                  </a:cubicBezTo>
                  <a:cubicBezTo>
                    <a:pt x="3584" y="105"/>
                    <a:pt x="3484" y="5"/>
                    <a:pt x="3359" y="5"/>
                  </a:cubicBezTo>
                  <a:cubicBezTo>
                    <a:pt x="3348" y="2"/>
                    <a:pt x="3337" y="1"/>
                    <a:pt x="3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4046525" y="3662325"/>
              <a:ext cx="94625" cy="15825"/>
            </a:xfrm>
            <a:custGeom>
              <a:avLst/>
              <a:gdLst/>
              <a:ahLst/>
              <a:cxnLst/>
              <a:rect l="l" t="t" r="r" b="b"/>
              <a:pathLst>
                <a:path w="3785" h="633" extrusionOk="0">
                  <a:moveTo>
                    <a:pt x="3283" y="0"/>
                  </a:moveTo>
                  <a:cubicBezTo>
                    <a:pt x="2506" y="25"/>
                    <a:pt x="1755" y="25"/>
                    <a:pt x="978" y="50"/>
                  </a:cubicBezTo>
                  <a:cubicBezTo>
                    <a:pt x="752" y="75"/>
                    <a:pt x="501" y="75"/>
                    <a:pt x="276" y="125"/>
                  </a:cubicBezTo>
                  <a:cubicBezTo>
                    <a:pt x="176" y="151"/>
                    <a:pt x="75" y="251"/>
                    <a:pt x="0" y="326"/>
                  </a:cubicBezTo>
                  <a:cubicBezTo>
                    <a:pt x="75" y="426"/>
                    <a:pt x="151" y="552"/>
                    <a:pt x="251" y="602"/>
                  </a:cubicBezTo>
                  <a:cubicBezTo>
                    <a:pt x="313" y="627"/>
                    <a:pt x="382" y="633"/>
                    <a:pt x="454" y="633"/>
                  </a:cubicBezTo>
                  <a:cubicBezTo>
                    <a:pt x="527" y="633"/>
                    <a:pt x="602" y="627"/>
                    <a:pt x="677" y="627"/>
                  </a:cubicBezTo>
                  <a:lnTo>
                    <a:pt x="1830" y="627"/>
                  </a:lnTo>
                  <a:lnTo>
                    <a:pt x="1830" y="552"/>
                  </a:lnTo>
                  <a:lnTo>
                    <a:pt x="3334" y="552"/>
                  </a:lnTo>
                  <a:cubicBezTo>
                    <a:pt x="3534" y="552"/>
                    <a:pt x="3785" y="552"/>
                    <a:pt x="3785" y="276"/>
                  </a:cubicBezTo>
                  <a:cubicBezTo>
                    <a:pt x="3785" y="0"/>
                    <a:pt x="3534" y="25"/>
                    <a:pt x="3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651150" y="4258225"/>
              <a:ext cx="283225" cy="137200"/>
            </a:xfrm>
            <a:custGeom>
              <a:avLst/>
              <a:gdLst/>
              <a:ahLst/>
              <a:cxnLst/>
              <a:rect l="l" t="t" r="r" b="b"/>
              <a:pathLst>
                <a:path w="11329" h="5488" extrusionOk="0">
                  <a:moveTo>
                    <a:pt x="10727" y="801"/>
                  </a:moveTo>
                  <a:lnTo>
                    <a:pt x="10727" y="801"/>
                  </a:lnTo>
                  <a:cubicBezTo>
                    <a:pt x="10677" y="1077"/>
                    <a:pt x="10677" y="1227"/>
                    <a:pt x="10627" y="1377"/>
                  </a:cubicBezTo>
                  <a:cubicBezTo>
                    <a:pt x="10079" y="3508"/>
                    <a:pt x="8252" y="4858"/>
                    <a:pt x="6103" y="4858"/>
                  </a:cubicBezTo>
                  <a:cubicBezTo>
                    <a:pt x="5699" y="4858"/>
                    <a:pt x="5283" y="4810"/>
                    <a:pt x="4863" y="4711"/>
                  </a:cubicBezTo>
                  <a:cubicBezTo>
                    <a:pt x="3033" y="4260"/>
                    <a:pt x="1730" y="3132"/>
                    <a:pt x="878" y="1453"/>
                  </a:cubicBezTo>
                  <a:cubicBezTo>
                    <a:pt x="853" y="1402"/>
                    <a:pt x="853" y="1327"/>
                    <a:pt x="828" y="1277"/>
                  </a:cubicBezTo>
                  <a:cubicBezTo>
                    <a:pt x="828" y="1277"/>
                    <a:pt x="853" y="1252"/>
                    <a:pt x="878" y="1177"/>
                  </a:cubicBezTo>
                  <a:cubicBezTo>
                    <a:pt x="2233" y="1832"/>
                    <a:pt x="3664" y="2069"/>
                    <a:pt x="5137" y="2069"/>
                  </a:cubicBezTo>
                  <a:cubicBezTo>
                    <a:pt x="5354" y="2069"/>
                    <a:pt x="5572" y="2064"/>
                    <a:pt x="5790" y="2054"/>
                  </a:cubicBezTo>
                  <a:cubicBezTo>
                    <a:pt x="7469" y="2004"/>
                    <a:pt x="9098" y="1653"/>
                    <a:pt x="10727" y="801"/>
                  </a:cubicBezTo>
                  <a:close/>
                  <a:moveTo>
                    <a:pt x="11069" y="1"/>
                  </a:moveTo>
                  <a:cubicBezTo>
                    <a:pt x="10948" y="1"/>
                    <a:pt x="10765" y="90"/>
                    <a:pt x="10627" y="149"/>
                  </a:cubicBezTo>
                  <a:cubicBezTo>
                    <a:pt x="10076" y="400"/>
                    <a:pt x="9550" y="726"/>
                    <a:pt x="8998" y="926"/>
                  </a:cubicBezTo>
                  <a:cubicBezTo>
                    <a:pt x="7820" y="1337"/>
                    <a:pt x="6617" y="1506"/>
                    <a:pt x="5407" y="1506"/>
                  </a:cubicBezTo>
                  <a:cubicBezTo>
                    <a:pt x="4917" y="1506"/>
                    <a:pt x="4426" y="1478"/>
                    <a:pt x="3935" y="1427"/>
                  </a:cubicBezTo>
                  <a:cubicBezTo>
                    <a:pt x="2833" y="1327"/>
                    <a:pt x="1780" y="1077"/>
                    <a:pt x="853" y="450"/>
                  </a:cubicBezTo>
                  <a:cubicBezTo>
                    <a:pt x="731" y="374"/>
                    <a:pt x="619" y="316"/>
                    <a:pt x="499" y="316"/>
                  </a:cubicBezTo>
                  <a:cubicBezTo>
                    <a:pt x="421" y="316"/>
                    <a:pt x="340" y="341"/>
                    <a:pt x="251" y="400"/>
                  </a:cubicBezTo>
                  <a:cubicBezTo>
                    <a:pt x="1" y="600"/>
                    <a:pt x="26" y="801"/>
                    <a:pt x="101" y="1052"/>
                  </a:cubicBezTo>
                  <a:cubicBezTo>
                    <a:pt x="878" y="3533"/>
                    <a:pt x="3484" y="5438"/>
                    <a:pt x="6116" y="5488"/>
                  </a:cubicBezTo>
                  <a:cubicBezTo>
                    <a:pt x="6667" y="5387"/>
                    <a:pt x="7219" y="5337"/>
                    <a:pt x="7745" y="5162"/>
                  </a:cubicBezTo>
                  <a:cubicBezTo>
                    <a:pt x="9775" y="4560"/>
                    <a:pt x="11304" y="2555"/>
                    <a:pt x="11329" y="550"/>
                  </a:cubicBezTo>
                  <a:cubicBezTo>
                    <a:pt x="11329" y="375"/>
                    <a:pt x="11279" y="99"/>
                    <a:pt x="11154" y="24"/>
                  </a:cubicBezTo>
                  <a:cubicBezTo>
                    <a:pt x="11132" y="8"/>
                    <a:pt x="11103" y="1"/>
                    <a:pt x="1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626725" y="4194250"/>
              <a:ext cx="38225" cy="47050"/>
            </a:xfrm>
            <a:custGeom>
              <a:avLst/>
              <a:gdLst/>
              <a:ahLst/>
              <a:cxnLst/>
              <a:rect l="l" t="t" r="r" b="b"/>
              <a:pathLst>
                <a:path w="1529" h="1882" extrusionOk="0">
                  <a:moveTo>
                    <a:pt x="715" y="0"/>
                  </a:moveTo>
                  <a:cubicBezTo>
                    <a:pt x="702" y="0"/>
                    <a:pt x="690" y="1"/>
                    <a:pt x="677" y="1"/>
                  </a:cubicBezTo>
                  <a:cubicBezTo>
                    <a:pt x="301" y="27"/>
                    <a:pt x="0" y="428"/>
                    <a:pt x="0" y="929"/>
                  </a:cubicBezTo>
                  <a:cubicBezTo>
                    <a:pt x="25" y="1480"/>
                    <a:pt x="376" y="1881"/>
                    <a:pt x="827" y="1881"/>
                  </a:cubicBezTo>
                  <a:cubicBezTo>
                    <a:pt x="1253" y="1881"/>
                    <a:pt x="1529" y="1480"/>
                    <a:pt x="1529" y="929"/>
                  </a:cubicBezTo>
                  <a:cubicBezTo>
                    <a:pt x="1505" y="417"/>
                    <a:pt x="1149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911175" y="4183550"/>
              <a:ext cx="33875" cy="44625"/>
            </a:xfrm>
            <a:custGeom>
              <a:avLst/>
              <a:gdLst/>
              <a:ahLst/>
              <a:cxnLst/>
              <a:rect l="l" t="t" r="r" b="b"/>
              <a:pathLst>
                <a:path w="1355" h="1785" extrusionOk="0">
                  <a:moveTo>
                    <a:pt x="636" y="1"/>
                  </a:moveTo>
                  <a:cubicBezTo>
                    <a:pt x="617" y="1"/>
                    <a:pt x="597" y="2"/>
                    <a:pt x="577" y="3"/>
                  </a:cubicBezTo>
                  <a:cubicBezTo>
                    <a:pt x="276" y="54"/>
                    <a:pt x="76" y="204"/>
                    <a:pt x="26" y="505"/>
                  </a:cubicBezTo>
                  <a:cubicBezTo>
                    <a:pt x="1" y="780"/>
                    <a:pt x="1" y="1056"/>
                    <a:pt x="51" y="1307"/>
                  </a:cubicBezTo>
                  <a:cubicBezTo>
                    <a:pt x="99" y="1546"/>
                    <a:pt x="215" y="1785"/>
                    <a:pt x="486" y="1785"/>
                  </a:cubicBezTo>
                  <a:cubicBezTo>
                    <a:pt x="499" y="1785"/>
                    <a:pt x="513" y="1784"/>
                    <a:pt x="527" y="1783"/>
                  </a:cubicBezTo>
                  <a:cubicBezTo>
                    <a:pt x="828" y="1783"/>
                    <a:pt x="1078" y="1683"/>
                    <a:pt x="1229" y="1382"/>
                  </a:cubicBezTo>
                  <a:cubicBezTo>
                    <a:pt x="1304" y="1257"/>
                    <a:pt x="1304" y="1081"/>
                    <a:pt x="1354" y="906"/>
                  </a:cubicBezTo>
                  <a:cubicBezTo>
                    <a:pt x="1279" y="730"/>
                    <a:pt x="1254" y="530"/>
                    <a:pt x="1154" y="354"/>
                  </a:cubicBezTo>
                  <a:cubicBezTo>
                    <a:pt x="1037" y="145"/>
                    <a:pt x="87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04" name="Google Shape;1704;p37"/>
          <p:cNvGrpSpPr/>
          <p:nvPr/>
        </p:nvGrpSpPr>
        <p:grpSpPr>
          <a:xfrm>
            <a:off x="2512046" y="604569"/>
            <a:ext cx="5872577" cy="511271"/>
            <a:chOff x="2512046" y="824082"/>
            <a:chExt cx="5872577" cy="511271"/>
          </a:xfrm>
        </p:grpSpPr>
        <p:grpSp>
          <p:nvGrpSpPr>
            <p:cNvPr id="1705" name="Google Shape;1705;p37"/>
            <p:cNvGrpSpPr/>
            <p:nvPr/>
          </p:nvGrpSpPr>
          <p:grpSpPr>
            <a:xfrm>
              <a:off x="2512046" y="824082"/>
              <a:ext cx="325269" cy="511271"/>
              <a:chOff x="1471100" y="1593200"/>
              <a:chExt cx="235600" cy="370325"/>
            </a:xfrm>
          </p:grpSpPr>
          <p:sp>
            <p:nvSpPr>
              <p:cNvPr id="1706" name="Google Shape;1706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7" name="Google Shape;1707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09" name="Google Shape;1709;p37"/>
            <p:cNvGrpSpPr/>
            <p:nvPr/>
          </p:nvGrpSpPr>
          <p:grpSpPr>
            <a:xfrm>
              <a:off x="3016346" y="824082"/>
              <a:ext cx="325269" cy="511271"/>
              <a:chOff x="1471100" y="1593200"/>
              <a:chExt cx="235600" cy="370325"/>
            </a:xfrm>
          </p:grpSpPr>
          <p:sp>
            <p:nvSpPr>
              <p:cNvPr id="1710" name="Google Shape;1710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13" name="Google Shape;1713;p37"/>
            <p:cNvGrpSpPr/>
            <p:nvPr/>
          </p:nvGrpSpPr>
          <p:grpSpPr>
            <a:xfrm>
              <a:off x="3520647" y="824082"/>
              <a:ext cx="325269" cy="511271"/>
              <a:chOff x="1471100" y="1593200"/>
              <a:chExt cx="235600" cy="370325"/>
            </a:xfrm>
          </p:grpSpPr>
          <p:sp>
            <p:nvSpPr>
              <p:cNvPr id="1714" name="Google Shape;1714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5" name="Google Shape;1715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6" name="Google Shape;1716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17" name="Google Shape;1717;p37"/>
            <p:cNvGrpSpPr/>
            <p:nvPr/>
          </p:nvGrpSpPr>
          <p:grpSpPr>
            <a:xfrm>
              <a:off x="4024948" y="824082"/>
              <a:ext cx="325269" cy="511271"/>
              <a:chOff x="1471100" y="1593200"/>
              <a:chExt cx="235600" cy="370325"/>
            </a:xfrm>
          </p:grpSpPr>
          <p:sp>
            <p:nvSpPr>
              <p:cNvPr id="1718" name="Google Shape;1718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9" name="Google Shape;1719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0" name="Google Shape;1720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21" name="Google Shape;1721;p37"/>
            <p:cNvGrpSpPr/>
            <p:nvPr/>
          </p:nvGrpSpPr>
          <p:grpSpPr>
            <a:xfrm>
              <a:off x="4529249" y="824082"/>
              <a:ext cx="325269" cy="511271"/>
              <a:chOff x="1471100" y="1593200"/>
              <a:chExt cx="235600" cy="370325"/>
            </a:xfrm>
          </p:grpSpPr>
          <p:sp>
            <p:nvSpPr>
              <p:cNvPr id="1722" name="Google Shape;1722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25" name="Google Shape;1725;p37"/>
            <p:cNvGrpSpPr/>
            <p:nvPr/>
          </p:nvGrpSpPr>
          <p:grpSpPr>
            <a:xfrm>
              <a:off x="5033550" y="824082"/>
              <a:ext cx="325269" cy="511271"/>
              <a:chOff x="1471100" y="1593200"/>
              <a:chExt cx="235600" cy="370325"/>
            </a:xfrm>
          </p:grpSpPr>
          <p:sp>
            <p:nvSpPr>
              <p:cNvPr id="1726" name="Google Shape;1726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29" name="Google Shape;1729;p37"/>
            <p:cNvGrpSpPr/>
            <p:nvPr/>
          </p:nvGrpSpPr>
          <p:grpSpPr>
            <a:xfrm>
              <a:off x="5537850" y="824082"/>
              <a:ext cx="325269" cy="511271"/>
              <a:chOff x="1471100" y="1593200"/>
              <a:chExt cx="235600" cy="370325"/>
            </a:xfrm>
          </p:grpSpPr>
          <p:sp>
            <p:nvSpPr>
              <p:cNvPr id="1730" name="Google Shape;1730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33" name="Google Shape;1733;p37"/>
            <p:cNvGrpSpPr/>
            <p:nvPr/>
          </p:nvGrpSpPr>
          <p:grpSpPr>
            <a:xfrm>
              <a:off x="6042151" y="824082"/>
              <a:ext cx="325269" cy="511271"/>
              <a:chOff x="1471100" y="1593200"/>
              <a:chExt cx="235600" cy="370325"/>
            </a:xfrm>
          </p:grpSpPr>
          <p:sp>
            <p:nvSpPr>
              <p:cNvPr id="1734" name="Google Shape;1734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37" name="Google Shape;1737;p37"/>
            <p:cNvGrpSpPr/>
            <p:nvPr/>
          </p:nvGrpSpPr>
          <p:grpSpPr>
            <a:xfrm>
              <a:off x="6546452" y="824082"/>
              <a:ext cx="325269" cy="511271"/>
              <a:chOff x="1471100" y="1593200"/>
              <a:chExt cx="235600" cy="370325"/>
            </a:xfrm>
          </p:grpSpPr>
          <p:sp>
            <p:nvSpPr>
              <p:cNvPr id="1738" name="Google Shape;1738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0" name="Google Shape;1740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41" name="Google Shape;1741;p37"/>
            <p:cNvGrpSpPr/>
            <p:nvPr/>
          </p:nvGrpSpPr>
          <p:grpSpPr>
            <a:xfrm>
              <a:off x="7050753" y="824082"/>
              <a:ext cx="325269" cy="511271"/>
              <a:chOff x="1471100" y="1593200"/>
              <a:chExt cx="235600" cy="370325"/>
            </a:xfrm>
          </p:grpSpPr>
          <p:sp>
            <p:nvSpPr>
              <p:cNvPr id="1742" name="Google Shape;1742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3" name="Google Shape;1743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4" name="Google Shape;1744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45" name="Google Shape;1745;p37"/>
            <p:cNvGrpSpPr/>
            <p:nvPr/>
          </p:nvGrpSpPr>
          <p:grpSpPr>
            <a:xfrm>
              <a:off x="7555054" y="824082"/>
              <a:ext cx="325269" cy="511271"/>
              <a:chOff x="1471100" y="1593200"/>
              <a:chExt cx="235600" cy="370325"/>
            </a:xfrm>
          </p:grpSpPr>
          <p:sp>
            <p:nvSpPr>
              <p:cNvPr id="1746" name="Google Shape;1746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7" name="Google Shape;1747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8" name="Google Shape;1748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49" name="Google Shape;1749;p37"/>
            <p:cNvGrpSpPr/>
            <p:nvPr/>
          </p:nvGrpSpPr>
          <p:grpSpPr>
            <a:xfrm>
              <a:off x="8059354" y="824082"/>
              <a:ext cx="325269" cy="511271"/>
              <a:chOff x="1471100" y="1593200"/>
              <a:chExt cx="235600" cy="370325"/>
            </a:xfrm>
          </p:grpSpPr>
          <p:sp>
            <p:nvSpPr>
              <p:cNvPr id="1750" name="Google Shape;1750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1" name="Google Shape;1751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2" name="Google Shape;1752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753" name="Google Shape;1753;p37"/>
          <p:cNvSpPr/>
          <p:nvPr/>
        </p:nvSpPr>
        <p:spPr>
          <a:xfrm>
            <a:off x="6989135" y="3689928"/>
            <a:ext cx="1895426" cy="133319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4" name="Google Shape;1754;p37"/>
          <p:cNvSpPr/>
          <p:nvPr/>
        </p:nvSpPr>
        <p:spPr>
          <a:xfrm>
            <a:off x="180125" y="2987125"/>
            <a:ext cx="1555800" cy="144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55" name="Google Shape;1755;p37"/>
          <p:cNvGrpSpPr/>
          <p:nvPr/>
        </p:nvGrpSpPr>
        <p:grpSpPr>
          <a:xfrm flipH="1">
            <a:off x="7149362" y="3891515"/>
            <a:ext cx="1403374" cy="903035"/>
            <a:chOff x="1614175" y="702900"/>
            <a:chExt cx="1575850" cy="1059050"/>
          </a:xfrm>
        </p:grpSpPr>
        <p:sp>
          <p:nvSpPr>
            <p:cNvPr id="1756" name="Google Shape;1756;p37"/>
            <p:cNvSpPr/>
            <p:nvPr/>
          </p:nvSpPr>
          <p:spPr>
            <a:xfrm>
              <a:off x="1792750" y="1266850"/>
              <a:ext cx="638500" cy="495100"/>
            </a:xfrm>
            <a:custGeom>
              <a:avLst/>
              <a:gdLst/>
              <a:ahLst/>
              <a:cxnLst/>
              <a:rect l="l" t="t" r="r" b="b"/>
              <a:pathLst>
                <a:path w="25540" h="19804" extrusionOk="0">
                  <a:moveTo>
                    <a:pt x="18596" y="1"/>
                  </a:moveTo>
                  <a:cubicBezTo>
                    <a:pt x="18322" y="1"/>
                    <a:pt x="18060" y="123"/>
                    <a:pt x="17945" y="330"/>
                  </a:cubicBezTo>
                  <a:cubicBezTo>
                    <a:pt x="17795" y="581"/>
                    <a:pt x="17870" y="831"/>
                    <a:pt x="18121" y="1007"/>
                  </a:cubicBezTo>
                  <a:lnTo>
                    <a:pt x="18848" y="1508"/>
                  </a:lnTo>
                  <a:lnTo>
                    <a:pt x="18848" y="1508"/>
                  </a:lnTo>
                  <a:lnTo>
                    <a:pt x="16642" y="1032"/>
                  </a:lnTo>
                  <a:cubicBezTo>
                    <a:pt x="16579" y="1017"/>
                    <a:pt x="16514" y="1010"/>
                    <a:pt x="16451" y="1010"/>
                  </a:cubicBezTo>
                  <a:cubicBezTo>
                    <a:pt x="16187" y="1010"/>
                    <a:pt x="15936" y="1131"/>
                    <a:pt x="15815" y="1332"/>
                  </a:cubicBezTo>
                  <a:cubicBezTo>
                    <a:pt x="15690" y="1558"/>
                    <a:pt x="15765" y="1859"/>
                    <a:pt x="16041" y="2034"/>
                  </a:cubicBezTo>
                  <a:lnTo>
                    <a:pt x="17444" y="2836"/>
                  </a:lnTo>
                  <a:lnTo>
                    <a:pt x="17444" y="2836"/>
                  </a:lnTo>
                  <a:lnTo>
                    <a:pt x="13509" y="1909"/>
                  </a:lnTo>
                  <a:cubicBezTo>
                    <a:pt x="13427" y="1885"/>
                    <a:pt x="13343" y="1874"/>
                    <a:pt x="13262" y="1874"/>
                  </a:cubicBezTo>
                  <a:cubicBezTo>
                    <a:pt x="12994" y="1874"/>
                    <a:pt x="12747" y="1993"/>
                    <a:pt x="12632" y="2185"/>
                  </a:cubicBezTo>
                  <a:cubicBezTo>
                    <a:pt x="12482" y="2460"/>
                    <a:pt x="12582" y="2761"/>
                    <a:pt x="12908" y="2911"/>
                  </a:cubicBezTo>
                  <a:lnTo>
                    <a:pt x="14587" y="3663"/>
                  </a:lnTo>
                  <a:lnTo>
                    <a:pt x="5213" y="1107"/>
                  </a:lnTo>
                  <a:cubicBezTo>
                    <a:pt x="5121" y="1074"/>
                    <a:pt x="5026" y="1058"/>
                    <a:pt x="4934" y="1058"/>
                  </a:cubicBezTo>
                  <a:cubicBezTo>
                    <a:pt x="4678" y="1058"/>
                    <a:pt x="4440" y="1180"/>
                    <a:pt x="4311" y="1383"/>
                  </a:cubicBezTo>
                  <a:cubicBezTo>
                    <a:pt x="4161" y="1633"/>
                    <a:pt x="4286" y="1959"/>
                    <a:pt x="4587" y="2109"/>
                  </a:cubicBezTo>
                  <a:cubicBezTo>
                    <a:pt x="6015" y="2811"/>
                    <a:pt x="8697" y="3438"/>
                    <a:pt x="10502" y="4315"/>
                  </a:cubicBezTo>
                  <a:cubicBezTo>
                    <a:pt x="7745" y="3237"/>
                    <a:pt x="4637" y="2611"/>
                    <a:pt x="4462" y="2510"/>
                  </a:cubicBezTo>
                  <a:lnTo>
                    <a:pt x="4436" y="2535"/>
                  </a:lnTo>
                  <a:cubicBezTo>
                    <a:pt x="4249" y="2452"/>
                    <a:pt x="4096" y="2408"/>
                    <a:pt x="3963" y="2408"/>
                  </a:cubicBezTo>
                  <a:cubicBezTo>
                    <a:pt x="3777" y="2408"/>
                    <a:pt x="3631" y="2495"/>
                    <a:pt x="3484" y="2686"/>
                  </a:cubicBezTo>
                  <a:cubicBezTo>
                    <a:pt x="3259" y="2936"/>
                    <a:pt x="3359" y="3287"/>
                    <a:pt x="3685" y="3463"/>
                  </a:cubicBezTo>
                  <a:cubicBezTo>
                    <a:pt x="3760" y="3513"/>
                    <a:pt x="6792" y="4415"/>
                    <a:pt x="9549" y="5869"/>
                  </a:cubicBezTo>
                  <a:lnTo>
                    <a:pt x="3735" y="3939"/>
                  </a:lnTo>
                  <a:cubicBezTo>
                    <a:pt x="3630" y="3891"/>
                    <a:pt x="3518" y="3868"/>
                    <a:pt x="3407" y="3868"/>
                  </a:cubicBezTo>
                  <a:cubicBezTo>
                    <a:pt x="3172" y="3868"/>
                    <a:pt x="2944" y="3969"/>
                    <a:pt x="2807" y="4139"/>
                  </a:cubicBezTo>
                  <a:cubicBezTo>
                    <a:pt x="2607" y="4390"/>
                    <a:pt x="2707" y="4716"/>
                    <a:pt x="3008" y="4891"/>
                  </a:cubicBezTo>
                  <a:lnTo>
                    <a:pt x="13033" y="9703"/>
                  </a:lnTo>
                  <a:lnTo>
                    <a:pt x="2958" y="5894"/>
                  </a:lnTo>
                  <a:cubicBezTo>
                    <a:pt x="2854" y="5854"/>
                    <a:pt x="2740" y="5834"/>
                    <a:pt x="2626" y="5834"/>
                  </a:cubicBezTo>
                  <a:cubicBezTo>
                    <a:pt x="2383" y="5834"/>
                    <a:pt x="2142" y="5924"/>
                    <a:pt x="2005" y="6094"/>
                  </a:cubicBezTo>
                  <a:cubicBezTo>
                    <a:pt x="1830" y="6370"/>
                    <a:pt x="1905" y="6696"/>
                    <a:pt x="2231" y="6871"/>
                  </a:cubicBezTo>
                  <a:lnTo>
                    <a:pt x="13459" y="12285"/>
                  </a:lnTo>
                  <a:lnTo>
                    <a:pt x="2782" y="7749"/>
                  </a:lnTo>
                  <a:cubicBezTo>
                    <a:pt x="2678" y="7700"/>
                    <a:pt x="2563" y="7678"/>
                    <a:pt x="2450" y="7678"/>
                  </a:cubicBezTo>
                  <a:cubicBezTo>
                    <a:pt x="2209" y="7678"/>
                    <a:pt x="1974" y="7779"/>
                    <a:pt x="1855" y="7949"/>
                  </a:cubicBezTo>
                  <a:cubicBezTo>
                    <a:pt x="1654" y="8200"/>
                    <a:pt x="1755" y="8551"/>
                    <a:pt x="2055" y="8701"/>
                  </a:cubicBezTo>
                  <a:lnTo>
                    <a:pt x="9098" y="12410"/>
                  </a:lnTo>
                  <a:lnTo>
                    <a:pt x="9098" y="12410"/>
                  </a:lnTo>
                  <a:lnTo>
                    <a:pt x="2331" y="9503"/>
                  </a:lnTo>
                  <a:cubicBezTo>
                    <a:pt x="2229" y="9464"/>
                    <a:pt x="2120" y="9444"/>
                    <a:pt x="2012" y="9444"/>
                  </a:cubicBezTo>
                  <a:cubicBezTo>
                    <a:pt x="1774" y="9444"/>
                    <a:pt x="1542" y="9539"/>
                    <a:pt x="1404" y="9728"/>
                  </a:cubicBezTo>
                  <a:cubicBezTo>
                    <a:pt x="1228" y="9979"/>
                    <a:pt x="1304" y="10305"/>
                    <a:pt x="1604" y="10480"/>
                  </a:cubicBezTo>
                  <a:lnTo>
                    <a:pt x="9374" y="14891"/>
                  </a:lnTo>
                  <a:lnTo>
                    <a:pt x="1629" y="11708"/>
                  </a:lnTo>
                  <a:cubicBezTo>
                    <a:pt x="1526" y="11668"/>
                    <a:pt x="1414" y="11649"/>
                    <a:pt x="1304" y="11649"/>
                  </a:cubicBezTo>
                  <a:cubicBezTo>
                    <a:pt x="1068" y="11649"/>
                    <a:pt x="839" y="11738"/>
                    <a:pt x="702" y="11909"/>
                  </a:cubicBezTo>
                  <a:cubicBezTo>
                    <a:pt x="502" y="12185"/>
                    <a:pt x="602" y="12510"/>
                    <a:pt x="903" y="12686"/>
                  </a:cubicBezTo>
                  <a:lnTo>
                    <a:pt x="6316" y="15744"/>
                  </a:lnTo>
                  <a:lnTo>
                    <a:pt x="1429" y="13889"/>
                  </a:lnTo>
                  <a:cubicBezTo>
                    <a:pt x="1336" y="13860"/>
                    <a:pt x="1237" y="13846"/>
                    <a:pt x="1138" y="13846"/>
                  </a:cubicBezTo>
                  <a:cubicBezTo>
                    <a:pt x="892" y="13846"/>
                    <a:pt x="652" y="13935"/>
                    <a:pt x="527" y="14114"/>
                  </a:cubicBezTo>
                  <a:cubicBezTo>
                    <a:pt x="351" y="14365"/>
                    <a:pt x="426" y="14691"/>
                    <a:pt x="702" y="14866"/>
                  </a:cubicBezTo>
                  <a:lnTo>
                    <a:pt x="3735" y="16671"/>
                  </a:lnTo>
                  <a:lnTo>
                    <a:pt x="1053" y="15744"/>
                  </a:lnTo>
                  <a:cubicBezTo>
                    <a:pt x="958" y="15707"/>
                    <a:pt x="858" y="15690"/>
                    <a:pt x="761" y="15690"/>
                  </a:cubicBezTo>
                  <a:cubicBezTo>
                    <a:pt x="525" y="15690"/>
                    <a:pt x="300" y="15792"/>
                    <a:pt x="176" y="15969"/>
                  </a:cubicBezTo>
                  <a:cubicBezTo>
                    <a:pt x="0" y="16195"/>
                    <a:pt x="50" y="16520"/>
                    <a:pt x="326" y="16696"/>
                  </a:cubicBezTo>
                  <a:lnTo>
                    <a:pt x="1454" y="17448"/>
                  </a:lnTo>
                  <a:lnTo>
                    <a:pt x="1203" y="17373"/>
                  </a:lnTo>
                  <a:cubicBezTo>
                    <a:pt x="1114" y="17343"/>
                    <a:pt x="1022" y="17328"/>
                    <a:pt x="931" y="17328"/>
                  </a:cubicBezTo>
                  <a:cubicBezTo>
                    <a:pt x="719" y="17328"/>
                    <a:pt x="517" y="17407"/>
                    <a:pt x="376" y="17548"/>
                  </a:cubicBezTo>
                  <a:cubicBezTo>
                    <a:pt x="201" y="17774"/>
                    <a:pt x="201" y="18049"/>
                    <a:pt x="401" y="18250"/>
                  </a:cubicBezTo>
                  <a:lnTo>
                    <a:pt x="1554" y="19378"/>
                  </a:lnTo>
                  <a:cubicBezTo>
                    <a:pt x="1693" y="19517"/>
                    <a:pt x="1887" y="19587"/>
                    <a:pt x="2083" y="19587"/>
                  </a:cubicBezTo>
                  <a:cubicBezTo>
                    <a:pt x="2240" y="19587"/>
                    <a:pt x="2398" y="19542"/>
                    <a:pt x="2532" y="19453"/>
                  </a:cubicBezTo>
                  <a:cubicBezTo>
                    <a:pt x="2682" y="19353"/>
                    <a:pt x="2782" y="19227"/>
                    <a:pt x="2807" y="19077"/>
                  </a:cubicBezTo>
                  <a:lnTo>
                    <a:pt x="5013" y="19754"/>
                  </a:lnTo>
                  <a:cubicBezTo>
                    <a:pt x="5088" y="19779"/>
                    <a:pt x="5188" y="19804"/>
                    <a:pt x="5264" y="19804"/>
                  </a:cubicBezTo>
                  <a:cubicBezTo>
                    <a:pt x="5514" y="19804"/>
                    <a:pt x="5740" y="19703"/>
                    <a:pt x="5865" y="19528"/>
                  </a:cubicBezTo>
                  <a:cubicBezTo>
                    <a:pt x="6040" y="19277"/>
                    <a:pt x="5990" y="18977"/>
                    <a:pt x="5715" y="18801"/>
                  </a:cubicBezTo>
                  <a:lnTo>
                    <a:pt x="5088" y="18400"/>
                  </a:lnTo>
                  <a:lnTo>
                    <a:pt x="8772" y="19678"/>
                  </a:lnTo>
                  <a:cubicBezTo>
                    <a:pt x="8867" y="19715"/>
                    <a:pt x="8967" y="19732"/>
                    <a:pt x="9065" y="19732"/>
                  </a:cubicBezTo>
                  <a:cubicBezTo>
                    <a:pt x="9303" y="19732"/>
                    <a:pt x="9533" y="19630"/>
                    <a:pt x="9675" y="19453"/>
                  </a:cubicBezTo>
                  <a:cubicBezTo>
                    <a:pt x="9850" y="19202"/>
                    <a:pt x="9775" y="18876"/>
                    <a:pt x="9474" y="18701"/>
                  </a:cubicBezTo>
                  <a:lnTo>
                    <a:pt x="7068" y="17272"/>
                  </a:lnTo>
                  <a:lnTo>
                    <a:pt x="12958" y="19478"/>
                  </a:lnTo>
                  <a:cubicBezTo>
                    <a:pt x="13060" y="19514"/>
                    <a:pt x="13165" y="19532"/>
                    <a:pt x="13266" y="19532"/>
                  </a:cubicBezTo>
                  <a:cubicBezTo>
                    <a:pt x="13511" y="19532"/>
                    <a:pt x="13736" y="19430"/>
                    <a:pt x="13860" y="19252"/>
                  </a:cubicBezTo>
                  <a:cubicBezTo>
                    <a:pt x="14061" y="19002"/>
                    <a:pt x="13960" y="18676"/>
                    <a:pt x="13660" y="18500"/>
                  </a:cubicBezTo>
                  <a:lnTo>
                    <a:pt x="9900" y="16370"/>
                  </a:lnTo>
                  <a:lnTo>
                    <a:pt x="17444" y="19478"/>
                  </a:lnTo>
                  <a:cubicBezTo>
                    <a:pt x="17546" y="19517"/>
                    <a:pt x="17655" y="19537"/>
                    <a:pt x="17763" y="19537"/>
                  </a:cubicBezTo>
                  <a:cubicBezTo>
                    <a:pt x="18001" y="19537"/>
                    <a:pt x="18234" y="19442"/>
                    <a:pt x="18371" y="19252"/>
                  </a:cubicBezTo>
                  <a:cubicBezTo>
                    <a:pt x="18547" y="19002"/>
                    <a:pt x="18472" y="18676"/>
                    <a:pt x="18171" y="18500"/>
                  </a:cubicBezTo>
                  <a:lnTo>
                    <a:pt x="11454" y="14691"/>
                  </a:lnTo>
                  <a:lnTo>
                    <a:pt x="22256" y="19302"/>
                  </a:lnTo>
                  <a:cubicBezTo>
                    <a:pt x="22361" y="19351"/>
                    <a:pt x="22475" y="19373"/>
                    <a:pt x="22589" y="19373"/>
                  </a:cubicBezTo>
                  <a:cubicBezTo>
                    <a:pt x="22829" y="19373"/>
                    <a:pt x="23064" y="19272"/>
                    <a:pt x="23183" y="19102"/>
                  </a:cubicBezTo>
                  <a:cubicBezTo>
                    <a:pt x="23384" y="18826"/>
                    <a:pt x="23284" y="18500"/>
                    <a:pt x="22958" y="18350"/>
                  </a:cubicBezTo>
                  <a:lnTo>
                    <a:pt x="15765" y="14566"/>
                  </a:lnTo>
                  <a:lnTo>
                    <a:pt x="15765" y="14566"/>
                  </a:lnTo>
                  <a:lnTo>
                    <a:pt x="24161" y="18150"/>
                  </a:lnTo>
                  <a:cubicBezTo>
                    <a:pt x="24263" y="18189"/>
                    <a:pt x="24374" y="18208"/>
                    <a:pt x="24485" y="18208"/>
                  </a:cubicBezTo>
                  <a:cubicBezTo>
                    <a:pt x="24729" y="18208"/>
                    <a:pt x="24968" y="18114"/>
                    <a:pt x="25088" y="17924"/>
                  </a:cubicBezTo>
                  <a:cubicBezTo>
                    <a:pt x="25289" y="17673"/>
                    <a:pt x="25188" y="17348"/>
                    <a:pt x="24888" y="17172"/>
                  </a:cubicBezTo>
                  <a:lnTo>
                    <a:pt x="15790" y="12210"/>
                  </a:lnTo>
                  <a:lnTo>
                    <a:pt x="15790" y="12210"/>
                  </a:lnTo>
                  <a:lnTo>
                    <a:pt x="24412" y="15969"/>
                  </a:lnTo>
                  <a:cubicBezTo>
                    <a:pt x="24516" y="16017"/>
                    <a:pt x="24628" y="16040"/>
                    <a:pt x="24739" y="16040"/>
                  </a:cubicBezTo>
                  <a:cubicBezTo>
                    <a:pt x="24974" y="16040"/>
                    <a:pt x="25203" y="15939"/>
                    <a:pt x="25339" y="15769"/>
                  </a:cubicBezTo>
                  <a:cubicBezTo>
                    <a:pt x="25539" y="15518"/>
                    <a:pt x="25439" y="15192"/>
                    <a:pt x="25138" y="15017"/>
                  </a:cubicBezTo>
                  <a:lnTo>
                    <a:pt x="16291" y="10129"/>
                  </a:lnTo>
                  <a:lnTo>
                    <a:pt x="16291" y="10129"/>
                  </a:lnTo>
                  <a:lnTo>
                    <a:pt x="23960" y="13513"/>
                  </a:lnTo>
                  <a:cubicBezTo>
                    <a:pt x="24065" y="13561"/>
                    <a:pt x="24180" y="13584"/>
                    <a:pt x="24294" y="13584"/>
                  </a:cubicBezTo>
                  <a:cubicBezTo>
                    <a:pt x="24536" y="13584"/>
                    <a:pt x="24777" y="13483"/>
                    <a:pt x="24913" y="13312"/>
                  </a:cubicBezTo>
                  <a:cubicBezTo>
                    <a:pt x="25088" y="13037"/>
                    <a:pt x="25013" y="12711"/>
                    <a:pt x="24687" y="12536"/>
                  </a:cubicBezTo>
                  <a:lnTo>
                    <a:pt x="14161" y="6972"/>
                  </a:lnTo>
                  <a:lnTo>
                    <a:pt x="14161" y="6972"/>
                  </a:lnTo>
                  <a:cubicBezTo>
                    <a:pt x="16066" y="7698"/>
                    <a:pt x="18346" y="8576"/>
                    <a:pt x="21053" y="9603"/>
                  </a:cubicBezTo>
                  <a:cubicBezTo>
                    <a:pt x="22457" y="10155"/>
                    <a:pt x="23384" y="10505"/>
                    <a:pt x="23459" y="10530"/>
                  </a:cubicBezTo>
                  <a:cubicBezTo>
                    <a:pt x="23562" y="10578"/>
                    <a:pt x="23674" y="10600"/>
                    <a:pt x="23786" y="10600"/>
                  </a:cubicBezTo>
                  <a:cubicBezTo>
                    <a:pt x="24028" y="10600"/>
                    <a:pt x="24266" y="10494"/>
                    <a:pt x="24386" y="10305"/>
                  </a:cubicBezTo>
                  <a:cubicBezTo>
                    <a:pt x="24612" y="9954"/>
                    <a:pt x="24512" y="9779"/>
                    <a:pt x="24086" y="9528"/>
                  </a:cubicBezTo>
                  <a:cubicBezTo>
                    <a:pt x="24086" y="9528"/>
                    <a:pt x="24061" y="9503"/>
                    <a:pt x="24011" y="9503"/>
                  </a:cubicBezTo>
                  <a:cubicBezTo>
                    <a:pt x="23835" y="9403"/>
                    <a:pt x="23635" y="9302"/>
                    <a:pt x="23359" y="9177"/>
                  </a:cubicBezTo>
                  <a:lnTo>
                    <a:pt x="21329" y="8200"/>
                  </a:lnTo>
                  <a:cubicBezTo>
                    <a:pt x="19675" y="7398"/>
                    <a:pt x="17419" y="6320"/>
                    <a:pt x="15188" y="5242"/>
                  </a:cubicBezTo>
                  <a:lnTo>
                    <a:pt x="14161" y="4741"/>
                  </a:lnTo>
                  <a:lnTo>
                    <a:pt x="22958" y="7473"/>
                  </a:lnTo>
                  <a:cubicBezTo>
                    <a:pt x="23045" y="7506"/>
                    <a:pt x="23138" y="7522"/>
                    <a:pt x="23230" y="7522"/>
                  </a:cubicBezTo>
                  <a:cubicBezTo>
                    <a:pt x="23482" y="7522"/>
                    <a:pt x="23732" y="7406"/>
                    <a:pt x="23860" y="7222"/>
                  </a:cubicBezTo>
                  <a:cubicBezTo>
                    <a:pt x="24011" y="6946"/>
                    <a:pt x="23885" y="6621"/>
                    <a:pt x="23584" y="6470"/>
                  </a:cubicBezTo>
                  <a:lnTo>
                    <a:pt x="19198" y="4566"/>
                  </a:lnTo>
                  <a:lnTo>
                    <a:pt x="19198" y="4566"/>
                  </a:lnTo>
                  <a:lnTo>
                    <a:pt x="22106" y="5292"/>
                  </a:lnTo>
                  <a:cubicBezTo>
                    <a:pt x="22182" y="5316"/>
                    <a:pt x="22260" y="5327"/>
                    <a:pt x="22336" y="5327"/>
                  </a:cubicBezTo>
                  <a:cubicBezTo>
                    <a:pt x="22586" y="5327"/>
                    <a:pt x="22824" y="5209"/>
                    <a:pt x="22958" y="5017"/>
                  </a:cubicBezTo>
                  <a:cubicBezTo>
                    <a:pt x="23133" y="4766"/>
                    <a:pt x="23033" y="4465"/>
                    <a:pt x="22757" y="4315"/>
                  </a:cubicBezTo>
                  <a:lnTo>
                    <a:pt x="20376" y="2911"/>
                  </a:lnTo>
                  <a:lnTo>
                    <a:pt x="21880" y="3237"/>
                  </a:lnTo>
                  <a:cubicBezTo>
                    <a:pt x="21951" y="3254"/>
                    <a:pt x="22022" y="3262"/>
                    <a:pt x="22091" y="3262"/>
                  </a:cubicBezTo>
                  <a:cubicBezTo>
                    <a:pt x="22341" y="3262"/>
                    <a:pt x="22570" y="3158"/>
                    <a:pt x="22707" y="2962"/>
                  </a:cubicBezTo>
                  <a:cubicBezTo>
                    <a:pt x="22858" y="2736"/>
                    <a:pt x="22782" y="2435"/>
                    <a:pt x="22532" y="2285"/>
                  </a:cubicBezTo>
                  <a:lnTo>
                    <a:pt x="21128" y="1307"/>
                  </a:lnTo>
                  <a:cubicBezTo>
                    <a:pt x="21329" y="1232"/>
                    <a:pt x="21504" y="1057"/>
                    <a:pt x="21529" y="856"/>
                  </a:cubicBezTo>
                  <a:cubicBezTo>
                    <a:pt x="21579" y="555"/>
                    <a:pt x="21329" y="280"/>
                    <a:pt x="20928" y="230"/>
                  </a:cubicBezTo>
                  <a:lnTo>
                    <a:pt x="18672" y="4"/>
                  </a:lnTo>
                  <a:cubicBezTo>
                    <a:pt x="18647" y="2"/>
                    <a:pt x="18621" y="1"/>
                    <a:pt x="18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1614175" y="702900"/>
              <a:ext cx="1432350" cy="1021450"/>
            </a:xfrm>
            <a:custGeom>
              <a:avLst/>
              <a:gdLst/>
              <a:ahLst/>
              <a:cxnLst/>
              <a:rect l="l" t="t" r="r" b="b"/>
              <a:pathLst>
                <a:path w="57294" h="40858" extrusionOk="0">
                  <a:moveTo>
                    <a:pt x="1379" y="6998"/>
                  </a:moveTo>
                  <a:lnTo>
                    <a:pt x="1379" y="6998"/>
                  </a:lnTo>
                  <a:cubicBezTo>
                    <a:pt x="1554" y="8026"/>
                    <a:pt x="1254" y="8803"/>
                    <a:pt x="777" y="9605"/>
                  </a:cubicBezTo>
                  <a:cubicBezTo>
                    <a:pt x="401" y="8828"/>
                    <a:pt x="677" y="7524"/>
                    <a:pt x="1379" y="6998"/>
                  </a:cubicBezTo>
                  <a:close/>
                  <a:moveTo>
                    <a:pt x="53795" y="12031"/>
                  </a:moveTo>
                  <a:cubicBezTo>
                    <a:pt x="53981" y="12031"/>
                    <a:pt x="54169" y="12057"/>
                    <a:pt x="54362" y="12111"/>
                  </a:cubicBezTo>
                  <a:cubicBezTo>
                    <a:pt x="54988" y="12286"/>
                    <a:pt x="55439" y="12662"/>
                    <a:pt x="55565" y="13314"/>
                  </a:cubicBezTo>
                  <a:cubicBezTo>
                    <a:pt x="55690" y="13966"/>
                    <a:pt x="55364" y="14442"/>
                    <a:pt x="54863" y="14818"/>
                  </a:cubicBezTo>
                  <a:cubicBezTo>
                    <a:pt x="54474" y="15100"/>
                    <a:pt x="54061" y="15246"/>
                    <a:pt x="53614" y="15246"/>
                  </a:cubicBezTo>
                  <a:cubicBezTo>
                    <a:pt x="53426" y="15246"/>
                    <a:pt x="53233" y="15220"/>
                    <a:pt x="53033" y="15169"/>
                  </a:cubicBezTo>
                  <a:cubicBezTo>
                    <a:pt x="52808" y="15118"/>
                    <a:pt x="52682" y="14993"/>
                    <a:pt x="52682" y="14768"/>
                  </a:cubicBezTo>
                  <a:cubicBezTo>
                    <a:pt x="52632" y="13966"/>
                    <a:pt x="52582" y="13189"/>
                    <a:pt x="52532" y="12387"/>
                  </a:cubicBezTo>
                  <a:cubicBezTo>
                    <a:pt x="52966" y="12161"/>
                    <a:pt x="53376" y="12031"/>
                    <a:pt x="53795" y="12031"/>
                  </a:cubicBezTo>
                  <a:close/>
                  <a:moveTo>
                    <a:pt x="35138" y="13239"/>
                  </a:moveTo>
                  <a:lnTo>
                    <a:pt x="35138" y="13239"/>
                  </a:lnTo>
                  <a:cubicBezTo>
                    <a:pt x="34687" y="15144"/>
                    <a:pt x="34662" y="16923"/>
                    <a:pt x="35214" y="18677"/>
                  </a:cubicBezTo>
                  <a:cubicBezTo>
                    <a:pt x="35062" y="18700"/>
                    <a:pt x="34950" y="18716"/>
                    <a:pt x="34861" y="18716"/>
                  </a:cubicBezTo>
                  <a:cubicBezTo>
                    <a:pt x="34658" y="18716"/>
                    <a:pt x="34584" y="18631"/>
                    <a:pt x="34462" y="18352"/>
                  </a:cubicBezTo>
                  <a:cubicBezTo>
                    <a:pt x="33860" y="16973"/>
                    <a:pt x="33710" y="15545"/>
                    <a:pt x="33986" y="14091"/>
                  </a:cubicBezTo>
                  <a:cubicBezTo>
                    <a:pt x="34036" y="13865"/>
                    <a:pt x="34161" y="13690"/>
                    <a:pt x="34387" y="13590"/>
                  </a:cubicBezTo>
                  <a:cubicBezTo>
                    <a:pt x="34587" y="13514"/>
                    <a:pt x="34788" y="13414"/>
                    <a:pt x="35138" y="13239"/>
                  </a:cubicBezTo>
                  <a:close/>
                  <a:moveTo>
                    <a:pt x="52958" y="5570"/>
                  </a:moveTo>
                  <a:cubicBezTo>
                    <a:pt x="52081" y="8151"/>
                    <a:pt x="51905" y="10732"/>
                    <a:pt x="52006" y="13339"/>
                  </a:cubicBezTo>
                  <a:cubicBezTo>
                    <a:pt x="52131" y="15920"/>
                    <a:pt x="52432" y="18502"/>
                    <a:pt x="53660" y="20933"/>
                  </a:cubicBezTo>
                  <a:cubicBezTo>
                    <a:pt x="47720" y="20231"/>
                    <a:pt x="41830" y="19555"/>
                    <a:pt x="35915" y="18853"/>
                  </a:cubicBezTo>
                  <a:cubicBezTo>
                    <a:pt x="35389" y="17449"/>
                    <a:pt x="35239" y="16021"/>
                    <a:pt x="35439" y="14567"/>
                  </a:cubicBezTo>
                  <a:cubicBezTo>
                    <a:pt x="35489" y="14166"/>
                    <a:pt x="35590" y="13815"/>
                    <a:pt x="35640" y="13414"/>
                  </a:cubicBezTo>
                  <a:cubicBezTo>
                    <a:pt x="35665" y="13088"/>
                    <a:pt x="35840" y="12888"/>
                    <a:pt x="36141" y="12763"/>
                  </a:cubicBezTo>
                  <a:cubicBezTo>
                    <a:pt x="37695" y="12061"/>
                    <a:pt x="39224" y="11359"/>
                    <a:pt x="40778" y="10657"/>
                  </a:cubicBezTo>
                  <a:cubicBezTo>
                    <a:pt x="44261" y="9053"/>
                    <a:pt x="47795" y="7575"/>
                    <a:pt x="51404" y="6221"/>
                  </a:cubicBezTo>
                  <a:cubicBezTo>
                    <a:pt x="51880" y="6046"/>
                    <a:pt x="52357" y="5820"/>
                    <a:pt x="52958" y="5570"/>
                  </a:cubicBezTo>
                  <a:close/>
                  <a:moveTo>
                    <a:pt x="54322" y="5011"/>
                  </a:moveTo>
                  <a:cubicBezTo>
                    <a:pt x="54499" y="5011"/>
                    <a:pt x="54684" y="5130"/>
                    <a:pt x="54863" y="5369"/>
                  </a:cubicBezTo>
                  <a:cubicBezTo>
                    <a:pt x="55114" y="5695"/>
                    <a:pt x="55314" y="6096"/>
                    <a:pt x="55489" y="6472"/>
                  </a:cubicBezTo>
                  <a:cubicBezTo>
                    <a:pt x="56016" y="7800"/>
                    <a:pt x="56266" y="9179"/>
                    <a:pt x="56417" y="10582"/>
                  </a:cubicBezTo>
                  <a:cubicBezTo>
                    <a:pt x="56667" y="12737"/>
                    <a:pt x="56718" y="14893"/>
                    <a:pt x="56417" y="17023"/>
                  </a:cubicBezTo>
                  <a:cubicBezTo>
                    <a:pt x="56291" y="17976"/>
                    <a:pt x="56066" y="18878"/>
                    <a:pt x="55815" y="19805"/>
                  </a:cubicBezTo>
                  <a:cubicBezTo>
                    <a:pt x="55715" y="20156"/>
                    <a:pt x="55515" y="20507"/>
                    <a:pt x="55289" y="20808"/>
                  </a:cubicBezTo>
                  <a:cubicBezTo>
                    <a:pt x="55149" y="20986"/>
                    <a:pt x="55002" y="21074"/>
                    <a:pt x="54852" y="21074"/>
                  </a:cubicBezTo>
                  <a:cubicBezTo>
                    <a:pt x="54707" y="21074"/>
                    <a:pt x="54559" y="20993"/>
                    <a:pt x="54412" y="20833"/>
                  </a:cubicBezTo>
                  <a:cubicBezTo>
                    <a:pt x="54161" y="20532"/>
                    <a:pt x="53936" y="20181"/>
                    <a:pt x="53785" y="19830"/>
                  </a:cubicBezTo>
                  <a:cubicBezTo>
                    <a:pt x="53334" y="18828"/>
                    <a:pt x="53109" y="17750"/>
                    <a:pt x="52933" y="16672"/>
                  </a:cubicBezTo>
                  <a:cubicBezTo>
                    <a:pt x="52883" y="16397"/>
                    <a:pt x="52858" y="16096"/>
                    <a:pt x="52808" y="15720"/>
                  </a:cubicBezTo>
                  <a:lnTo>
                    <a:pt x="52808" y="15720"/>
                  </a:lnTo>
                  <a:cubicBezTo>
                    <a:pt x="53081" y="15784"/>
                    <a:pt x="53337" y="15814"/>
                    <a:pt x="53582" y="15814"/>
                  </a:cubicBezTo>
                  <a:cubicBezTo>
                    <a:pt x="54011" y="15814"/>
                    <a:pt x="54405" y="15720"/>
                    <a:pt x="54788" y="15545"/>
                  </a:cubicBezTo>
                  <a:cubicBezTo>
                    <a:pt x="55840" y="15043"/>
                    <a:pt x="56392" y="13966"/>
                    <a:pt x="56066" y="12963"/>
                  </a:cubicBezTo>
                  <a:cubicBezTo>
                    <a:pt x="55815" y="12136"/>
                    <a:pt x="55013" y="11534"/>
                    <a:pt x="54061" y="11484"/>
                  </a:cubicBezTo>
                  <a:cubicBezTo>
                    <a:pt x="54009" y="11482"/>
                    <a:pt x="53958" y="11480"/>
                    <a:pt x="53906" y="11480"/>
                  </a:cubicBezTo>
                  <a:cubicBezTo>
                    <a:pt x="53481" y="11480"/>
                    <a:pt x="53052" y="11565"/>
                    <a:pt x="52582" y="11610"/>
                  </a:cubicBezTo>
                  <a:cubicBezTo>
                    <a:pt x="52582" y="11309"/>
                    <a:pt x="52582" y="11008"/>
                    <a:pt x="52582" y="10682"/>
                  </a:cubicBezTo>
                  <a:cubicBezTo>
                    <a:pt x="52657" y="9379"/>
                    <a:pt x="52783" y="8076"/>
                    <a:pt x="53184" y="6823"/>
                  </a:cubicBezTo>
                  <a:cubicBezTo>
                    <a:pt x="53334" y="6346"/>
                    <a:pt x="53535" y="5870"/>
                    <a:pt x="53785" y="5444"/>
                  </a:cubicBezTo>
                  <a:cubicBezTo>
                    <a:pt x="53943" y="5155"/>
                    <a:pt x="54128" y="5011"/>
                    <a:pt x="54322" y="5011"/>
                  </a:cubicBezTo>
                  <a:close/>
                  <a:moveTo>
                    <a:pt x="40303" y="22173"/>
                  </a:moveTo>
                  <a:cubicBezTo>
                    <a:pt x="40412" y="22173"/>
                    <a:pt x="40529" y="22195"/>
                    <a:pt x="40652" y="22236"/>
                  </a:cubicBezTo>
                  <a:cubicBezTo>
                    <a:pt x="40953" y="22362"/>
                    <a:pt x="41053" y="22537"/>
                    <a:pt x="41128" y="22913"/>
                  </a:cubicBezTo>
                  <a:cubicBezTo>
                    <a:pt x="40978" y="23314"/>
                    <a:pt x="40853" y="23715"/>
                    <a:pt x="40702" y="24091"/>
                  </a:cubicBezTo>
                  <a:cubicBezTo>
                    <a:pt x="40577" y="24321"/>
                    <a:pt x="40364" y="24429"/>
                    <a:pt x="40121" y="24429"/>
                  </a:cubicBezTo>
                  <a:cubicBezTo>
                    <a:pt x="40074" y="24429"/>
                    <a:pt x="40025" y="24425"/>
                    <a:pt x="39976" y="24417"/>
                  </a:cubicBezTo>
                  <a:cubicBezTo>
                    <a:pt x="39650" y="24367"/>
                    <a:pt x="39499" y="24141"/>
                    <a:pt x="39449" y="23840"/>
                  </a:cubicBezTo>
                  <a:cubicBezTo>
                    <a:pt x="39374" y="23364"/>
                    <a:pt x="39449" y="22888"/>
                    <a:pt x="39750" y="22487"/>
                  </a:cubicBezTo>
                  <a:cubicBezTo>
                    <a:pt x="39885" y="22268"/>
                    <a:pt x="40077" y="22173"/>
                    <a:pt x="40303" y="22173"/>
                  </a:cubicBezTo>
                  <a:close/>
                  <a:moveTo>
                    <a:pt x="38447" y="19730"/>
                  </a:moveTo>
                  <a:cubicBezTo>
                    <a:pt x="38973" y="19805"/>
                    <a:pt x="39374" y="19855"/>
                    <a:pt x="39875" y="19905"/>
                  </a:cubicBezTo>
                  <a:cubicBezTo>
                    <a:pt x="39850" y="20457"/>
                    <a:pt x="39825" y="20958"/>
                    <a:pt x="39800" y="21484"/>
                  </a:cubicBezTo>
                  <a:cubicBezTo>
                    <a:pt x="39775" y="21610"/>
                    <a:pt x="39675" y="21785"/>
                    <a:pt x="39550" y="21860"/>
                  </a:cubicBezTo>
                  <a:cubicBezTo>
                    <a:pt x="38948" y="22437"/>
                    <a:pt x="38798" y="23139"/>
                    <a:pt x="38898" y="23915"/>
                  </a:cubicBezTo>
                  <a:cubicBezTo>
                    <a:pt x="38948" y="24191"/>
                    <a:pt x="39123" y="24492"/>
                    <a:pt x="39324" y="24692"/>
                  </a:cubicBezTo>
                  <a:cubicBezTo>
                    <a:pt x="39600" y="24943"/>
                    <a:pt x="39675" y="25194"/>
                    <a:pt x="39600" y="25520"/>
                  </a:cubicBezTo>
                  <a:cubicBezTo>
                    <a:pt x="39550" y="25720"/>
                    <a:pt x="39524" y="25921"/>
                    <a:pt x="39474" y="26121"/>
                  </a:cubicBezTo>
                  <a:cubicBezTo>
                    <a:pt x="39249" y="26227"/>
                    <a:pt x="39024" y="26256"/>
                    <a:pt x="38787" y="26256"/>
                  </a:cubicBezTo>
                  <a:cubicBezTo>
                    <a:pt x="38576" y="26256"/>
                    <a:pt x="38357" y="26233"/>
                    <a:pt x="38121" y="26221"/>
                  </a:cubicBezTo>
                  <a:cubicBezTo>
                    <a:pt x="37920" y="24066"/>
                    <a:pt x="38196" y="21961"/>
                    <a:pt x="38447" y="19730"/>
                  </a:cubicBezTo>
                  <a:close/>
                  <a:moveTo>
                    <a:pt x="17892" y="0"/>
                  </a:moveTo>
                  <a:cubicBezTo>
                    <a:pt x="16267" y="0"/>
                    <a:pt x="14604" y="314"/>
                    <a:pt x="12983" y="983"/>
                  </a:cubicBezTo>
                  <a:cubicBezTo>
                    <a:pt x="12858" y="1033"/>
                    <a:pt x="12757" y="1083"/>
                    <a:pt x="12657" y="1133"/>
                  </a:cubicBezTo>
                  <a:cubicBezTo>
                    <a:pt x="12507" y="1234"/>
                    <a:pt x="12356" y="1359"/>
                    <a:pt x="12507" y="1534"/>
                  </a:cubicBezTo>
                  <a:cubicBezTo>
                    <a:pt x="12569" y="1596"/>
                    <a:pt x="12698" y="1641"/>
                    <a:pt x="12826" y="1641"/>
                  </a:cubicBezTo>
                  <a:cubicBezTo>
                    <a:pt x="12854" y="1641"/>
                    <a:pt x="12881" y="1639"/>
                    <a:pt x="12908" y="1635"/>
                  </a:cubicBezTo>
                  <a:cubicBezTo>
                    <a:pt x="13058" y="1610"/>
                    <a:pt x="13209" y="1534"/>
                    <a:pt x="13359" y="1459"/>
                  </a:cubicBezTo>
                  <a:cubicBezTo>
                    <a:pt x="14832" y="889"/>
                    <a:pt x="16345" y="588"/>
                    <a:pt x="17889" y="588"/>
                  </a:cubicBezTo>
                  <a:cubicBezTo>
                    <a:pt x="18447" y="588"/>
                    <a:pt x="19009" y="628"/>
                    <a:pt x="19574" y="707"/>
                  </a:cubicBezTo>
                  <a:cubicBezTo>
                    <a:pt x="26291" y="1660"/>
                    <a:pt x="30953" y="8026"/>
                    <a:pt x="29825" y="14717"/>
                  </a:cubicBezTo>
                  <a:cubicBezTo>
                    <a:pt x="28803" y="20681"/>
                    <a:pt x="23635" y="24817"/>
                    <a:pt x="17876" y="24817"/>
                  </a:cubicBezTo>
                  <a:cubicBezTo>
                    <a:pt x="16859" y="24817"/>
                    <a:pt x="15822" y="24688"/>
                    <a:pt x="14787" y="24417"/>
                  </a:cubicBezTo>
                  <a:cubicBezTo>
                    <a:pt x="9499" y="23038"/>
                    <a:pt x="5790" y="18226"/>
                    <a:pt x="5765" y="12763"/>
                  </a:cubicBezTo>
                  <a:cubicBezTo>
                    <a:pt x="5765" y="9855"/>
                    <a:pt x="6692" y="7274"/>
                    <a:pt x="8522" y="5018"/>
                  </a:cubicBezTo>
                  <a:cubicBezTo>
                    <a:pt x="8622" y="4893"/>
                    <a:pt x="8722" y="4768"/>
                    <a:pt x="8797" y="4617"/>
                  </a:cubicBezTo>
                  <a:cubicBezTo>
                    <a:pt x="8823" y="4542"/>
                    <a:pt x="8797" y="4367"/>
                    <a:pt x="8722" y="4316"/>
                  </a:cubicBezTo>
                  <a:cubicBezTo>
                    <a:pt x="8681" y="4275"/>
                    <a:pt x="8609" y="4256"/>
                    <a:pt x="8540" y="4256"/>
                  </a:cubicBezTo>
                  <a:cubicBezTo>
                    <a:pt x="8484" y="4256"/>
                    <a:pt x="8430" y="4269"/>
                    <a:pt x="8396" y="4291"/>
                  </a:cubicBezTo>
                  <a:cubicBezTo>
                    <a:pt x="8271" y="4367"/>
                    <a:pt x="8171" y="4517"/>
                    <a:pt x="8071" y="4617"/>
                  </a:cubicBezTo>
                  <a:cubicBezTo>
                    <a:pt x="6341" y="6722"/>
                    <a:pt x="5339" y="9128"/>
                    <a:pt x="5214" y="11810"/>
                  </a:cubicBezTo>
                  <a:cubicBezTo>
                    <a:pt x="4963" y="16572"/>
                    <a:pt x="6818" y="20382"/>
                    <a:pt x="10702" y="23189"/>
                  </a:cubicBezTo>
                  <a:cubicBezTo>
                    <a:pt x="10853" y="23289"/>
                    <a:pt x="11028" y="23414"/>
                    <a:pt x="11178" y="23514"/>
                  </a:cubicBezTo>
                  <a:cubicBezTo>
                    <a:pt x="10602" y="24768"/>
                    <a:pt x="10051" y="25996"/>
                    <a:pt x="9474" y="27249"/>
                  </a:cubicBezTo>
                  <a:cubicBezTo>
                    <a:pt x="9299" y="27174"/>
                    <a:pt x="9123" y="27098"/>
                    <a:pt x="8973" y="27023"/>
                  </a:cubicBezTo>
                  <a:cubicBezTo>
                    <a:pt x="7319" y="26171"/>
                    <a:pt x="5940" y="24968"/>
                    <a:pt x="4813" y="23489"/>
                  </a:cubicBezTo>
                  <a:cubicBezTo>
                    <a:pt x="2005" y="19780"/>
                    <a:pt x="853" y="15570"/>
                    <a:pt x="953" y="10983"/>
                  </a:cubicBezTo>
                  <a:cubicBezTo>
                    <a:pt x="953" y="10632"/>
                    <a:pt x="1053" y="10281"/>
                    <a:pt x="1254" y="9956"/>
                  </a:cubicBezTo>
                  <a:cubicBezTo>
                    <a:pt x="1604" y="9379"/>
                    <a:pt x="1905" y="8753"/>
                    <a:pt x="1980" y="8051"/>
                  </a:cubicBezTo>
                  <a:cubicBezTo>
                    <a:pt x="2005" y="7725"/>
                    <a:pt x="2056" y="7374"/>
                    <a:pt x="1980" y="7048"/>
                  </a:cubicBezTo>
                  <a:cubicBezTo>
                    <a:pt x="1902" y="6654"/>
                    <a:pt x="1655" y="6439"/>
                    <a:pt x="1370" y="6439"/>
                  </a:cubicBezTo>
                  <a:cubicBezTo>
                    <a:pt x="1202" y="6439"/>
                    <a:pt x="1020" y="6514"/>
                    <a:pt x="853" y="6672"/>
                  </a:cubicBezTo>
                  <a:cubicBezTo>
                    <a:pt x="627" y="6873"/>
                    <a:pt x="427" y="7148"/>
                    <a:pt x="326" y="7449"/>
                  </a:cubicBezTo>
                  <a:cubicBezTo>
                    <a:pt x="0" y="8251"/>
                    <a:pt x="26" y="9103"/>
                    <a:pt x="201" y="9956"/>
                  </a:cubicBezTo>
                  <a:cubicBezTo>
                    <a:pt x="276" y="10281"/>
                    <a:pt x="351" y="10607"/>
                    <a:pt x="351" y="10958"/>
                  </a:cubicBezTo>
                  <a:cubicBezTo>
                    <a:pt x="401" y="11785"/>
                    <a:pt x="376" y="12637"/>
                    <a:pt x="452" y="13489"/>
                  </a:cubicBezTo>
                  <a:cubicBezTo>
                    <a:pt x="702" y="16447"/>
                    <a:pt x="1529" y="19254"/>
                    <a:pt x="3033" y="21835"/>
                  </a:cubicBezTo>
                  <a:cubicBezTo>
                    <a:pt x="4487" y="24367"/>
                    <a:pt x="6417" y="26422"/>
                    <a:pt x="9098" y="27725"/>
                  </a:cubicBezTo>
                  <a:cubicBezTo>
                    <a:pt x="9148" y="27750"/>
                    <a:pt x="9224" y="27800"/>
                    <a:pt x="9324" y="27875"/>
                  </a:cubicBezTo>
                  <a:cubicBezTo>
                    <a:pt x="9224" y="28276"/>
                    <a:pt x="9123" y="28652"/>
                    <a:pt x="8998" y="29028"/>
                  </a:cubicBezTo>
                  <a:cubicBezTo>
                    <a:pt x="7945" y="32261"/>
                    <a:pt x="7494" y="35570"/>
                    <a:pt x="7269" y="38953"/>
                  </a:cubicBezTo>
                  <a:cubicBezTo>
                    <a:pt x="7244" y="39329"/>
                    <a:pt x="7294" y="39755"/>
                    <a:pt x="7319" y="40156"/>
                  </a:cubicBezTo>
                  <a:cubicBezTo>
                    <a:pt x="7342" y="40317"/>
                    <a:pt x="7427" y="40435"/>
                    <a:pt x="7595" y="40435"/>
                  </a:cubicBezTo>
                  <a:cubicBezTo>
                    <a:pt x="7611" y="40435"/>
                    <a:pt x="7627" y="40434"/>
                    <a:pt x="7645" y="40432"/>
                  </a:cubicBezTo>
                  <a:cubicBezTo>
                    <a:pt x="7820" y="40407"/>
                    <a:pt x="7870" y="40256"/>
                    <a:pt x="7870" y="40081"/>
                  </a:cubicBezTo>
                  <a:cubicBezTo>
                    <a:pt x="7870" y="39705"/>
                    <a:pt x="7820" y="39329"/>
                    <a:pt x="7845" y="38928"/>
                  </a:cubicBezTo>
                  <a:cubicBezTo>
                    <a:pt x="7970" y="37525"/>
                    <a:pt x="8096" y="36121"/>
                    <a:pt x="8271" y="34743"/>
                  </a:cubicBezTo>
                  <a:cubicBezTo>
                    <a:pt x="8597" y="32387"/>
                    <a:pt x="9198" y="30106"/>
                    <a:pt x="9950" y="27875"/>
                  </a:cubicBezTo>
                  <a:cubicBezTo>
                    <a:pt x="10376" y="26647"/>
                    <a:pt x="10928" y="25469"/>
                    <a:pt x="11454" y="24266"/>
                  </a:cubicBezTo>
                  <a:cubicBezTo>
                    <a:pt x="11504" y="24091"/>
                    <a:pt x="11630" y="23966"/>
                    <a:pt x="11680" y="23865"/>
                  </a:cubicBezTo>
                  <a:cubicBezTo>
                    <a:pt x="13900" y="24886"/>
                    <a:pt x="16018" y="25396"/>
                    <a:pt x="18045" y="25396"/>
                  </a:cubicBezTo>
                  <a:cubicBezTo>
                    <a:pt x="21439" y="25396"/>
                    <a:pt x="24575" y="23965"/>
                    <a:pt x="27494" y="21108"/>
                  </a:cubicBezTo>
                  <a:cubicBezTo>
                    <a:pt x="27895" y="21860"/>
                    <a:pt x="28271" y="22537"/>
                    <a:pt x="28622" y="23239"/>
                  </a:cubicBezTo>
                  <a:cubicBezTo>
                    <a:pt x="29925" y="26021"/>
                    <a:pt x="30727" y="28978"/>
                    <a:pt x="31279" y="31986"/>
                  </a:cubicBezTo>
                  <a:cubicBezTo>
                    <a:pt x="31780" y="34743"/>
                    <a:pt x="32081" y="37500"/>
                    <a:pt x="31780" y="40282"/>
                  </a:cubicBezTo>
                  <a:cubicBezTo>
                    <a:pt x="31780" y="40382"/>
                    <a:pt x="31755" y="40507"/>
                    <a:pt x="31780" y="40582"/>
                  </a:cubicBezTo>
                  <a:cubicBezTo>
                    <a:pt x="31830" y="40683"/>
                    <a:pt x="31930" y="40858"/>
                    <a:pt x="32031" y="40858"/>
                  </a:cubicBezTo>
                  <a:cubicBezTo>
                    <a:pt x="32131" y="40858"/>
                    <a:pt x="32256" y="40733"/>
                    <a:pt x="32306" y="40632"/>
                  </a:cubicBezTo>
                  <a:cubicBezTo>
                    <a:pt x="32357" y="40557"/>
                    <a:pt x="32357" y="40432"/>
                    <a:pt x="32357" y="40332"/>
                  </a:cubicBezTo>
                  <a:cubicBezTo>
                    <a:pt x="32407" y="39680"/>
                    <a:pt x="32482" y="39053"/>
                    <a:pt x="32482" y="38402"/>
                  </a:cubicBezTo>
                  <a:cubicBezTo>
                    <a:pt x="32482" y="35094"/>
                    <a:pt x="31956" y="31860"/>
                    <a:pt x="31154" y="28677"/>
                  </a:cubicBezTo>
                  <a:cubicBezTo>
                    <a:pt x="31128" y="28552"/>
                    <a:pt x="31103" y="28427"/>
                    <a:pt x="31078" y="28226"/>
                  </a:cubicBezTo>
                  <a:lnTo>
                    <a:pt x="31078" y="28226"/>
                  </a:lnTo>
                  <a:cubicBezTo>
                    <a:pt x="31630" y="28878"/>
                    <a:pt x="32106" y="29429"/>
                    <a:pt x="32632" y="29981"/>
                  </a:cubicBezTo>
                  <a:cubicBezTo>
                    <a:pt x="33334" y="30733"/>
                    <a:pt x="34136" y="31359"/>
                    <a:pt x="35113" y="31735"/>
                  </a:cubicBezTo>
                  <a:cubicBezTo>
                    <a:pt x="35396" y="31847"/>
                    <a:pt x="35673" y="31902"/>
                    <a:pt x="35941" y="31902"/>
                  </a:cubicBezTo>
                  <a:cubicBezTo>
                    <a:pt x="36454" y="31902"/>
                    <a:pt x="36932" y="31696"/>
                    <a:pt x="37344" y="31284"/>
                  </a:cubicBezTo>
                  <a:cubicBezTo>
                    <a:pt x="37670" y="30958"/>
                    <a:pt x="37996" y="30607"/>
                    <a:pt x="38221" y="30231"/>
                  </a:cubicBezTo>
                  <a:cubicBezTo>
                    <a:pt x="39149" y="28677"/>
                    <a:pt x="40076" y="27149"/>
                    <a:pt x="40377" y="25344"/>
                  </a:cubicBezTo>
                  <a:cubicBezTo>
                    <a:pt x="40402" y="25194"/>
                    <a:pt x="40477" y="24993"/>
                    <a:pt x="40602" y="24943"/>
                  </a:cubicBezTo>
                  <a:cubicBezTo>
                    <a:pt x="41379" y="24492"/>
                    <a:pt x="41580" y="23715"/>
                    <a:pt x="41655" y="22938"/>
                  </a:cubicBezTo>
                  <a:cubicBezTo>
                    <a:pt x="41730" y="22136"/>
                    <a:pt x="41379" y="21835"/>
                    <a:pt x="40828" y="21710"/>
                  </a:cubicBezTo>
                  <a:cubicBezTo>
                    <a:pt x="40677" y="21685"/>
                    <a:pt x="40552" y="21635"/>
                    <a:pt x="40402" y="21560"/>
                  </a:cubicBezTo>
                  <a:cubicBezTo>
                    <a:pt x="40402" y="21033"/>
                    <a:pt x="40301" y="20507"/>
                    <a:pt x="40527" y="19981"/>
                  </a:cubicBezTo>
                  <a:cubicBezTo>
                    <a:pt x="40652" y="20006"/>
                    <a:pt x="40753" y="20006"/>
                    <a:pt x="40853" y="20006"/>
                  </a:cubicBezTo>
                  <a:cubicBezTo>
                    <a:pt x="42006" y="20131"/>
                    <a:pt x="43159" y="20281"/>
                    <a:pt x="44311" y="20432"/>
                  </a:cubicBezTo>
                  <a:cubicBezTo>
                    <a:pt x="47745" y="20833"/>
                    <a:pt x="51154" y="21209"/>
                    <a:pt x="54587" y="21635"/>
                  </a:cubicBezTo>
                  <a:cubicBezTo>
                    <a:pt x="54650" y="21642"/>
                    <a:pt x="54711" y="21645"/>
                    <a:pt x="54772" y="21645"/>
                  </a:cubicBezTo>
                  <a:cubicBezTo>
                    <a:pt x="55147" y="21645"/>
                    <a:pt x="55474" y="21507"/>
                    <a:pt x="55690" y="21184"/>
                  </a:cubicBezTo>
                  <a:cubicBezTo>
                    <a:pt x="55941" y="20858"/>
                    <a:pt x="56166" y="20482"/>
                    <a:pt x="56317" y="20106"/>
                  </a:cubicBezTo>
                  <a:cubicBezTo>
                    <a:pt x="56743" y="19053"/>
                    <a:pt x="56918" y="17925"/>
                    <a:pt x="57043" y="16798"/>
                  </a:cubicBezTo>
                  <a:cubicBezTo>
                    <a:pt x="57294" y="14492"/>
                    <a:pt x="57219" y="12186"/>
                    <a:pt x="56918" y="9880"/>
                  </a:cubicBezTo>
                  <a:cubicBezTo>
                    <a:pt x="56718" y="8577"/>
                    <a:pt x="56492" y="7274"/>
                    <a:pt x="55941" y="6096"/>
                  </a:cubicBezTo>
                  <a:cubicBezTo>
                    <a:pt x="55715" y="5620"/>
                    <a:pt x="55414" y="5169"/>
                    <a:pt x="55088" y="4768"/>
                  </a:cubicBezTo>
                  <a:cubicBezTo>
                    <a:pt x="54908" y="4537"/>
                    <a:pt x="54651" y="4426"/>
                    <a:pt x="54376" y="4426"/>
                  </a:cubicBezTo>
                  <a:cubicBezTo>
                    <a:pt x="54232" y="4426"/>
                    <a:pt x="54082" y="4457"/>
                    <a:pt x="53936" y="4517"/>
                  </a:cubicBezTo>
                  <a:cubicBezTo>
                    <a:pt x="52657" y="5043"/>
                    <a:pt x="51379" y="5595"/>
                    <a:pt x="50076" y="6096"/>
                  </a:cubicBezTo>
                  <a:cubicBezTo>
                    <a:pt x="45489" y="7875"/>
                    <a:pt x="40978" y="9905"/>
                    <a:pt x="36517" y="11986"/>
                  </a:cubicBezTo>
                  <a:cubicBezTo>
                    <a:pt x="35640" y="12387"/>
                    <a:pt x="34788" y="12838"/>
                    <a:pt x="33910" y="13264"/>
                  </a:cubicBezTo>
                  <a:cubicBezTo>
                    <a:pt x="33635" y="13414"/>
                    <a:pt x="33484" y="13615"/>
                    <a:pt x="33459" y="13915"/>
                  </a:cubicBezTo>
                  <a:cubicBezTo>
                    <a:pt x="33409" y="14342"/>
                    <a:pt x="33309" y="14768"/>
                    <a:pt x="33309" y="15169"/>
                  </a:cubicBezTo>
                  <a:cubicBezTo>
                    <a:pt x="33259" y="16372"/>
                    <a:pt x="33434" y="17499"/>
                    <a:pt x="33935" y="18602"/>
                  </a:cubicBezTo>
                  <a:cubicBezTo>
                    <a:pt x="34161" y="19053"/>
                    <a:pt x="34437" y="19329"/>
                    <a:pt x="34988" y="19354"/>
                  </a:cubicBezTo>
                  <a:cubicBezTo>
                    <a:pt x="35489" y="19354"/>
                    <a:pt x="35991" y="19429"/>
                    <a:pt x="36492" y="19504"/>
                  </a:cubicBezTo>
                  <a:cubicBezTo>
                    <a:pt x="36943" y="19555"/>
                    <a:pt x="37419" y="19630"/>
                    <a:pt x="37895" y="19680"/>
                  </a:cubicBezTo>
                  <a:cubicBezTo>
                    <a:pt x="37770" y="21033"/>
                    <a:pt x="37620" y="22286"/>
                    <a:pt x="37519" y="23540"/>
                  </a:cubicBezTo>
                  <a:cubicBezTo>
                    <a:pt x="37469" y="24392"/>
                    <a:pt x="37469" y="25244"/>
                    <a:pt x="37519" y="26071"/>
                  </a:cubicBezTo>
                  <a:cubicBezTo>
                    <a:pt x="37545" y="26748"/>
                    <a:pt x="37695" y="26823"/>
                    <a:pt x="38347" y="26848"/>
                  </a:cubicBezTo>
                  <a:lnTo>
                    <a:pt x="39424" y="26848"/>
                  </a:lnTo>
                  <a:cubicBezTo>
                    <a:pt x="39073" y="27525"/>
                    <a:pt x="38773" y="28151"/>
                    <a:pt x="38447" y="28728"/>
                  </a:cubicBezTo>
                  <a:cubicBezTo>
                    <a:pt x="38071" y="29354"/>
                    <a:pt x="37695" y="29981"/>
                    <a:pt x="37244" y="30557"/>
                  </a:cubicBezTo>
                  <a:cubicBezTo>
                    <a:pt x="36823" y="31083"/>
                    <a:pt x="36412" y="31329"/>
                    <a:pt x="35934" y="31329"/>
                  </a:cubicBezTo>
                  <a:cubicBezTo>
                    <a:pt x="35614" y="31329"/>
                    <a:pt x="35265" y="31219"/>
                    <a:pt x="34863" y="31008"/>
                  </a:cubicBezTo>
                  <a:cubicBezTo>
                    <a:pt x="34763" y="30958"/>
                    <a:pt x="34662" y="30883"/>
                    <a:pt x="34562" y="30808"/>
                  </a:cubicBezTo>
                  <a:cubicBezTo>
                    <a:pt x="33409" y="30131"/>
                    <a:pt x="32557" y="29129"/>
                    <a:pt x="31755" y="28101"/>
                  </a:cubicBezTo>
                  <a:cubicBezTo>
                    <a:pt x="30978" y="27073"/>
                    <a:pt x="30326" y="26021"/>
                    <a:pt x="29900" y="24793"/>
                  </a:cubicBezTo>
                  <a:cubicBezTo>
                    <a:pt x="29374" y="23339"/>
                    <a:pt x="28697" y="21936"/>
                    <a:pt x="27820" y="20607"/>
                  </a:cubicBezTo>
                  <a:cubicBezTo>
                    <a:pt x="27920" y="20482"/>
                    <a:pt x="27971" y="20382"/>
                    <a:pt x="28046" y="20281"/>
                  </a:cubicBezTo>
                  <a:cubicBezTo>
                    <a:pt x="30226" y="17274"/>
                    <a:pt x="31028" y="13915"/>
                    <a:pt x="30326" y="10281"/>
                  </a:cubicBezTo>
                  <a:cubicBezTo>
                    <a:pt x="29129" y="4081"/>
                    <a:pt x="23754" y="0"/>
                    <a:pt x="17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2095375" y="1002525"/>
              <a:ext cx="205550" cy="135725"/>
            </a:xfrm>
            <a:custGeom>
              <a:avLst/>
              <a:gdLst/>
              <a:ahLst/>
              <a:cxnLst/>
              <a:rect l="l" t="t" r="r" b="b"/>
              <a:pathLst>
                <a:path w="8222" h="5429" extrusionOk="0">
                  <a:moveTo>
                    <a:pt x="7520" y="1028"/>
                  </a:moveTo>
                  <a:lnTo>
                    <a:pt x="7520" y="1028"/>
                  </a:lnTo>
                  <a:cubicBezTo>
                    <a:pt x="7895" y="2532"/>
                    <a:pt x="6993" y="4637"/>
                    <a:pt x="4988" y="4813"/>
                  </a:cubicBezTo>
                  <a:cubicBezTo>
                    <a:pt x="4844" y="4828"/>
                    <a:pt x="4703" y="4835"/>
                    <a:pt x="4564" y="4835"/>
                  </a:cubicBezTo>
                  <a:cubicBezTo>
                    <a:pt x="3302" y="4835"/>
                    <a:pt x="2255" y="4235"/>
                    <a:pt x="1329" y="3309"/>
                  </a:cubicBezTo>
                  <a:lnTo>
                    <a:pt x="1329" y="3309"/>
                  </a:lnTo>
                  <a:cubicBezTo>
                    <a:pt x="1676" y="3344"/>
                    <a:pt x="2017" y="3363"/>
                    <a:pt x="2350" y="3363"/>
                  </a:cubicBezTo>
                  <a:cubicBezTo>
                    <a:pt x="4371" y="3363"/>
                    <a:pt x="6121" y="2685"/>
                    <a:pt x="7520" y="1028"/>
                  </a:cubicBezTo>
                  <a:close/>
                  <a:moveTo>
                    <a:pt x="7645" y="1"/>
                  </a:moveTo>
                  <a:cubicBezTo>
                    <a:pt x="7570" y="1"/>
                    <a:pt x="7394" y="151"/>
                    <a:pt x="7319" y="276"/>
                  </a:cubicBezTo>
                  <a:cubicBezTo>
                    <a:pt x="6191" y="2006"/>
                    <a:pt x="4537" y="2707"/>
                    <a:pt x="2532" y="2758"/>
                  </a:cubicBezTo>
                  <a:cubicBezTo>
                    <a:pt x="2485" y="2759"/>
                    <a:pt x="2439" y="2760"/>
                    <a:pt x="2393" y="2760"/>
                  </a:cubicBezTo>
                  <a:cubicBezTo>
                    <a:pt x="1715" y="2760"/>
                    <a:pt x="1060" y="2593"/>
                    <a:pt x="427" y="2382"/>
                  </a:cubicBezTo>
                  <a:cubicBezTo>
                    <a:pt x="402" y="2372"/>
                    <a:pt x="376" y="2368"/>
                    <a:pt x="348" y="2368"/>
                  </a:cubicBezTo>
                  <a:cubicBezTo>
                    <a:pt x="235" y="2368"/>
                    <a:pt x="102" y="2437"/>
                    <a:pt x="1" y="2457"/>
                  </a:cubicBezTo>
                  <a:cubicBezTo>
                    <a:pt x="26" y="2582"/>
                    <a:pt x="1" y="2732"/>
                    <a:pt x="76" y="2833"/>
                  </a:cubicBezTo>
                  <a:cubicBezTo>
                    <a:pt x="928" y="4011"/>
                    <a:pt x="2031" y="4863"/>
                    <a:pt x="3434" y="5264"/>
                  </a:cubicBezTo>
                  <a:cubicBezTo>
                    <a:pt x="3836" y="5375"/>
                    <a:pt x="4228" y="5429"/>
                    <a:pt x="4605" y="5429"/>
                  </a:cubicBezTo>
                  <a:cubicBezTo>
                    <a:pt x="6346" y="5429"/>
                    <a:pt x="7750" y="4286"/>
                    <a:pt x="8121" y="2432"/>
                  </a:cubicBezTo>
                  <a:cubicBezTo>
                    <a:pt x="8171" y="2131"/>
                    <a:pt x="8196" y="1830"/>
                    <a:pt x="8221" y="1555"/>
                  </a:cubicBezTo>
                  <a:cubicBezTo>
                    <a:pt x="8196" y="1229"/>
                    <a:pt x="8171" y="928"/>
                    <a:pt x="8121" y="627"/>
                  </a:cubicBezTo>
                  <a:cubicBezTo>
                    <a:pt x="8121" y="527"/>
                    <a:pt x="8096" y="402"/>
                    <a:pt x="8046" y="326"/>
                  </a:cubicBezTo>
                  <a:cubicBezTo>
                    <a:pt x="7946" y="201"/>
                    <a:pt x="7795" y="5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3077225" y="862500"/>
              <a:ext cx="109675" cy="69250"/>
            </a:xfrm>
            <a:custGeom>
              <a:avLst/>
              <a:gdLst/>
              <a:ahLst/>
              <a:cxnLst/>
              <a:rect l="l" t="t" r="r" b="b"/>
              <a:pathLst>
                <a:path w="4387" h="2770" extrusionOk="0">
                  <a:moveTo>
                    <a:pt x="4014" y="1"/>
                  </a:moveTo>
                  <a:cubicBezTo>
                    <a:pt x="3891" y="1"/>
                    <a:pt x="3754" y="78"/>
                    <a:pt x="3634" y="138"/>
                  </a:cubicBezTo>
                  <a:cubicBezTo>
                    <a:pt x="3609" y="163"/>
                    <a:pt x="3559" y="163"/>
                    <a:pt x="3534" y="188"/>
                  </a:cubicBezTo>
                  <a:cubicBezTo>
                    <a:pt x="2506" y="815"/>
                    <a:pt x="1479" y="1466"/>
                    <a:pt x="451" y="2093"/>
                  </a:cubicBezTo>
                  <a:cubicBezTo>
                    <a:pt x="326" y="2168"/>
                    <a:pt x="201" y="2293"/>
                    <a:pt x="100" y="2419"/>
                  </a:cubicBezTo>
                  <a:cubicBezTo>
                    <a:pt x="0" y="2544"/>
                    <a:pt x="125" y="2770"/>
                    <a:pt x="351" y="2770"/>
                  </a:cubicBezTo>
                  <a:cubicBezTo>
                    <a:pt x="426" y="2719"/>
                    <a:pt x="551" y="2644"/>
                    <a:pt x="677" y="2569"/>
                  </a:cubicBezTo>
                  <a:cubicBezTo>
                    <a:pt x="1754" y="1917"/>
                    <a:pt x="2832" y="1266"/>
                    <a:pt x="3935" y="614"/>
                  </a:cubicBezTo>
                  <a:cubicBezTo>
                    <a:pt x="4110" y="514"/>
                    <a:pt x="4386" y="439"/>
                    <a:pt x="4236" y="138"/>
                  </a:cubicBezTo>
                  <a:cubicBezTo>
                    <a:pt x="4175" y="37"/>
                    <a:pt x="4098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2046500" y="987500"/>
              <a:ext cx="40125" cy="45775"/>
            </a:xfrm>
            <a:custGeom>
              <a:avLst/>
              <a:gdLst/>
              <a:ahLst/>
              <a:cxnLst/>
              <a:rect l="l" t="t" r="r" b="b"/>
              <a:pathLst>
                <a:path w="1605" h="1831" extrusionOk="0">
                  <a:moveTo>
                    <a:pt x="803" y="0"/>
                  </a:moveTo>
                  <a:cubicBezTo>
                    <a:pt x="352" y="0"/>
                    <a:pt x="1" y="351"/>
                    <a:pt x="1" y="802"/>
                  </a:cubicBezTo>
                  <a:cubicBezTo>
                    <a:pt x="25" y="1364"/>
                    <a:pt x="431" y="1831"/>
                    <a:pt x="869" y="1831"/>
                  </a:cubicBezTo>
                  <a:cubicBezTo>
                    <a:pt x="880" y="1831"/>
                    <a:pt x="892" y="1830"/>
                    <a:pt x="903" y="1830"/>
                  </a:cubicBezTo>
                  <a:cubicBezTo>
                    <a:pt x="1279" y="1805"/>
                    <a:pt x="1605" y="1379"/>
                    <a:pt x="1605" y="978"/>
                  </a:cubicBezTo>
                  <a:cubicBezTo>
                    <a:pt x="1605" y="501"/>
                    <a:pt x="1204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2253900" y="935475"/>
              <a:ext cx="43875" cy="44050"/>
            </a:xfrm>
            <a:custGeom>
              <a:avLst/>
              <a:gdLst/>
              <a:ahLst/>
              <a:cxnLst/>
              <a:rect l="l" t="t" r="r" b="b"/>
              <a:pathLst>
                <a:path w="1755" h="1762" extrusionOk="0">
                  <a:moveTo>
                    <a:pt x="803" y="1"/>
                  </a:moveTo>
                  <a:cubicBezTo>
                    <a:pt x="702" y="51"/>
                    <a:pt x="502" y="101"/>
                    <a:pt x="377" y="226"/>
                  </a:cubicBezTo>
                  <a:cubicBezTo>
                    <a:pt x="1" y="653"/>
                    <a:pt x="176" y="1429"/>
                    <a:pt x="677" y="1655"/>
                  </a:cubicBezTo>
                  <a:cubicBezTo>
                    <a:pt x="815" y="1718"/>
                    <a:pt x="959" y="1762"/>
                    <a:pt x="1097" y="1762"/>
                  </a:cubicBezTo>
                  <a:cubicBezTo>
                    <a:pt x="1235" y="1762"/>
                    <a:pt x="1366" y="1718"/>
                    <a:pt x="1479" y="1605"/>
                  </a:cubicBezTo>
                  <a:cubicBezTo>
                    <a:pt x="1755" y="1329"/>
                    <a:pt x="1730" y="978"/>
                    <a:pt x="1630" y="653"/>
                  </a:cubicBezTo>
                  <a:cubicBezTo>
                    <a:pt x="1504" y="302"/>
                    <a:pt x="1304" y="5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3085350" y="1145375"/>
              <a:ext cx="94650" cy="42025"/>
            </a:xfrm>
            <a:custGeom>
              <a:avLst/>
              <a:gdLst/>
              <a:ahLst/>
              <a:cxnLst/>
              <a:rect l="l" t="t" r="r" b="b"/>
              <a:pathLst>
                <a:path w="3786" h="1681" extrusionOk="0">
                  <a:moveTo>
                    <a:pt x="327" y="1"/>
                  </a:moveTo>
                  <a:cubicBezTo>
                    <a:pt x="226" y="51"/>
                    <a:pt x="126" y="126"/>
                    <a:pt x="1" y="201"/>
                  </a:cubicBezTo>
                  <a:cubicBezTo>
                    <a:pt x="51" y="302"/>
                    <a:pt x="101" y="402"/>
                    <a:pt x="176" y="477"/>
                  </a:cubicBezTo>
                  <a:cubicBezTo>
                    <a:pt x="252" y="527"/>
                    <a:pt x="377" y="552"/>
                    <a:pt x="452" y="577"/>
                  </a:cubicBezTo>
                  <a:cubicBezTo>
                    <a:pt x="1354" y="903"/>
                    <a:pt x="2231" y="1254"/>
                    <a:pt x="3109" y="1580"/>
                  </a:cubicBezTo>
                  <a:cubicBezTo>
                    <a:pt x="3234" y="1605"/>
                    <a:pt x="3334" y="1680"/>
                    <a:pt x="3460" y="1680"/>
                  </a:cubicBezTo>
                  <a:cubicBezTo>
                    <a:pt x="3535" y="1655"/>
                    <a:pt x="3635" y="1555"/>
                    <a:pt x="3785" y="1455"/>
                  </a:cubicBezTo>
                  <a:cubicBezTo>
                    <a:pt x="3560" y="1279"/>
                    <a:pt x="3409" y="1104"/>
                    <a:pt x="3234" y="1028"/>
                  </a:cubicBezTo>
                  <a:cubicBezTo>
                    <a:pt x="2332" y="678"/>
                    <a:pt x="1404" y="377"/>
                    <a:pt x="502" y="51"/>
                  </a:cubicBezTo>
                  <a:cubicBezTo>
                    <a:pt x="452" y="26"/>
                    <a:pt x="377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3104150" y="1048625"/>
              <a:ext cx="85875" cy="23125"/>
            </a:xfrm>
            <a:custGeom>
              <a:avLst/>
              <a:gdLst/>
              <a:ahLst/>
              <a:cxnLst/>
              <a:rect l="l" t="t" r="r" b="b"/>
              <a:pathLst>
                <a:path w="3435" h="925" extrusionOk="0">
                  <a:moveTo>
                    <a:pt x="270" y="1"/>
                  </a:moveTo>
                  <a:cubicBezTo>
                    <a:pt x="131" y="1"/>
                    <a:pt x="1" y="46"/>
                    <a:pt x="1" y="237"/>
                  </a:cubicBezTo>
                  <a:cubicBezTo>
                    <a:pt x="1" y="337"/>
                    <a:pt x="176" y="487"/>
                    <a:pt x="302" y="513"/>
                  </a:cubicBezTo>
                  <a:cubicBezTo>
                    <a:pt x="1154" y="663"/>
                    <a:pt x="2006" y="788"/>
                    <a:pt x="2808" y="914"/>
                  </a:cubicBezTo>
                  <a:cubicBezTo>
                    <a:pt x="2875" y="914"/>
                    <a:pt x="2919" y="925"/>
                    <a:pt x="2964" y="925"/>
                  </a:cubicBezTo>
                  <a:cubicBezTo>
                    <a:pt x="2986" y="925"/>
                    <a:pt x="3008" y="922"/>
                    <a:pt x="3033" y="914"/>
                  </a:cubicBezTo>
                  <a:cubicBezTo>
                    <a:pt x="3209" y="914"/>
                    <a:pt x="3434" y="888"/>
                    <a:pt x="3409" y="663"/>
                  </a:cubicBezTo>
                  <a:cubicBezTo>
                    <a:pt x="3409" y="563"/>
                    <a:pt x="3209" y="437"/>
                    <a:pt x="3083" y="412"/>
                  </a:cubicBezTo>
                  <a:cubicBezTo>
                    <a:pt x="2181" y="262"/>
                    <a:pt x="1304" y="137"/>
                    <a:pt x="402" y="11"/>
                  </a:cubicBezTo>
                  <a:cubicBezTo>
                    <a:pt x="360" y="5"/>
                    <a:pt x="315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1764" name="Google Shape;1764;p37"/>
          <p:cNvCxnSpPr/>
          <p:nvPr/>
        </p:nvCxnSpPr>
        <p:spPr>
          <a:xfrm flipV="1">
            <a:off x="2345940" y="4650260"/>
            <a:ext cx="4299470" cy="28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5" name="Google Shape;1765;p37"/>
          <p:cNvSpPr/>
          <p:nvPr/>
        </p:nvSpPr>
        <p:spPr>
          <a:xfrm rot="-559036">
            <a:off x="935075" y="3312225"/>
            <a:ext cx="483097" cy="310873"/>
          </a:xfrm>
          <a:custGeom>
            <a:avLst/>
            <a:gdLst/>
            <a:ahLst/>
            <a:cxnLst/>
            <a:rect l="l" t="t" r="r" b="b"/>
            <a:pathLst>
              <a:path w="19324" h="12435" extrusionOk="0">
                <a:moveTo>
                  <a:pt x="12724" y="622"/>
                </a:moveTo>
                <a:cubicBezTo>
                  <a:pt x="14536" y="622"/>
                  <a:pt x="16351" y="665"/>
                  <a:pt x="18171" y="777"/>
                </a:cubicBezTo>
                <a:cubicBezTo>
                  <a:pt x="15464" y="3058"/>
                  <a:pt x="12782" y="5288"/>
                  <a:pt x="10051" y="7569"/>
                </a:cubicBezTo>
                <a:cubicBezTo>
                  <a:pt x="7043" y="5414"/>
                  <a:pt x="4036" y="3308"/>
                  <a:pt x="1178" y="953"/>
                </a:cubicBezTo>
                <a:cubicBezTo>
                  <a:pt x="5031" y="816"/>
                  <a:pt x="8871" y="622"/>
                  <a:pt x="12724" y="622"/>
                </a:cubicBezTo>
                <a:close/>
                <a:moveTo>
                  <a:pt x="652" y="1379"/>
                </a:moveTo>
                <a:lnTo>
                  <a:pt x="652" y="1379"/>
                </a:lnTo>
                <a:cubicBezTo>
                  <a:pt x="2381" y="2682"/>
                  <a:pt x="4061" y="3960"/>
                  <a:pt x="5765" y="5238"/>
                </a:cubicBezTo>
                <a:cubicBezTo>
                  <a:pt x="4361" y="7018"/>
                  <a:pt x="2958" y="8747"/>
                  <a:pt x="1529" y="10577"/>
                </a:cubicBezTo>
                <a:cubicBezTo>
                  <a:pt x="1078" y="7494"/>
                  <a:pt x="802" y="4486"/>
                  <a:pt x="652" y="1379"/>
                </a:cubicBezTo>
                <a:close/>
                <a:moveTo>
                  <a:pt x="18672" y="1203"/>
                </a:moveTo>
                <a:cubicBezTo>
                  <a:pt x="18772" y="1930"/>
                  <a:pt x="18672" y="2582"/>
                  <a:pt x="18672" y="3233"/>
                </a:cubicBezTo>
                <a:cubicBezTo>
                  <a:pt x="18672" y="3885"/>
                  <a:pt x="18697" y="4511"/>
                  <a:pt x="18672" y="5163"/>
                </a:cubicBezTo>
                <a:cubicBezTo>
                  <a:pt x="18672" y="5840"/>
                  <a:pt x="18622" y="6491"/>
                  <a:pt x="18597" y="7168"/>
                </a:cubicBezTo>
                <a:cubicBezTo>
                  <a:pt x="18597" y="7795"/>
                  <a:pt x="18597" y="8446"/>
                  <a:pt x="18597" y="9098"/>
                </a:cubicBezTo>
                <a:lnTo>
                  <a:pt x="18597" y="11178"/>
                </a:lnTo>
                <a:cubicBezTo>
                  <a:pt x="17068" y="9073"/>
                  <a:pt x="15589" y="7043"/>
                  <a:pt x="14061" y="4963"/>
                </a:cubicBezTo>
                <a:cubicBezTo>
                  <a:pt x="15539" y="3634"/>
                  <a:pt x="17068" y="2456"/>
                  <a:pt x="18672" y="1203"/>
                </a:cubicBezTo>
                <a:close/>
                <a:moveTo>
                  <a:pt x="13685" y="5339"/>
                </a:moveTo>
                <a:cubicBezTo>
                  <a:pt x="15214" y="7494"/>
                  <a:pt x="16742" y="9624"/>
                  <a:pt x="18271" y="11730"/>
                </a:cubicBezTo>
                <a:cubicBezTo>
                  <a:pt x="18188" y="11758"/>
                  <a:pt x="17807" y="11771"/>
                  <a:pt x="17213" y="11771"/>
                </a:cubicBezTo>
                <a:cubicBezTo>
                  <a:pt x="13672" y="11771"/>
                  <a:pt x="2552" y="11318"/>
                  <a:pt x="1780" y="11103"/>
                </a:cubicBezTo>
                <a:cubicBezTo>
                  <a:pt x="3309" y="9223"/>
                  <a:pt x="4762" y="7419"/>
                  <a:pt x="6266" y="5564"/>
                </a:cubicBezTo>
                <a:cubicBezTo>
                  <a:pt x="6567" y="5790"/>
                  <a:pt x="6817" y="5965"/>
                  <a:pt x="7068" y="6141"/>
                </a:cubicBezTo>
                <a:cubicBezTo>
                  <a:pt x="7820" y="6667"/>
                  <a:pt x="8597" y="7243"/>
                  <a:pt x="9374" y="7770"/>
                </a:cubicBezTo>
                <a:cubicBezTo>
                  <a:pt x="9649" y="7961"/>
                  <a:pt x="9844" y="8055"/>
                  <a:pt x="10033" y="8055"/>
                </a:cubicBezTo>
                <a:cubicBezTo>
                  <a:pt x="10240" y="8055"/>
                  <a:pt x="10439" y="7942"/>
                  <a:pt x="10727" y="7719"/>
                </a:cubicBezTo>
                <a:cubicBezTo>
                  <a:pt x="11604" y="7018"/>
                  <a:pt x="12482" y="6291"/>
                  <a:pt x="13359" y="5589"/>
                </a:cubicBezTo>
                <a:cubicBezTo>
                  <a:pt x="13459" y="5514"/>
                  <a:pt x="13534" y="5439"/>
                  <a:pt x="13685" y="5339"/>
                </a:cubicBezTo>
                <a:close/>
                <a:moveTo>
                  <a:pt x="9650" y="0"/>
                </a:moveTo>
                <a:cubicBezTo>
                  <a:pt x="9650" y="25"/>
                  <a:pt x="9650" y="50"/>
                  <a:pt x="9650" y="50"/>
                </a:cubicBezTo>
                <a:cubicBezTo>
                  <a:pt x="7218" y="151"/>
                  <a:pt x="4787" y="226"/>
                  <a:pt x="2356" y="301"/>
                </a:cubicBezTo>
                <a:cubicBezTo>
                  <a:pt x="1755" y="326"/>
                  <a:pt x="1153" y="376"/>
                  <a:pt x="552" y="401"/>
                </a:cubicBezTo>
                <a:cubicBezTo>
                  <a:pt x="25" y="451"/>
                  <a:pt x="0" y="501"/>
                  <a:pt x="51" y="1053"/>
                </a:cubicBezTo>
                <a:cubicBezTo>
                  <a:pt x="126" y="1830"/>
                  <a:pt x="176" y="2607"/>
                  <a:pt x="226" y="3409"/>
                </a:cubicBezTo>
                <a:cubicBezTo>
                  <a:pt x="276" y="4311"/>
                  <a:pt x="326" y="5213"/>
                  <a:pt x="401" y="6115"/>
                </a:cubicBezTo>
                <a:cubicBezTo>
                  <a:pt x="577" y="7719"/>
                  <a:pt x="777" y="9349"/>
                  <a:pt x="953" y="10978"/>
                </a:cubicBezTo>
                <a:cubicBezTo>
                  <a:pt x="1003" y="11404"/>
                  <a:pt x="1078" y="11529"/>
                  <a:pt x="1504" y="11629"/>
                </a:cubicBezTo>
                <a:cubicBezTo>
                  <a:pt x="1730" y="11704"/>
                  <a:pt x="1930" y="11730"/>
                  <a:pt x="2156" y="11755"/>
                </a:cubicBezTo>
                <a:cubicBezTo>
                  <a:pt x="5239" y="11905"/>
                  <a:pt x="8321" y="12080"/>
                  <a:pt x="11379" y="12231"/>
                </a:cubicBezTo>
                <a:cubicBezTo>
                  <a:pt x="13910" y="12331"/>
                  <a:pt x="16417" y="12356"/>
                  <a:pt x="18923" y="12431"/>
                </a:cubicBezTo>
                <a:cubicBezTo>
                  <a:pt x="18946" y="12433"/>
                  <a:pt x="18968" y="12434"/>
                  <a:pt x="18989" y="12434"/>
                </a:cubicBezTo>
                <a:cubicBezTo>
                  <a:pt x="19215" y="12434"/>
                  <a:pt x="19299" y="12312"/>
                  <a:pt x="19299" y="12105"/>
                </a:cubicBezTo>
                <a:cubicBezTo>
                  <a:pt x="19324" y="11830"/>
                  <a:pt x="19299" y="11579"/>
                  <a:pt x="19299" y="11303"/>
                </a:cubicBezTo>
                <a:cubicBezTo>
                  <a:pt x="19249" y="10526"/>
                  <a:pt x="19198" y="9750"/>
                  <a:pt x="19198" y="8973"/>
                </a:cubicBezTo>
                <a:cubicBezTo>
                  <a:pt x="19173" y="6817"/>
                  <a:pt x="19224" y="4662"/>
                  <a:pt x="19224" y="2506"/>
                </a:cubicBezTo>
                <a:cubicBezTo>
                  <a:pt x="19224" y="1930"/>
                  <a:pt x="19224" y="1379"/>
                  <a:pt x="19249" y="802"/>
                </a:cubicBezTo>
                <a:cubicBezTo>
                  <a:pt x="19249" y="251"/>
                  <a:pt x="19198" y="201"/>
                  <a:pt x="18647" y="176"/>
                </a:cubicBezTo>
                <a:cubicBezTo>
                  <a:pt x="17995" y="151"/>
                  <a:pt x="17369" y="151"/>
                  <a:pt x="16717" y="151"/>
                </a:cubicBezTo>
                <a:cubicBezTo>
                  <a:pt x="14361" y="100"/>
                  <a:pt x="12005" y="50"/>
                  <a:pt x="9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6" name="Google Shape;1766;p37"/>
          <p:cNvSpPr/>
          <p:nvPr/>
        </p:nvSpPr>
        <p:spPr>
          <a:xfrm rot="1184271">
            <a:off x="469131" y="3762369"/>
            <a:ext cx="483076" cy="310859"/>
          </a:xfrm>
          <a:custGeom>
            <a:avLst/>
            <a:gdLst/>
            <a:ahLst/>
            <a:cxnLst/>
            <a:rect l="l" t="t" r="r" b="b"/>
            <a:pathLst>
              <a:path w="19324" h="12435" extrusionOk="0">
                <a:moveTo>
                  <a:pt x="12724" y="622"/>
                </a:moveTo>
                <a:cubicBezTo>
                  <a:pt x="14536" y="622"/>
                  <a:pt x="16351" y="665"/>
                  <a:pt x="18171" y="777"/>
                </a:cubicBezTo>
                <a:cubicBezTo>
                  <a:pt x="15464" y="3058"/>
                  <a:pt x="12782" y="5288"/>
                  <a:pt x="10051" y="7569"/>
                </a:cubicBezTo>
                <a:cubicBezTo>
                  <a:pt x="7043" y="5414"/>
                  <a:pt x="4036" y="3308"/>
                  <a:pt x="1178" y="953"/>
                </a:cubicBezTo>
                <a:cubicBezTo>
                  <a:pt x="5031" y="816"/>
                  <a:pt x="8871" y="622"/>
                  <a:pt x="12724" y="622"/>
                </a:cubicBezTo>
                <a:close/>
                <a:moveTo>
                  <a:pt x="652" y="1379"/>
                </a:moveTo>
                <a:lnTo>
                  <a:pt x="652" y="1379"/>
                </a:lnTo>
                <a:cubicBezTo>
                  <a:pt x="2381" y="2682"/>
                  <a:pt x="4061" y="3960"/>
                  <a:pt x="5765" y="5238"/>
                </a:cubicBezTo>
                <a:cubicBezTo>
                  <a:pt x="4361" y="7018"/>
                  <a:pt x="2958" y="8747"/>
                  <a:pt x="1529" y="10577"/>
                </a:cubicBezTo>
                <a:cubicBezTo>
                  <a:pt x="1078" y="7494"/>
                  <a:pt x="802" y="4486"/>
                  <a:pt x="652" y="1379"/>
                </a:cubicBezTo>
                <a:close/>
                <a:moveTo>
                  <a:pt x="18672" y="1203"/>
                </a:moveTo>
                <a:cubicBezTo>
                  <a:pt x="18772" y="1930"/>
                  <a:pt x="18672" y="2582"/>
                  <a:pt x="18672" y="3233"/>
                </a:cubicBezTo>
                <a:cubicBezTo>
                  <a:pt x="18672" y="3885"/>
                  <a:pt x="18697" y="4511"/>
                  <a:pt x="18672" y="5163"/>
                </a:cubicBezTo>
                <a:cubicBezTo>
                  <a:pt x="18672" y="5840"/>
                  <a:pt x="18622" y="6491"/>
                  <a:pt x="18597" y="7168"/>
                </a:cubicBezTo>
                <a:cubicBezTo>
                  <a:pt x="18597" y="7795"/>
                  <a:pt x="18597" y="8446"/>
                  <a:pt x="18597" y="9098"/>
                </a:cubicBezTo>
                <a:lnTo>
                  <a:pt x="18597" y="11178"/>
                </a:lnTo>
                <a:cubicBezTo>
                  <a:pt x="17068" y="9073"/>
                  <a:pt x="15589" y="7043"/>
                  <a:pt x="14061" y="4963"/>
                </a:cubicBezTo>
                <a:cubicBezTo>
                  <a:pt x="15539" y="3634"/>
                  <a:pt x="17068" y="2456"/>
                  <a:pt x="18672" y="1203"/>
                </a:cubicBezTo>
                <a:close/>
                <a:moveTo>
                  <a:pt x="13685" y="5339"/>
                </a:moveTo>
                <a:cubicBezTo>
                  <a:pt x="15214" y="7494"/>
                  <a:pt x="16742" y="9624"/>
                  <a:pt x="18271" y="11730"/>
                </a:cubicBezTo>
                <a:cubicBezTo>
                  <a:pt x="18188" y="11758"/>
                  <a:pt x="17807" y="11771"/>
                  <a:pt x="17213" y="11771"/>
                </a:cubicBezTo>
                <a:cubicBezTo>
                  <a:pt x="13672" y="11771"/>
                  <a:pt x="2552" y="11318"/>
                  <a:pt x="1780" y="11103"/>
                </a:cubicBezTo>
                <a:cubicBezTo>
                  <a:pt x="3309" y="9223"/>
                  <a:pt x="4762" y="7419"/>
                  <a:pt x="6266" y="5564"/>
                </a:cubicBezTo>
                <a:cubicBezTo>
                  <a:pt x="6567" y="5790"/>
                  <a:pt x="6817" y="5965"/>
                  <a:pt x="7068" y="6141"/>
                </a:cubicBezTo>
                <a:cubicBezTo>
                  <a:pt x="7820" y="6667"/>
                  <a:pt x="8597" y="7243"/>
                  <a:pt x="9374" y="7770"/>
                </a:cubicBezTo>
                <a:cubicBezTo>
                  <a:pt x="9649" y="7961"/>
                  <a:pt x="9844" y="8055"/>
                  <a:pt x="10033" y="8055"/>
                </a:cubicBezTo>
                <a:cubicBezTo>
                  <a:pt x="10240" y="8055"/>
                  <a:pt x="10439" y="7942"/>
                  <a:pt x="10727" y="7719"/>
                </a:cubicBezTo>
                <a:cubicBezTo>
                  <a:pt x="11604" y="7018"/>
                  <a:pt x="12482" y="6291"/>
                  <a:pt x="13359" y="5589"/>
                </a:cubicBezTo>
                <a:cubicBezTo>
                  <a:pt x="13459" y="5514"/>
                  <a:pt x="13534" y="5439"/>
                  <a:pt x="13685" y="5339"/>
                </a:cubicBezTo>
                <a:close/>
                <a:moveTo>
                  <a:pt x="9650" y="0"/>
                </a:moveTo>
                <a:cubicBezTo>
                  <a:pt x="9650" y="25"/>
                  <a:pt x="9650" y="50"/>
                  <a:pt x="9650" y="50"/>
                </a:cubicBezTo>
                <a:cubicBezTo>
                  <a:pt x="7218" y="151"/>
                  <a:pt x="4787" y="226"/>
                  <a:pt x="2356" y="301"/>
                </a:cubicBezTo>
                <a:cubicBezTo>
                  <a:pt x="1755" y="326"/>
                  <a:pt x="1153" y="376"/>
                  <a:pt x="552" y="401"/>
                </a:cubicBezTo>
                <a:cubicBezTo>
                  <a:pt x="25" y="451"/>
                  <a:pt x="0" y="501"/>
                  <a:pt x="51" y="1053"/>
                </a:cubicBezTo>
                <a:cubicBezTo>
                  <a:pt x="126" y="1830"/>
                  <a:pt x="176" y="2607"/>
                  <a:pt x="226" y="3409"/>
                </a:cubicBezTo>
                <a:cubicBezTo>
                  <a:pt x="276" y="4311"/>
                  <a:pt x="326" y="5213"/>
                  <a:pt x="401" y="6115"/>
                </a:cubicBezTo>
                <a:cubicBezTo>
                  <a:pt x="577" y="7719"/>
                  <a:pt x="777" y="9349"/>
                  <a:pt x="953" y="10978"/>
                </a:cubicBezTo>
                <a:cubicBezTo>
                  <a:pt x="1003" y="11404"/>
                  <a:pt x="1078" y="11529"/>
                  <a:pt x="1504" y="11629"/>
                </a:cubicBezTo>
                <a:cubicBezTo>
                  <a:pt x="1730" y="11704"/>
                  <a:pt x="1930" y="11730"/>
                  <a:pt x="2156" y="11755"/>
                </a:cubicBezTo>
                <a:cubicBezTo>
                  <a:pt x="5239" y="11905"/>
                  <a:pt x="8321" y="12080"/>
                  <a:pt x="11379" y="12231"/>
                </a:cubicBezTo>
                <a:cubicBezTo>
                  <a:pt x="13910" y="12331"/>
                  <a:pt x="16417" y="12356"/>
                  <a:pt x="18923" y="12431"/>
                </a:cubicBezTo>
                <a:cubicBezTo>
                  <a:pt x="18946" y="12433"/>
                  <a:pt x="18968" y="12434"/>
                  <a:pt x="18989" y="12434"/>
                </a:cubicBezTo>
                <a:cubicBezTo>
                  <a:pt x="19215" y="12434"/>
                  <a:pt x="19299" y="12312"/>
                  <a:pt x="19299" y="12105"/>
                </a:cubicBezTo>
                <a:cubicBezTo>
                  <a:pt x="19324" y="11830"/>
                  <a:pt x="19299" y="11579"/>
                  <a:pt x="19299" y="11303"/>
                </a:cubicBezTo>
                <a:cubicBezTo>
                  <a:pt x="19249" y="10526"/>
                  <a:pt x="19198" y="9750"/>
                  <a:pt x="19198" y="8973"/>
                </a:cubicBezTo>
                <a:cubicBezTo>
                  <a:pt x="19173" y="6817"/>
                  <a:pt x="19224" y="4662"/>
                  <a:pt x="19224" y="2506"/>
                </a:cubicBezTo>
                <a:cubicBezTo>
                  <a:pt x="19224" y="1930"/>
                  <a:pt x="19224" y="1379"/>
                  <a:pt x="19249" y="802"/>
                </a:cubicBezTo>
                <a:cubicBezTo>
                  <a:pt x="19249" y="251"/>
                  <a:pt x="19198" y="201"/>
                  <a:pt x="18647" y="176"/>
                </a:cubicBezTo>
                <a:cubicBezTo>
                  <a:pt x="17995" y="151"/>
                  <a:pt x="17369" y="151"/>
                  <a:pt x="16717" y="151"/>
                </a:cubicBezTo>
                <a:cubicBezTo>
                  <a:pt x="14361" y="100"/>
                  <a:pt x="12005" y="50"/>
                  <a:pt x="9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s 2"/>
          <p:cNvSpPr/>
          <p:nvPr/>
        </p:nvSpPr>
        <p:spPr>
          <a:xfrm>
            <a:off x="1190788" y="1261731"/>
            <a:ext cx="2899202" cy="3211031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just"/>
            <a:endParaRPr lang="en-SG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0382" y="1596032"/>
            <a:ext cx="25694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 MT" panose="020B0502020104020203" pitchFamily="34" charset="0"/>
              </a:rPr>
              <a:t>Trường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hợp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Tên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đăng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nhập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và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Mật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khẩu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đều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được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điền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vào</a:t>
            </a:r>
            <a:r>
              <a:rPr lang="en-US" sz="2400" dirty="0" smtClean="0">
                <a:latin typeface="Gill Sans MT" panose="020B0502020104020203" pitchFamily="34" charset="0"/>
              </a:rPr>
              <a:t>. </a:t>
            </a:r>
            <a:r>
              <a:rPr lang="en-US" sz="2400" dirty="0" err="1" smtClean="0">
                <a:latin typeface="Gill Sans MT" panose="020B0502020104020203" pitchFamily="34" charset="0"/>
              </a:rPr>
              <a:t>Khi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nhấn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nút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Đăng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nhập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sẽ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chuyển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đến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Trang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chủ</a:t>
            </a:r>
            <a:r>
              <a:rPr lang="en-US" sz="2400" dirty="0" smtClean="0">
                <a:latin typeface="Gill Sans MT" panose="020B0502020104020203" pitchFamily="34" charset="0"/>
              </a:rPr>
              <a:t>.</a:t>
            </a:r>
            <a:endParaRPr lang="en-US" sz="2400" dirty="0" smtClean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3382" y="196770"/>
            <a:ext cx="3816137" cy="4790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3" y="115747"/>
            <a:ext cx="8949197" cy="49515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01263" y="196770"/>
            <a:ext cx="555656" cy="38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6549538" y="1799359"/>
            <a:ext cx="233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Gill Sans MT" panose="020B0502020104020203" pitchFamily="34" charset="0"/>
              </a:rPr>
              <a:t>Đăng</a:t>
            </a:r>
            <a:r>
              <a:rPr lang="en-US" sz="1800" dirty="0" smtClean="0">
                <a:latin typeface="Gill Sans MT" panose="020B0502020104020203" pitchFamily="34" charset="0"/>
              </a:rPr>
              <a:t> </a:t>
            </a:r>
            <a:r>
              <a:rPr lang="en-US" sz="1800" dirty="0" err="1" smtClean="0">
                <a:latin typeface="Gill Sans MT" panose="020B0502020104020203" pitchFamily="34" charset="0"/>
              </a:rPr>
              <a:t>nhập</a:t>
            </a:r>
            <a:r>
              <a:rPr lang="en-US" sz="1800" dirty="0" smtClean="0">
                <a:latin typeface="Gill Sans MT" panose="020B0502020104020203" pitchFamily="34" charset="0"/>
              </a:rPr>
              <a:t> </a:t>
            </a:r>
            <a:r>
              <a:rPr lang="en-US" sz="1800" dirty="0" err="1" smtClean="0">
                <a:latin typeface="Gill Sans MT" panose="020B0502020104020203" pitchFamily="34" charset="0"/>
              </a:rPr>
              <a:t>thành</a:t>
            </a:r>
            <a:r>
              <a:rPr lang="en-US" sz="1800" dirty="0" smtClean="0">
                <a:latin typeface="Gill Sans MT" panose="020B0502020104020203" pitchFamily="34" charset="0"/>
              </a:rPr>
              <a:t> </a:t>
            </a:r>
            <a:r>
              <a:rPr lang="en-US" sz="1800" dirty="0" err="1" smtClean="0">
                <a:latin typeface="Gill Sans MT" panose="020B0502020104020203" pitchFamily="34" charset="0"/>
              </a:rPr>
              <a:t>công</a:t>
            </a:r>
            <a:endParaRPr lang="vi-VN" sz="18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669862" y="652217"/>
            <a:ext cx="454660" cy="1042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 animBg="1"/>
      <p:bldP spid="38" grpId="2" animBg="1"/>
      <p:bldP spid="5" grpId="0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2816352" y="2461133"/>
            <a:ext cx="3840480" cy="2025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678798"/>
            <a:ext cx="8770620" cy="1249062"/>
          </a:xfrm>
          <a:prstGeom prst="rect">
            <a:avLst/>
          </a:prstGeom>
        </p:spPr>
      </p:pic>
      <p:cxnSp>
        <p:nvCxnSpPr>
          <p:cNvPr id="11" name="Curved Connector 10"/>
          <p:cNvCxnSpPr>
            <a:endCxn id="10" idx="3"/>
          </p:cNvCxnSpPr>
          <p:nvPr/>
        </p:nvCxnSpPr>
        <p:spPr>
          <a:xfrm rot="5400000">
            <a:off x="6292977" y="1529715"/>
            <a:ext cx="2308098" cy="158038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31480" y="678798"/>
            <a:ext cx="510540" cy="365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s 2"/>
          <p:cNvSpPr/>
          <p:nvPr/>
        </p:nvSpPr>
        <p:spPr>
          <a:xfrm>
            <a:off x="198120" y="2461133"/>
            <a:ext cx="2473871" cy="1474381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just"/>
            <a:r>
              <a:rPr lang="en-SG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SG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SG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chuột</a:t>
            </a:r>
            <a:r>
              <a:rPr lang="en-SG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SG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sẽ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hàng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đặt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xuất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SG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1237" y="274321"/>
            <a:ext cx="3467297" cy="473586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703854" y="274321"/>
            <a:ext cx="3283484" cy="4803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0687" y="1039568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vi-VN" dirty="0"/>
          </a:p>
        </p:txBody>
      </p:sp>
      <p:cxnSp>
        <p:nvCxnSpPr>
          <p:cNvPr id="15" name="Straight Arrow Connector 14"/>
          <p:cNvCxnSpPr>
            <a:stCxn id="5" idx="1"/>
          </p:cNvCxnSpPr>
          <p:nvPr/>
        </p:nvCxnSpPr>
        <p:spPr>
          <a:xfrm flipH="1">
            <a:off x="6350783" y="1193457"/>
            <a:ext cx="1059904" cy="107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4433032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endParaRPr lang="vi-VN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934866" y="4814975"/>
            <a:ext cx="1309733" cy="10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16556" y="2180067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endParaRPr lang="vi-VN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394371" y="3099579"/>
            <a:ext cx="920572" cy="23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89889" y="1544689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Nhập</a:t>
            </a:r>
            <a:r>
              <a:rPr lang="en-US" dirty="0" smtClean="0"/>
              <a:t> email</a:t>
            </a:r>
            <a:endParaRPr lang="vi-VN" dirty="0"/>
          </a:p>
        </p:txBody>
      </p:sp>
      <p:cxnSp>
        <p:nvCxnSpPr>
          <p:cNvPr id="23" name="Straight Arrow Connector 22"/>
          <p:cNvCxnSpPr>
            <a:stCxn id="18" idx="1"/>
          </p:cNvCxnSpPr>
          <p:nvPr/>
        </p:nvCxnSpPr>
        <p:spPr>
          <a:xfrm flipH="1">
            <a:off x="6103417" y="2333956"/>
            <a:ext cx="1213139" cy="4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692022" y="4433032"/>
            <a:ext cx="579498" cy="253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TextBox 34"/>
          <p:cNvSpPr txBox="1"/>
          <p:nvPr/>
        </p:nvSpPr>
        <p:spPr>
          <a:xfrm>
            <a:off x="7338694" y="2945691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endParaRPr lang="vi-VN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008516" y="3734957"/>
            <a:ext cx="506267" cy="23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38534" y="3581069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endParaRPr lang="vi-VN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6197548" y="1736587"/>
            <a:ext cx="1213139" cy="4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882"/>
            <a:ext cx="3048264" cy="4892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375" y="138365"/>
            <a:ext cx="3069510" cy="4861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5" y="138364"/>
            <a:ext cx="2977115" cy="48619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28" y="79623"/>
            <a:ext cx="3078747" cy="48238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0242" y="3778102"/>
            <a:ext cx="2821172" cy="645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ight Arrow 5"/>
          <p:cNvSpPr/>
          <p:nvPr/>
        </p:nvSpPr>
        <p:spPr>
          <a:xfrm>
            <a:off x="3593804" y="2062716"/>
            <a:ext cx="1020725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658" y="701808"/>
            <a:ext cx="3337520" cy="37213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02635" y="3229531"/>
            <a:ext cx="2966327" cy="652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28" y="79624"/>
            <a:ext cx="8567828" cy="48238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79724" y="79624"/>
            <a:ext cx="778476" cy="430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3388242" y="2133600"/>
            <a:ext cx="687572" cy="177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265" y="625017"/>
            <a:ext cx="8151213" cy="39687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815;p40"/>
          <p:cNvSpPr txBox="1"/>
          <p:nvPr/>
        </p:nvSpPr>
        <p:spPr>
          <a:xfrm>
            <a:off x="829310" y="123825"/>
            <a:ext cx="7484110" cy="746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14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SG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SG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</a:t>
            </a:r>
            <a:r>
              <a:rPr lang="en-US" altLang="en-SG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Header</a:t>
            </a:r>
            <a:endParaRPr lang="en-US" altLang="en-SG" sz="3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6" name="Google Shape;3133;p66"/>
          <p:cNvGrpSpPr/>
          <p:nvPr/>
        </p:nvGrpSpPr>
        <p:grpSpPr>
          <a:xfrm>
            <a:off x="7943498" y="3882616"/>
            <a:ext cx="1200502" cy="1260884"/>
            <a:chOff x="2146588" y="3519138"/>
            <a:chExt cx="1005025" cy="1055575"/>
          </a:xfrm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421" y="1057383"/>
            <a:ext cx="7680077" cy="38734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5488" y="1377387"/>
            <a:ext cx="3797171" cy="382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/>
          <p:cNvSpPr/>
          <p:nvPr/>
        </p:nvSpPr>
        <p:spPr>
          <a:xfrm>
            <a:off x="6418580" y="1354671"/>
            <a:ext cx="555585" cy="428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/>
          <p:cNvSpPr/>
          <p:nvPr/>
        </p:nvSpPr>
        <p:spPr>
          <a:xfrm>
            <a:off x="2390473" y="1844747"/>
            <a:ext cx="652780" cy="428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/>
          <p:cNvSpPr/>
          <p:nvPr/>
        </p:nvSpPr>
        <p:spPr>
          <a:xfrm>
            <a:off x="5232400" y="1844747"/>
            <a:ext cx="555585" cy="428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4289060" y="1844747"/>
            <a:ext cx="555585" cy="428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Rectangle 16"/>
          <p:cNvSpPr/>
          <p:nvPr/>
        </p:nvSpPr>
        <p:spPr>
          <a:xfrm>
            <a:off x="3360298" y="1846998"/>
            <a:ext cx="555585" cy="428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276" y="2388592"/>
            <a:ext cx="8051579" cy="2271393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>
            <a:off x="4406796" y="1686187"/>
            <a:ext cx="365995" cy="552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6" name="Google Shape;3133;p66"/>
          <p:cNvGrpSpPr/>
          <p:nvPr/>
        </p:nvGrpSpPr>
        <p:grpSpPr>
          <a:xfrm>
            <a:off x="7943498" y="3882616"/>
            <a:ext cx="1200502" cy="1260884"/>
            <a:chOff x="2146588" y="3519138"/>
            <a:chExt cx="1005025" cy="1055575"/>
          </a:xfrm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4772791" y="4784482"/>
            <a:ext cx="1158240" cy="33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6" y="294184"/>
            <a:ext cx="8913990" cy="111629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268638" y="740780"/>
            <a:ext cx="4734046" cy="451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133;p66"/>
          <p:cNvGrpSpPr/>
          <p:nvPr/>
        </p:nvGrpSpPr>
        <p:grpSpPr>
          <a:xfrm>
            <a:off x="7943498" y="3882616"/>
            <a:ext cx="1200502" cy="1260884"/>
            <a:chOff x="2146588" y="3519138"/>
            <a:chExt cx="1005025" cy="1055575"/>
          </a:xfrm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Rectangles 2"/>
          <p:cNvSpPr/>
          <p:nvPr/>
        </p:nvSpPr>
        <p:spPr>
          <a:xfrm>
            <a:off x="557784" y="4325775"/>
            <a:ext cx="6190488" cy="703110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just"/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“Son”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SG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57"/>
          <p:cNvPicPr>
            <a:picLocks noChangeAspect="1"/>
          </p:cNvPicPr>
          <p:nvPr/>
        </p:nvPicPr>
        <p:blipFill>
          <a:blip r:embed="rId1"/>
          <a:srcRect b="13211"/>
          <a:stretch>
            <a:fillRect/>
          </a:stretch>
        </p:blipFill>
        <p:spPr>
          <a:xfrm>
            <a:off x="350672" y="113030"/>
            <a:ext cx="7790180" cy="412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22"/>
          <p:cNvSpPr/>
          <p:nvPr/>
        </p:nvSpPr>
        <p:spPr>
          <a:xfrm>
            <a:off x="4378103" y="1364129"/>
            <a:ext cx="365995" cy="552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6" name="Google Shape;3133;p66"/>
          <p:cNvGrpSpPr/>
          <p:nvPr/>
        </p:nvGrpSpPr>
        <p:grpSpPr>
          <a:xfrm>
            <a:off x="7943498" y="3882616"/>
            <a:ext cx="1200502" cy="1260884"/>
            <a:chOff x="2146588" y="3519138"/>
            <a:chExt cx="1005025" cy="1055575"/>
          </a:xfrm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7" y="136500"/>
            <a:ext cx="8911369" cy="11159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58268" y="694481"/>
            <a:ext cx="787079" cy="533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16" y="2022148"/>
            <a:ext cx="7500040" cy="29195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36" y="2381604"/>
            <a:ext cx="4711500" cy="864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Google Shape;1687;p37"/>
          <p:cNvSpPr/>
          <p:nvPr/>
        </p:nvSpPr>
        <p:spPr>
          <a:xfrm>
            <a:off x="6495386" y="558917"/>
            <a:ext cx="1555800" cy="1934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1688;p37"/>
          <p:cNvSpPr/>
          <p:nvPr/>
        </p:nvSpPr>
        <p:spPr>
          <a:xfrm>
            <a:off x="257955" y="640206"/>
            <a:ext cx="6007323" cy="395986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7" name="Google Shape;1704;p37"/>
          <p:cNvGrpSpPr/>
          <p:nvPr/>
        </p:nvGrpSpPr>
        <p:grpSpPr>
          <a:xfrm>
            <a:off x="329815" y="255312"/>
            <a:ext cx="5859793" cy="511271"/>
            <a:chOff x="2512046" y="824082"/>
            <a:chExt cx="5872577" cy="511271"/>
          </a:xfrm>
        </p:grpSpPr>
        <p:grpSp>
          <p:nvGrpSpPr>
            <p:cNvPr id="8" name="Google Shape;1705;p37"/>
            <p:cNvGrpSpPr/>
            <p:nvPr/>
          </p:nvGrpSpPr>
          <p:grpSpPr>
            <a:xfrm>
              <a:off x="2512046" y="824082"/>
              <a:ext cx="325269" cy="511271"/>
              <a:chOff x="1471100" y="1593200"/>
              <a:chExt cx="235600" cy="370325"/>
            </a:xfrm>
          </p:grpSpPr>
          <p:sp>
            <p:nvSpPr>
              <p:cNvPr id="53" name="Google Shape;1706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1707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1708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" name="Google Shape;1709;p37"/>
            <p:cNvGrpSpPr/>
            <p:nvPr/>
          </p:nvGrpSpPr>
          <p:grpSpPr>
            <a:xfrm>
              <a:off x="3016346" y="824082"/>
              <a:ext cx="325269" cy="511271"/>
              <a:chOff x="1471100" y="1593200"/>
              <a:chExt cx="235600" cy="370325"/>
            </a:xfrm>
          </p:grpSpPr>
          <p:sp>
            <p:nvSpPr>
              <p:cNvPr id="50" name="Google Shape;1710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711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712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" name="Google Shape;1713;p37"/>
            <p:cNvGrpSpPr/>
            <p:nvPr/>
          </p:nvGrpSpPr>
          <p:grpSpPr>
            <a:xfrm>
              <a:off x="3520647" y="824082"/>
              <a:ext cx="325269" cy="511271"/>
              <a:chOff x="1471100" y="1593200"/>
              <a:chExt cx="235600" cy="370325"/>
            </a:xfrm>
          </p:grpSpPr>
          <p:sp>
            <p:nvSpPr>
              <p:cNvPr id="47" name="Google Shape;1714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1715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1716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" name="Google Shape;1717;p37"/>
            <p:cNvGrpSpPr/>
            <p:nvPr/>
          </p:nvGrpSpPr>
          <p:grpSpPr>
            <a:xfrm>
              <a:off x="4024948" y="824082"/>
              <a:ext cx="325269" cy="511271"/>
              <a:chOff x="1471100" y="1593200"/>
              <a:chExt cx="235600" cy="370325"/>
            </a:xfrm>
          </p:grpSpPr>
          <p:sp>
            <p:nvSpPr>
              <p:cNvPr id="44" name="Google Shape;1718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1719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1720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" name="Google Shape;1721;p37"/>
            <p:cNvGrpSpPr/>
            <p:nvPr/>
          </p:nvGrpSpPr>
          <p:grpSpPr>
            <a:xfrm>
              <a:off x="4529249" y="824082"/>
              <a:ext cx="325269" cy="511271"/>
              <a:chOff x="1471100" y="1593200"/>
              <a:chExt cx="235600" cy="370325"/>
            </a:xfrm>
          </p:grpSpPr>
          <p:sp>
            <p:nvSpPr>
              <p:cNvPr id="41" name="Google Shape;1722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1723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1724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" name="Google Shape;1725;p37"/>
            <p:cNvGrpSpPr/>
            <p:nvPr/>
          </p:nvGrpSpPr>
          <p:grpSpPr>
            <a:xfrm>
              <a:off x="5033550" y="824082"/>
              <a:ext cx="325269" cy="511271"/>
              <a:chOff x="1471100" y="1593200"/>
              <a:chExt cx="235600" cy="370325"/>
            </a:xfrm>
          </p:grpSpPr>
          <p:sp>
            <p:nvSpPr>
              <p:cNvPr id="38" name="Google Shape;1726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1727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1728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" name="Google Shape;1729;p37"/>
            <p:cNvGrpSpPr/>
            <p:nvPr/>
          </p:nvGrpSpPr>
          <p:grpSpPr>
            <a:xfrm>
              <a:off x="5537850" y="824082"/>
              <a:ext cx="325269" cy="511271"/>
              <a:chOff x="1471100" y="1593200"/>
              <a:chExt cx="235600" cy="370325"/>
            </a:xfrm>
          </p:grpSpPr>
          <p:sp>
            <p:nvSpPr>
              <p:cNvPr id="35" name="Google Shape;1730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1731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1732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" name="Google Shape;1733;p37"/>
            <p:cNvGrpSpPr/>
            <p:nvPr/>
          </p:nvGrpSpPr>
          <p:grpSpPr>
            <a:xfrm>
              <a:off x="6042151" y="824082"/>
              <a:ext cx="325269" cy="511271"/>
              <a:chOff x="1471100" y="1593200"/>
              <a:chExt cx="235600" cy="370325"/>
            </a:xfrm>
          </p:grpSpPr>
          <p:sp>
            <p:nvSpPr>
              <p:cNvPr id="32" name="Google Shape;1734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1735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1736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" name="Google Shape;1737;p37"/>
            <p:cNvGrpSpPr/>
            <p:nvPr/>
          </p:nvGrpSpPr>
          <p:grpSpPr>
            <a:xfrm>
              <a:off x="6546452" y="824082"/>
              <a:ext cx="325269" cy="511271"/>
              <a:chOff x="1471100" y="1593200"/>
              <a:chExt cx="235600" cy="370325"/>
            </a:xfrm>
          </p:grpSpPr>
          <p:sp>
            <p:nvSpPr>
              <p:cNvPr id="29" name="Google Shape;1738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1739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1740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" name="Google Shape;1741;p37"/>
            <p:cNvGrpSpPr/>
            <p:nvPr/>
          </p:nvGrpSpPr>
          <p:grpSpPr>
            <a:xfrm>
              <a:off x="7050753" y="824082"/>
              <a:ext cx="325269" cy="511271"/>
              <a:chOff x="1471100" y="1593200"/>
              <a:chExt cx="235600" cy="370325"/>
            </a:xfrm>
          </p:grpSpPr>
          <p:sp>
            <p:nvSpPr>
              <p:cNvPr id="26" name="Google Shape;1742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1743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1744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" name="Google Shape;1745;p37"/>
            <p:cNvGrpSpPr/>
            <p:nvPr/>
          </p:nvGrpSpPr>
          <p:grpSpPr>
            <a:xfrm>
              <a:off x="7555054" y="824082"/>
              <a:ext cx="325269" cy="511271"/>
              <a:chOff x="1471100" y="1593200"/>
              <a:chExt cx="235600" cy="370325"/>
            </a:xfrm>
          </p:grpSpPr>
          <p:sp>
            <p:nvSpPr>
              <p:cNvPr id="23" name="Google Shape;1746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1747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1748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" name="Google Shape;1749;p37"/>
            <p:cNvGrpSpPr/>
            <p:nvPr/>
          </p:nvGrpSpPr>
          <p:grpSpPr>
            <a:xfrm>
              <a:off x="8059354" y="824082"/>
              <a:ext cx="325269" cy="511271"/>
              <a:chOff x="1471100" y="1593200"/>
              <a:chExt cx="235600" cy="370325"/>
            </a:xfrm>
          </p:grpSpPr>
          <p:sp>
            <p:nvSpPr>
              <p:cNvPr id="20" name="Google Shape;1750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1751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1752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6" name="Google Shape;1753;p37"/>
          <p:cNvSpPr/>
          <p:nvPr/>
        </p:nvSpPr>
        <p:spPr>
          <a:xfrm>
            <a:off x="6475845" y="2881852"/>
            <a:ext cx="1895426" cy="133319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1754;p37"/>
          <p:cNvSpPr/>
          <p:nvPr/>
        </p:nvSpPr>
        <p:spPr>
          <a:xfrm>
            <a:off x="7524562" y="1796788"/>
            <a:ext cx="1524274" cy="1287476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8" name="Google Shape;1755;p37"/>
          <p:cNvGrpSpPr/>
          <p:nvPr/>
        </p:nvGrpSpPr>
        <p:grpSpPr>
          <a:xfrm flipH="1">
            <a:off x="6716954" y="3304758"/>
            <a:ext cx="1403374" cy="903035"/>
            <a:chOff x="1614175" y="702900"/>
            <a:chExt cx="1575850" cy="1059050"/>
          </a:xfrm>
        </p:grpSpPr>
        <p:sp>
          <p:nvSpPr>
            <p:cNvPr id="59" name="Google Shape;1756;p37"/>
            <p:cNvSpPr/>
            <p:nvPr/>
          </p:nvSpPr>
          <p:spPr>
            <a:xfrm>
              <a:off x="1792750" y="1266850"/>
              <a:ext cx="638500" cy="495100"/>
            </a:xfrm>
            <a:custGeom>
              <a:avLst/>
              <a:gdLst/>
              <a:ahLst/>
              <a:cxnLst/>
              <a:rect l="l" t="t" r="r" b="b"/>
              <a:pathLst>
                <a:path w="25540" h="19804" extrusionOk="0">
                  <a:moveTo>
                    <a:pt x="18596" y="1"/>
                  </a:moveTo>
                  <a:cubicBezTo>
                    <a:pt x="18322" y="1"/>
                    <a:pt x="18060" y="123"/>
                    <a:pt x="17945" y="330"/>
                  </a:cubicBezTo>
                  <a:cubicBezTo>
                    <a:pt x="17795" y="581"/>
                    <a:pt x="17870" y="831"/>
                    <a:pt x="18121" y="1007"/>
                  </a:cubicBezTo>
                  <a:lnTo>
                    <a:pt x="18848" y="1508"/>
                  </a:lnTo>
                  <a:lnTo>
                    <a:pt x="18848" y="1508"/>
                  </a:lnTo>
                  <a:lnTo>
                    <a:pt x="16642" y="1032"/>
                  </a:lnTo>
                  <a:cubicBezTo>
                    <a:pt x="16579" y="1017"/>
                    <a:pt x="16514" y="1010"/>
                    <a:pt x="16451" y="1010"/>
                  </a:cubicBezTo>
                  <a:cubicBezTo>
                    <a:pt x="16187" y="1010"/>
                    <a:pt x="15936" y="1131"/>
                    <a:pt x="15815" y="1332"/>
                  </a:cubicBezTo>
                  <a:cubicBezTo>
                    <a:pt x="15690" y="1558"/>
                    <a:pt x="15765" y="1859"/>
                    <a:pt x="16041" y="2034"/>
                  </a:cubicBezTo>
                  <a:lnTo>
                    <a:pt x="17444" y="2836"/>
                  </a:lnTo>
                  <a:lnTo>
                    <a:pt x="17444" y="2836"/>
                  </a:lnTo>
                  <a:lnTo>
                    <a:pt x="13509" y="1909"/>
                  </a:lnTo>
                  <a:cubicBezTo>
                    <a:pt x="13427" y="1885"/>
                    <a:pt x="13343" y="1874"/>
                    <a:pt x="13262" y="1874"/>
                  </a:cubicBezTo>
                  <a:cubicBezTo>
                    <a:pt x="12994" y="1874"/>
                    <a:pt x="12747" y="1993"/>
                    <a:pt x="12632" y="2185"/>
                  </a:cubicBezTo>
                  <a:cubicBezTo>
                    <a:pt x="12482" y="2460"/>
                    <a:pt x="12582" y="2761"/>
                    <a:pt x="12908" y="2911"/>
                  </a:cubicBezTo>
                  <a:lnTo>
                    <a:pt x="14587" y="3663"/>
                  </a:lnTo>
                  <a:lnTo>
                    <a:pt x="5213" y="1107"/>
                  </a:lnTo>
                  <a:cubicBezTo>
                    <a:pt x="5121" y="1074"/>
                    <a:pt x="5026" y="1058"/>
                    <a:pt x="4934" y="1058"/>
                  </a:cubicBezTo>
                  <a:cubicBezTo>
                    <a:pt x="4678" y="1058"/>
                    <a:pt x="4440" y="1180"/>
                    <a:pt x="4311" y="1383"/>
                  </a:cubicBezTo>
                  <a:cubicBezTo>
                    <a:pt x="4161" y="1633"/>
                    <a:pt x="4286" y="1959"/>
                    <a:pt x="4587" y="2109"/>
                  </a:cubicBezTo>
                  <a:cubicBezTo>
                    <a:pt x="6015" y="2811"/>
                    <a:pt x="8697" y="3438"/>
                    <a:pt x="10502" y="4315"/>
                  </a:cubicBezTo>
                  <a:cubicBezTo>
                    <a:pt x="7745" y="3237"/>
                    <a:pt x="4637" y="2611"/>
                    <a:pt x="4462" y="2510"/>
                  </a:cubicBezTo>
                  <a:lnTo>
                    <a:pt x="4436" y="2535"/>
                  </a:lnTo>
                  <a:cubicBezTo>
                    <a:pt x="4249" y="2452"/>
                    <a:pt x="4096" y="2408"/>
                    <a:pt x="3963" y="2408"/>
                  </a:cubicBezTo>
                  <a:cubicBezTo>
                    <a:pt x="3777" y="2408"/>
                    <a:pt x="3631" y="2495"/>
                    <a:pt x="3484" y="2686"/>
                  </a:cubicBezTo>
                  <a:cubicBezTo>
                    <a:pt x="3259" y="2936"/>
                    <a:pt x="3359" y="3287"/>
                    <a:pt x="3685" y="3463"/>
                  </a:cubicBezTo>
                  <a:cubicBezTo>
                    <a:pt x="3760" y="3513"/>
                    <a:pt x="6792" y="4415"/>
                    <a:pt x="9549" y="5869"/>
                  </a:cubicBezTo>
                  <a:lnTo>
                    <a:pt x="3735" y="3939"/>
                  </a:lnTo>
                  <a:cubicBezTo>
                    <a:pt x="3630" y="3891"/>
                    <a:pt x="3518" y="3868"/>
                    <a:pt x="3407" y="3868"/>
                  </a:cubicBezTo>
                  <a:cubicBezTo>
                    <a:pt x="3172" y="3868"/>
                    <a:pt x="2944" y="3969"/>
                    <a:pt x="2807" y="4139"/>
                  </a:cubicBezTo>
                  <a:cubicBezTo>
                    <a:pt x="2607" y="4390"/>
                    <a:pt x="2707" y="4716"/>
                    <a:pt x="3008" y="4891"/>
                  </a:cubicBezTo>
                  <a:lnTo>
                    <a:pt x="13033" y="9703"/>
                  </a:lnTo>
                  <a:lnTo>
                    <a:pt x="2958" y="5894"/>
                  </a:lnTo>
                  <a:cubicBezTo>
                    <a:pt x="2854" y="5854"/>
                    <a:pt x="2740" y="5834"/>
                    <a:pt x="2626" y="5834"/>
                  </a:cubicBezTo>
                  <a:cubicBezTo>
                    <a:pt x="2383" y="5834"/>
                    <a:pt x="2142" y="5924"/>
                    <a:pt x="2005" y="6094"/>
                  </a:cubicBezTo>
                  <a:cubicBezTo>
                    <a:pt x="1830" y="6370"/>
                    <a:pt x="1905" y="6696"/>
                    <a:pt x="2231" y="6871"/>
                  </a:cubicBezTo>
                  <a:lnTo>
                    <a:pt x="13459" y="12285"/>
                  </a:lnTo>
                  <a:lnTo>
                    <a:pt x="2782" y="7749"/>
                  </a:lnTo>
                  <a:cubicBezTo>
                    <a:pt x="2678" y="7700"/>
                    <a:pt x="2563" y="7678"/>
                    <a:pt x="2450" y="7678"/>
                  </a:cubicBezTo>
                  <a:cubicBezTo>
                    <a:pt x="2209" y="7678"/>
                    <a:pt x="1974" y="7779"/>
                    <a:pt x="1855" y="7949"/>
                  </a:cubicBezTo>
                  <a:cubicBezTo>
                    <a:pt x="1654" y="8200"/>
                    <a:pt x="1755" y="8551"/>
                    <a:pt x="2055" y="8701"/>
                  </a:cubicBezTo>
                  <a:lnTo>
                    <a:pt x="9098" y="12410"/>
                  </a:lnTo>
                  <a:lnTo>
                    <a:pt x="9098" y="12410"/>
                  </a:lnTo>
                  <a:lnTo>
                    <a:pt x="2331" y="9503"/>
                  </a:lnTo>
                  <a:cubicBezTo>
                    <a:pt x="2229" y="9464"/>
                    <a:pt x="2120" y="9444"/>
                    <a:pt x="2012" y="9444"/>
                  </a:cubicBezTo>
                  <a:cubicBezTo>
                    <a:pt x="1774" y="9444"/>
                    <a:pt x="1542" y="9539"/>
                    <a:pt x="1404" y="9728"/>
                  </a:cubicBezTo>
                  <a:cubicBezTo>
                    <a:pt x="1228" y="9979"/>
                    <a:pt x="1304" y="10305"/>
                    <a:pt x="1604" y="10480"/>
                  </a:cubicBezTo>
                  <a:lnTo>
                    <a:pt x="9374" y="14891"/>
                  </a:lnTo>
                  <a:lnTo>
                    <a:pt x="1629" y="11708"/>
                  </a:lnTo>
                  <a:cubicBezTo>
                    <a:pt x="1526" y="11668"/>
                    <a:pt x="1414" y="11649"/>
                    <a:pt x="1304" y="11649"/>
                  </a:cubicBezTo>
                  <a:cubicBezTo>
                    <a:pt x="1068" y="11649"/>
                    <a:pt x="839" y="11738"/>
                    <a:pt x="702" y="11909"/>
                  </a:cubicBezTo>
                  <a:cubicBezTo>
                    <a:pt x="502" y="12185"/>
                    <a:pt x="602" y="12510"/>
                    <a:pt x="903" y="12686"/>
                  </a:cubicBezTo>
                  <a:lnTo>
                    <a:pt x="6316" y="15744"/>
                  </a:lnTo>
                  <a:lnTo>
                    <a:pt x="1429" y="13889"/>
                  </a:lnTo>
                  <a:cubicBezTo>
                    <a:pt x="1336" y="13860"/>
                    <a:pt x="1237" y="13846"/>
                    <a:pt x="1138" y="13846"/>
                  </a:cubicBezTo>
                  <a:cubicBezTo>
                    <a:pt x="892" y="13846"/>
                    <a:pt x="652" y="13935"/>
                    <a:pt x="527" y="14114"/>
                  </a:cubicBezTo>
                  <a:cubicBezTo>
                    <a:pt x="351" y="14365"/>
                    <a:pt x="426" y="14691"/>
                    <a:pt x="702" y="14866"/>
                  </a:cubicBezTo>
                  <a:lnTo>
                    <a:pt x="3735" y="16671"/>
                  </a:lnTo>
                  <a:lnTo>
                    <a:pt x="1053" y="15744"/>
                  </a:lnTo>
                  <a:cubicBezTo>
                    <a:pt x="958" y="15707"/>
                    <a:pt x="858" y="15690"/>
                    <a:pt x="761" y="15690"/>
                  </a:cubicBezTo>
                  <a:cubicBezTo>
                    <a:pt x="525" y="15690"/>
                    <a:pt x="300" y="15792"/>
                    <a:pt x="176" y="15969"/>
                  </a:cubicBezTo>
                  <a:cubicBezTo>
                    <a:pt x="0" y="16195"/>
                    <a:pt x="50" y="16520"/>
                    <a:pt x="326" y="16696"/>
                  </a:cubicBezTo>
                  <a:lnTo>
                    <a:pt x="1454" y="17448"/>
                  </a:lnTo>
                  <a:lnTo>
                    <a:pt x="1203" y="17373"/>
                  </a:lnTo>
                  <a:cubicBezTo>
                    <a:pt x="1114" y="17343"/>
                    <a:pt x="1022" y="17328"/>
                    <a:pt x="931" y="17328"/>
                  </a:cubicBezTo>
                  <a:cubicBezTo>
                    <a:pt x="719" y="17328"/>
                    <a:pt x="517" y="17407"/>
                    <a:pt x="376" y="17548"/>
                  </a:cubicBezTo>
                  <a:cubicBezTo>
                    <a:pt x="201" y="17774"/>
                    <a:pt x="201" y="18049"/>
                    <a:pt x="401" y="18250"/>
                  </a:cubicBezTo>
                  <a:lnTo>
                    <a:pt x="1554" y="19378"/>
                  </a:lnTo>
                  <a:cubicBezTo>
                    <a:pt x="1693" y="19517"/>
                    <a:pt x="1887" y="19587"/>
                    <a:pt x="2083" y="19587"/>
                  </a:cubicBezTo>
                  <a:cubicBezTo>
                    <a:pt x="2240" y="19587"/>
                    <a:pt x="2398" y="19542"/>
                    <a:pt x="2532" y="19453"/>
                  </a:cubicBezTo>
                  <a:cubicBezTo>
                    <a:pt x="2682" y="19353"/>
                    <a:pt x="2782" y="19227"/>
                    <a:pt x="2807" y="19077"/>
                  </a:cubicBezTo>
                  <a:lnTo>
                    <a:pt x="5013" y="19754"/>
                  </a:lnTo>
                  <a:cubicBezTo>
                    <a:pt x="5088" y="19779"/>
                    <a:pt x="5188" y="19804"/>
                    <a:pt x="5264" y="19804"/>
                  </a:cubicBezTo>
                  <a:cubicBezTo>
                    <a:pt x="5514" y="19804"/>
                    <a:pt x="5740" y="19703"/>
                    <a:pt x="5865" y="19528"/>
                  </a:cubicBezTo>
                  <a:cubicBezTo>
                    <a:pt x="6040" y="19277"/>
                    <a:pt x="5990" y="18977"/>
                    <a:pt x="5715" y="18801"/>
                  </a:cubicBezTo>
                  <a:lnTo>
                    <a:pt x="5088" y="18400"/>
                  </a:lnTo>
                  <a:lnTo>
                    <a:pt x="8772" y="19678"/>
                  </a:lnTo>
                  <a:cubicBezTo>
                    <a:pt x="8867" y="19715"/>
                    <a:pt x="8967" y="19732"/>
                    <a:pt x="9065" y="19732"/>
                  </a:cubicBezTo>
                  <a:cubicBezTo>
                    <a:pt x="9303" y="19732"/>
                    <a:pt x="9533" y="19630"/>
                    <a:pt x="9675" y="19453"/>
                  </a:cubicBezTo>
                  <a:cubicBezTo>
                    <a:pt x="9850" y="19202"/>
                    <a:pt x="9775" y="18876"/>
                    <a:pt x="9474" y="18701"/>
                  </a:cubicBezTo>
                  <a:lnTo>
                    <a:pt x="7068" y="17272"/>
                  </a:lnTo>
                  <a:lnTo>
                    <a:pt x="12958" y="19478"/>
                  </a:lnTo>
                  <a:cubicBezTo>
                    <a:pt x="13060" y="19514"/>
                    <a:pt x="13165" y="19532"/>
                    <a:pt x="13266" y="19532"/>
                  </a:cubicBezTo>
                  <a:cubicBezTo>
                    <a:pt x="13511" y="19532"/>
                    <a:pt x="13736" y="19430"/>
                    <a:pt x="13860" y="19252"/>
                  </a:cubicBezTo>
                  <a:cubicBezTo>
                    <a:pt x="14061" y="19002"/>
                    <a:pt x="13960" y="18676"/>
                    <a:pt x="13660" y="18500"/>
                  </a:cubicBezTo>
                  <a:lnTo>
                    <a:pt x="9900" y="16370"/>
                  </a:lnTo>
                  <a:lnTo>
                    <a:pt x="17444" y="19478"/>
                  </a:lnTo>
                  <a:cubicBezTo>
                    <a:pt x="17546" y="19517"/>
                    <a:pt x="17655" y="19537"/>
                    <a:pt x="17763" y="19537"/>
                  </a:cubicBezTo>
                  <a:cubicBezTo>
                    <a:pt x="18001" y="19537"/>
                    <a:pt x="18234" y="19442"/>
                    <a:pt x="18371" y="19252"/>
                  </a:cubicBezTo>
                  <a:cubicBezTo>
                    <a:pt x="18547" y="19002"/>
                    <a:pt x="18472" y="18676"/>
                    <a:pt x="18171" y="18500"/>
                  </a:cubicBezTo>
                  <a:lnTo>
                    <a:pt x="11454" y="14691"/>
                  </a:lnTo>
                  <a:lnTo>
                    <a:pt x="22256" y="19302"/>
                  </a:lnTo>
                  <a:cubicBezTo>
                    <a:pt x="22361" y="19351"/>
                    <a:pt x="22475" y="19373"/>
                    <a:pt x="22589" y="19373"/>
                  </a:cubicBezTo>
                  <a:cubicBezTo>
                    <a:pt x="22829" y="19373"/>
                    <a:pt x="23064" y="19272"/>
                    <a:pt x="23183" y="19102"/>
                  </a:cubicBezTo>
                  <a:cubicBezTo>
                    <a:pt x="23384" y="18826"/>
                    <a:pt x="23284" y="18500"/>
                    <a:pt x="22958" y="18350"/>
                  </a:cubicBezTo>
                  <a:lnTo>
                    <a:pt x="15765" y="14566"/>
                  </a:lnTo>
                  <a:lnTo>
                    <a:pt x="15765" y="14566"/>
                  </a:lnTo>
                  <a:lnTo>
                    <a:pt x="24161" y="18150"/>
                  </a:lnTo>
                  <a:cubicBezTo>
                    <a:pt x="24263" y="18189"/>
                    <a:pt x="24374" y="18208"/>
                    <a:pt x="24485" y="18208"/>
                  </a:cubicBezTo>
                  <a:cubicBezTo>
                    <a:pt x="24729" y="18208"/>
                    <a:pt x="24968" y="18114"/>
                    <a:pt x="25088" y="17924"/>
                  </a:cubicBezTo>
                  <a:cubicBezTo>
                    <a:pt x="25289" y="17673"/>
                    <a:pt x="25188" y="17348"/>
                    <a:pt x="24888" y="17172"/>
                  </a:cubicBezTo>
                  <a:lnTo>
                    <a:pt x="15790" y="12210"/>
                  </a:lnTo>
                  <a:lnTo>
                    <a:pt x="15790" y="12210"/>
                  </a:lnTo>
                  <a:lnTo>
                    <a:pt x="24412" y="15969"/>
                  </a:lnTo>
                  <a:cubicBezTo>
                    <a:pt x="24516" y="16017"/>
                    <a:pt x="24628" y="16040"/>
                    <a:pt x="24739" y="16040"/>
                  </a:cubicBezTo>
                  <a:cubicBezTo>
                    <a:pt x="24974" y="16040"/>
                    <a:pt x="25203" y="15939"/>
                    <a:pt x="25339" y="15769"/>
                  </a:cubicBezTo>
                  <a:cubicBezTo>
                    <a:pt x="25539" y="15518"/>
                    <a:pt x="25439" y="15192"/>
                    <a:pt x="25138" y="15017"/>
                  </a:cubicBezTo>
                  <a:lnTo>
                    <a:pt x="16291" y="10129"/>
                  </a:lnTo>
                  <a:lnTo>
                    <a:pt x="16291" y="10129"/>
                  </a:lnTo>
                  <a:lnTo>
                    <a:pt x="23960" y="13513"/>
                  </a:lnTo>
                  <a:cubicBezTo>
                    <a:pt x="24065" y="13561"/>
                    <a:pt x="24180" y="13584"/>
                    <a:pt x="24294" y="13584"/>
                  </a:cubicBezTo>
                  <a:cubicBezTo>
                    <a:pt x="24536" y="13584"/>
                    <a:pt x="24777" y="13483"/>
                    <a:pt x="24913" y="13312"/>
                  </a:cubicBezTo>
                  <a:cubicBezTo>
                    <a:pt x="25088" y="13037"/>
                    <a:pt x="25013" y="12711"/>
                    <a:pt x="24687" y="12536"/>
                  </a:cubicBezTo>
                  <a:lnTo>
                    <a:pt x="14161" y="6972"/>
                  </a:lnTo>
                  <a:lnTo>
                    <a:pt x="14161" y="6972"/>
                  </a:lnTo>
                  <a:cubicBezTo>
                    <a:pt x="16066" y="7698"/>
                    <a:pt x="18346" y="8576"/>
                    <a:pt x="21053" y="9603"/>
                  </a:cubicBezTo>
                  <a:cubicBezTo>
                    <a:pt x="22457" y="10155"/>
                    <a:pt x="23384" y="10505"/>
                    <a:pt x="23459" y="10530"/>
                  </a:cubicBezTo>
                  <a:cubicBezTo>
                    <a:pt x="23562" y="10578"/>
                    <a:pt x="23674" y="10600"/>
                    <a:pt x="23786" y="10600"/>
                  </a:cubicBezTo>
                  <a:cubicBezTo>
                    <a:pt x="24028" y="10600"/>
                    <a:pt x="24266" y="10494"/>
                    <a:pt x="24386" y="10305"/>
                  </a:cubicBezTo>
                  <a:cubicBezTo>
                    <a:pt x="24612" y="9954"/>
                    <a:pt x="24512" y="9779"/>
                    <a:pt x="24086" y="9528"/>
                  </a:cubicBezTo>
                  <a:cubicBezTo>
                    <a:pt x="24086" y="9528"/>
                    <a:pt x="24061" y="9503"/>
                    <a:pt x="24011" y="9503"/>
                  </a:cubicBezTo>
                  <a:cubicBezTo>
                    <a:pt x="23835" y="9403"/>
                    <a:pt x="23635" y="9302"/>
                    <a:pt x="23359" y="9177"/>
                  </a:cubicBezTo>
                  <a:lnTo>
                    <a:pt x="21329" y="8200"/>
                  </a:lnTo>
                  <a:cubicBezTo>
                    <a:pt x="19675" y="7398"/>
                    <a:pt x="17419" y="6320"/>
                    <a:pt x="15188" y="5242"/>
                  </a:cubicBezTo>
                  <a:lnTo>
                    <a:pt x="14161" y="4741"/>
                  </a:lnTo>
                  <a:lnTo>
                    <a:pt x="22958" y="7473"/>
                  </a:lnTo>
                  <a:cubicBezTo>
                    <a:pt x="23045" y="7506"/>
                    <a:pt x="23138" y="7522"/>
                    <a:pt x="23230" y="7522"/>
                  </a:cubicBezTo>
                  <a:cubicBezTo>
                    <a:pt x="23482" y="7522"/>
                    <a:pt x="23732" y="7406"/>
                    <a:pt x="23860" y="7222"/>
                  </a:cubicBezTo>
                  <a:cubicBezTo>
                    <a:pt x="24011" y="6946"/>
                    <a:pt x="23885" y="6621"/>
                    <a:pt x="23584" y="6470"/>
                  </a:cubicBezTo>
                  <a:lnTo>
                    <a:pt x="19198" y="4566"/>
                  </a:lnTo>
                  <a:lnTo>
                    <a:pt x="19198" y="4566"/>
                  </a:lnTo>
                  <a:lnTo>
                    <a:pt x="22106" y="5292"/>
                  </a:lnTo>
                  <a:cubicBezTo>
                    <a:pt x="22182" y="5316"/>
                    <a:pt x="22260" y="5327"/>
                    <a:pt x="22336" y="5327"/>
                  </a:cubicBezTo>
                  <a:cubicBezTo>
                    <a:pt x="22586" y="5327"/>
                    <a:pt x="22824" y="5209"/>
                    <a:pt x="22958" y="5017"/>
                  </a:cubicBezTo>
                  <a:cubicBezTo>
                    <a:pt x="23133" y="4766"/>
                    <a:pt x="23033" y="4465"/>
                    <a:pt x="22757" y="4315"/>
                  </a:cubicBezTo>
                  <a:lnTo>
                    <a:pt x="20376" y="2911"/>
                  </a:lnTo>
                  <a:lnTo>
                    <a:pt x="21880" y="3237"/>
                  </a:lnTo>
                  <a:cubicBezTo>
                    <a:pt x="21951" y="3254"/>
                    <a:pt x="22022" y="3262"/>
                    <a:pt x="22091" y="3262"/>
                  </a:cubicBezTo>
                  <a:cubicBezTo>
                    <a:pt x="22341" y="3262"/>
                    <a:pt x="22570" y="3158"/>
                    <a:pt x="22707" y="2962"/>
                  </a:cubicBezTo>
                  <a:cubicBezTo>
                    <a:pt x="22858" y="2736"/>
                    <a:pt x="22782" y="2435"/>
                    <a:pt x="22532" y="2285"/>
                  </a:cubicBezTo>
                  <a:lnTo>
                    <a:pt x="21128" y="1307"/>
                  </a:lnTo>
                  <a:cubicBezTo>
                    <a:pt x="21329" y="1232"/>
                    <a:pt x="21504" y="1057"/>
                    <a:pt x="21529" y="856"/>
                  </a:cubicBezTo>
                  <a:cubicBezTo>
                    <a:pt x="21579" y="555"/>
                    <a:pt x="21329" y="280"/>
                    <a:pt x="20928" y="230"/>
                  </a:cubicBezTo>
                  <a:lnTo>
                    <a:pt x="18672" y="4"/>
                  </a:lnTo>
                  <a:cubicBezTo>
                    <a:pt x="18647" y="2"/>
                    <a:pt x="18621" y="1"/>
                    <a:pt x="18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757;p37"/>
            <p:cNvSpPr/>
            <p:nvPr/>
          </p:nvSpPr>
          <p:spPr>
            <a:xfrm>
              <a:off x="1614175" y="702900"/>
              <a:ext cx="1432350" cy="1021450"/>
            </a:xfrm>
            <a:custGeom>
              <a:avLst/>
              <a:gdLst/>
              <a:ahLst/>
              <a:cxnLst/>
              <a:rect l="l" t="t" r="r" b="b"/>
              <a:pathLst>
                <a:path w="57294" h="40858" extrusionOk="0">
                  <a:moveTo>
                    <a:pt x="1379" y="6998"/>
                  </a:moveTo>
                  <a:lnTo>
                    <a:pt x="1379" y="6998"/>
                  </a:lnTo>
                  <a:cubicBezTo>
                    <a:pt x="1554" y="8026"/>
                    <a:pt x="1254" y="8803"/>
                    <a:pt x="777" y="9605"/>
                  </a:cubicBezTo>
                  <a:cubicBezTo>
                    <a:pt x="401" y="8828"/>
                    <a:pt x="677" y="7524"/>
                    <a:pt x="1379" y="6998"/>
                  </a:cubicBezTo>
                  <a:close/>
                  <a:moveTo>
                    <a:pt x="53795" y="12031"/>
                  </a:moveTo>
                  <a:cubicBezTo>
                    <a:pt x="53981" y="12031"/>
                    <a:pt x="54169" y="12057"/>
                    <a:pt x="54362" y="12111"/>
                  </a:cubicBezTo>
                  <a:cubicBezTo>
                    <a:pt x="54988" y="12286"/>
                    <a:pt x="55439" y="12662"/>
                    <a:pt x="55565" y="13314"/>
                  </a:cubicBezTo>
                  <a:cubicBezTo>
                    <a:pt x="55690" y="13966"/>
                    <a:pt x="55364" y="14442"/>
                    <a:pt x="54863" y="14818"/>
                  </a:cubicBezTo>
                  <a:cubicBezTo>
                    <a:pt x="54474" y="15100"/>
                    <a:pt x="54061" y="15246"/>
                    <a:pt x="53614" y="15246"/>
                  </a:cubicBezTo>
                  <a:cubicBezTo>
                    <a:pt x="53426" y="15246"/>
                    <a:pt x="53233" y="15220"/>
                    <a:pt x="53033" y="15169"/>
                  </a:cubicBezTo>
                  <a:cubicBezTo>
                    <a:pt x="52808" y="15118"/>
                    <a:pt x="52682" y="14993"/>
                    <a:pt x="52682" y="14768"/>
                  </a:cubicBezTo>
                  <a:cubicBezTo>
                    <a:pt x="52632" y="13966"/>
                    <a:pt x="52582" y="13189"/>
                    <a:pt x="52532" y="12387"/>
                  </a:cubicBezTo>
                  <a:cubicBezTo>
                    <a:pt x="52966" y="12161"/>
                    <a:pt x="53376" y="12031"/>
                    <a:pt x="53795" y="12031"/>
                  </a:cubicBezTo>
                  <a:close/>
                  <a:moveTo>
                    <a:pt x="35138" y="13239"/>
                  </a:moveTo>
                  <a:lnTo>
                    <a:pt x="35138" y="13239"/>
                  </a:lnTo>
                  <a:cubicBezTo>
                    <a:pt x="34687" y="15144"/>
                    <a:pt x="34662" y="16923"/>
                    <a:pt x="35214" y="18677"/>
                  </a:cubicBezTo>
                  <a:cubicBezTo>
                    <a:pt x="35062" y="18700"/>
                    <a:pt x="34950" y="18716"/>
                    <a:pt x="34861" y="18716"/>
                  </a:cubicBezTo>
                  <a:cubicBezTo>
                    <a:pt x="34658" y="18716"/>
                    <a:pt x="34584" y="18631"/>
                    <a:pt x="34462" y="18352"/>
                  </a:cubicBezTo>
                  <a:cubicBezTo>
                    <a:pt x="33860" y="16973"/>
                    <a:pt x="33710" y="15545"/>
                    <a:pt x="33986" y="14091"/>
                  </a:cubicBezTo>
                  <a:cubicBezTo>
                    <a:pt x="34036" y="13865"/>
                    <a:pt x="34161" y="13690"/>
                    <a:pt x="34387" y="13590"/>
                  </a:cubicBezTo>
                  <a:cubicBezTo>
                    <a:pt x="34587" y="13514"/>
                    <a:pt x="34788" y="13414"/>
                    <a:pt x="35138" y="13239"/>
                  </a:cubicBezTo>
                  <a:close/>
                  <a:moveTo>
                    <a:pt x="52958" y="5570"/>
                  </a:moveTo>
                  <a:cubicBezTo>
                    <a:pt x="52081" y="8151"/>
                    <a:pt x="51905" y="10732"/>
                    <a:pt x="52006" y="13339"/>
                  </a:cubicBezTo>
                  <a:cubicBezTo>
                    <a:pt x="52131" y="15920"/>
                    <a:pt x="52432" y="18502"/>
                    <a:pt x="53660" y="20933"/>
                  </a:cubicBezTo>
                  <a:cubicBezTo>
                    <a:pt x="47720" y="20231"/>
                    <a:pt x="41830" y="19555"/>
                    <a:pt x="35915" y="18853"/>
                  </a:cubicBezTo>
                  <a:cubicBezTo>
                    <a:pt x="35389" y="17449"/>
                    <a:pt x="35239" y="16021"/>
                    <a:pt x="35439" y="14567"/>
                  </a:cubicBezTo>
                  <a:cubicBezTo>
                    <a:pt x="35489" y="14166"/>
                    <a:pt x="35590" y="13815"/>
                    <a:pt x="35640" y="13414"/>
                  </a:cubicBezTo>
                  <a:cubicBezTo>
                    <a:pt x="35665" y="13088"/>
                    <a:pt x="35840" y="12888"/>
                    <a:pt x="36141" y="12763"/>
                  </a:cubicBezTo>
                  <a:cubicBezTo>
                    <a:pt x="37695" y="12061"/>
                    <a:pt x="39224" y="11359"/>
                    <a:pt x="40778" y="10657"/>
                  </a:cubicBezTo>
                  <a:cubicBezTo>
                    <a:pt x="44261" y="9053"/>
                    <a:pt x="47795" y="7575"/>
                    <a:pt x="51404" y="6221"/>
                  </a:cubicBezTo>
                  <a:cubicBezTo>
                    <a:pt x="51880" y="6046"/>
                    <a:pt x="52357" y="5820"/>
                    <a:pt x="52958" y="5570"/>
                  </a:cubicBezTo>
                  <a:close/>
                  <a:moveTo>
                    <a:pt x="54322" y="5011"/>
                  </a:moveTo>
                  <a:cubicBezTo>
                    <a:pt x="54499" y="5011"/>
                    <a:pt x="54684" y="5130"/>
                    <a:pt x="54863" y="5369"/>
                  </a:cubicBezTo>
                  <a:cubicBezTo>
                    <a:pt x="55114" y="5695"/>
                    <a:pt x="55314" y="6096"/>
                    <a:pt x="55489" y="6472"/>
                  </a:cubicBezTo>
                  <a:cubicBezTo>
                    <a:pt x="56016" y="7800"/>
                    <a:pt x="56266" y="9179"/>
                    <a:pt x="56417" y="10582"/>
                  </a:cubicBezTo>
                  <a:cubicBezTo>
                    <a:pt x="56667" y="12737"/>
                    <a:pt x="56718" y="14893"/>
                    <a:pt x="56417" y="17023"/>
                  </a:cubicBezTo>
                  <a:cubicBezTo>
                    <a:pt x="56291" y="17976"/>
                    <a:pt x="56066" y="18878"/>
                    <a:pt x="55815" y="19805"/>
                  </a:cubicBezTo>
                  <a:cubicBezTo>
                    <a:pt x="55715" y="20156"/>
                    <a:pt x="55515" y="20507"/>
                    <a:pt x="55289" y="20808"/>
                  </a:cubicBezTo>
                  <a:cubicBezTo>
                    <a:pt x="55149" y="20986"/>
                    <a:pt x="55002" y="21074"/>
                    <a:pt x="54852" y="21074"/>
                  </a:cubicBezTo>
                  <a:cubicBezTo>
                    <a:pt x="54707" y="21074"/>
                    <a:pt x="54559" y="20993"/>
                    <a:pt x="54412" y="20833"/>
                  </a:cubicBezTo>
                  <a:cubicBezTo>
                    <a:pt x="54161" y="20532"/>
                    <a:pt x="53936" y="20181"/>
                    <a:pt x="53785" y="19830"/>
                  </a:cubicBezTo>
                  <a:cubicBezTo>
                    <a:pt x="53334" y="18828"/>
                    <a:pt x="53109" y="17750"/>
                    <a:pt x="52933" y="16672"/>
                  </a:cubicBezTo>
                  <a:cubicBezTo>
                    <a:pt x="52883" y="16397"/>
                    <a:pt x="52858" y="16096"/>
                    <a:pt x="52808" y="15720"/>
                  </a:cubicBezTo>
                  <a:lnTo>
                    <a:pt x="52808" y="15720"/>
                  </a:lnTo>
                  <a:cubicBezTo>
                    <a:pt x="53081" y="15784"/>
                    <a:pt x="53337" y="15814"/>
                    <a:pt x="53582" y="15814"/>
                  </a:cubicBezTo>
                  <a:cubicBezTo>
                    <a:pt x="54011" y="15814"/>
                    <a:pt x="54405" y="15720"/>
                    <a:pt x="54788" y="15545"/>
                  </a:cubicBezTo>
                  <a:cubicBezTo>
                    <a:pt x="55840" y="15043"/>
                    <a:pt x="56392" y="13966"/>
                    <a:pt x="56066" y="12963"/>
                  </a:cubicBezTo>
                  <a:cubicBezTo>
                    <a:pt x="55815" y="12136"/>
                    <a:pt x="55013" y="11534"/>
                    <a:pt x="54061" y="11484"/>
                  </a:cubicBezTo>
                  <a:cubicBezTo>
                    <a:pt x="54009" y="11482"/>
                    <a:pt x="53958" y="11480"/>
                    <a:pt x="53906" y="11480"/>
                  </a:cubicBezTo>
                  <a:cubicBezTo>
                    <a:pt x="53481" y="11480"/>
                    <a:pt x="53052" y="11565"/>
                    <a:pt x="52582" y="11610"/>
                  </a:cubicBezTo>
                  <a:cubicBezTo>
                    <a:pt x="52582" y="11309"/>
                    <a:pt x="52582" y="11008"/>
                    <a:pt x="52582" y="10682"/>
                  </a:cubicBezTo>
                  <a:cubicBezTo>
                    <a:pt x="52657" y="9379"/>
                    <a:pt x="52783" y="8076"/>
                    <a:pt x="53184" y="6823"/>
                  </a:cubicBezTo>
                  <a:cubicBezTo>
                    <a:pt x="53334" y="6346"/>
                    <a:pt x="53535" y="5870"/>
                    <a:pt x="53785" y="5444"/>
                  </a:cubicBezTo>
                  <a:cubicBezTo>
                    <a:pt x="53943" y="5155"/>
                    <a:pt x="54128" y="5011"/>
                    <a:pt x="54322" y="5011"/>
                  </a:cubicBezTo>
                  <a:close/>
                  <a:moveTo>
                    <a:pt x="40303" y="22173"/>
                  </a:moveTo>
                  <a:cubicBezTo>
                    <a:pt x="40412" y="22173"/>
                    <a:pt x="40529" y="22195"/>
                    <a:pt x="40652" y="22236"/>
                  </a:cubicBezTo>
                  <a:cubicBezTo>
                    <a:pt x="40953" y="22362"/>
                    <a:pt x="41053" y="22537"/>
                    <a:pt x="41128" y="22913"/>
                  </a:cubicBezTo>
                  <a:cubicBezTo>
                    <a:pt x="40978" y="23314"/>
                    <a:pt x="40853" y="23715"/>
                    <a:pt x="40702" y="24091"/>
                  </a:cubicBezTo>
                  <a:cubicBezTo>
                    <a:pt x="40577" y="24321"/>
                    <a:pt x="40364" y="24429"/>
                    <a:pt x="40121" y="24429"/>
                  </a:cubicBezTo>
                  <a:cubicBezTo>
                    <a:pt x="40074" y="24429"/>
                    <a:pt x="40025" y="24425"/>
                    <a:pt x="39976" y="24417"/>
                  </a:cubicBezTo>
                  <a:cubicBezTo>
                    <a:pt x="39650" y="24367"/>
                    <a:pt x="39499" y="24141"/>
                    <a:pt x="39449" y="23840"/>
                  </a:cubicBezTo>
                  <a:cubicBezTo>
                    <a:pt x="39374" y="23364"/>
                    <a:pt x="39449" y="22888"/>
                    <a:pt x="39750" y="22487"/>
                  </a:cubicBezTo>
                  <a:cubicBezTo>
                    <a:pt x="39885" y="22268"/>
                    <a:pt x="40077" y="22173"/>
                    <a:pt x="40303" y="22173"/>
                  </a:cubicBezTo>
                  <a:close/>
                  <a:moveTo>
                    <a:pt x="38447" y="19730"/>
                  </a:moveTo>
                  <a:cubicBezTo>
                    <a:pt x="38973" y="19805"/>
                    <a:pt x="39374" y="19855"/>
                    <a:pt x="39875" y="19905"/>
                  </a:cubicBezTo>
                  <a:cubicBezTo>
                    <a:pt x="39850" y="20457"/>
                    <a:pt x="39825" y="20958"/>
                    <a:pt x="39800" y="21484"/>
                  </a:cubicBezTo>
                  <a:cubicBezTo>
                    <a:pt x="39775" y="21610"/>
                    <a:pt x="39675" y="21785"/>
                    <a:pt x="39550" y="21860"/>
                  </a:cubicBezTo>
                  <a:cubicBezTo>
                    <a:pt x="38948" y="22437"/>
                    <a:pt x="38798" y="23139"/>
                    <a:pt x="38898" y="23915"/>
                  </a:cubicBezTo>
                  <a:cubicBezTo>
                    <a:pt x="38948" y="24191"/>
                    <a:pt x="39123" y="24492"/>
                    <a:pt x="39324" y="24692"/>
                  </a:cubicBezTo>
                  <a:cubicBezTo>
                    <a:pt x="39600" y="24943"/>
                    <a:pt x="39675" y="25194"/>
                    <a:pt x="39600" y="25520"/>
                  </a:cubicBezTo>
                  <a:cubicBezTo>
                    <a:pt x="39550" y="25720"/>
                    <a:pt x="39524" y="25921"/>
                    <a:pt x="39474" y="26121"/>
                  </a:cubicBezTo>
                  <a:cubicBezTo>
                    <a:pt x="39249" y="26227"/>
                    <a:pt x="39024" y="26256"/>
                    <a:pt x="38787" y="26256"/>
                  </a:cubicBezTo>
                  <a:cubicBezTo>
                    <a:pt x="38576" y="26256"/>
                    <a:pt x="38357" y="26233"/>
                    <a:pt x="38121" y="26221"/>
                  </a:cubicBezTo>
                  <a:cubicBezTo>
                    <a:pt x="37920" y="24066"/>
                    <a:pt x="38196" y="21961"/>
                    <a:pt x="38447" y="19730"/>
                  </a:cubicBezTo>
                  <a:close/>
                  <a:moveTo>
                    <a:pt x="17892" y="0"/>
                  </a:moveTo>
                  <a:cubicBezTo>
                    <a:pt x="16267" y="0"/>
                    <a:pt x="14604" y="314"/>
                    <a:pt x="12983" y="983"/>
                  </a:cubicBezTo>
                  <a:cubicBezTo>
                    <a:pt x="12858" y="1033"/>
                    <a:pt x="12757" y="1083"/>
                    <a:pt x="12657" y="1133"/>
                  </a:cubicBezTo>
                  <a:cubicBezTo>
                    <a:pt x="12507" y="1234"/>
                    <a:pt x="12356" y="1359"/>
                    <a:pt x="12507" y="1534"/>
                  </a:cubicBezTo>
                  <a:cubicBezTo>
                    <a:pt x="12569" y="1596"/>
                    <a:pt x="12698" y="1641"/>
                    <a:pt x="12826" y="1641"/>
                  </a:cubicBezTo>
                  <a:cubicBezTo>
                    <a:pt x="12854" y="1641"/>
                    <a:pt x="12881" y="1639"/>
                    <a:pt x="12908" y="1635"/>
                  </a:cubicBezTo>
                  <a:cubicBezTo>
                    <a:pt x="13058" y="1610"/>
                    <a:pt x="13209" y="1534"/>
                    <a:pt x="13359" y="1459"/>
                  </a:cubicBezTo>
                  <a:cubicBezTo>
                    <a:pt x="14832" y="889"/>
                    <a:pt x="16345" y="588"/>
                    <a:pt x="17889" y="588"/>
                  </a:cubicBezTo>
                  <a:cubicBezTo>
                    <a:pt x="18447" y="588"/>
                    <a:pt x="19009" y="628"/>
                    <a:pt x="19574" y="707"/>
                  </a:cubicBezTo>
                  <a:cubicBezTo>
                    <a:pt x="26291" y="1660"/>
                    <a:pt x="30953" y="8026"/>
                    <a:pt x="29825" y="14717"/>
                  </a:cubicBezTo>
                  <a:cubicBezTo>
                    <a:pt x="28803" y="20681"/>
                    <a:pt x="23635" y="24817"/>
                    <a:pt x="17876" y="24817"/>
                  </a:cubicBezTo>
                  <a:cubicBezTo>
                    <a:pt x="16859" y="24817"/>
                    <a:pt x="15822" y="24688"/>
                    <a:pt x="14787" y="24417"/>
                  </a:cubicBezTo>
                  <a:cubicBezTo>
                    <a:pt x="9499" y="23038"/>
                    <a:pt x="5790" y="18226"/>
                    <a:pt x="5765" y="12763"/>
                  </a:cubicBezTo>
                  <a:cubicBezTo>
                    <a:pt x="5765" y="9855"/>
                    <a:pt x="6692" y="7274"/>
                    <a:pt x="8522" y="5018"/>
                  </a:cubicBezTo>
                  <a:cubicBezTo>
                    <a:pt x="8622" y="4893"/>
                    <a:pt x="8722" y="4768"/>
                    <a:pt x="8797" y="4617"/>
                  </a:cubicBezTo>
                  <a:cubicBezTo>
                    <a:pt x="8823" y="4542"/>
                    <a:pt x="8797" y="4367"/>
                    <a:pt x="8722" y="4316"/>
                  </a:cubicBezTo>
                  <a:cubicBezTo>
                    <a:pt x="8681" y="4275"/>
                    <a:pt x="8609" y="4256"/>
                    <a:pt x="8540" y="4256"/>
                  </a:cubicBezTo>
                  <a:cubicBezTo>
                    <a:pt x="8484" y="4256"/>
                    <a:pt x="8430" y="4269"/>
                    <a:pt x="8396" y="4291"/>
                  </a:cubicBezTo>
                  <a:cubicBezTo>
                    <a:pt x="8271" y="4367"/>
                    <a:pt x="8171" y="4517"/>
                    <a:pt x="8071" y="4617"/>
                  </a:cubicBezTo>
                  <a:cubicBezTo>
                    <a:pt x="6341" y="6722"/>
                    <a:pt x="5339" y="9128"/>
                    <a:pt x="5214" y="11810"/>
                  </a:cubicBezTo>
                  <a:cubicBezTo>
                    <a:pt x="4963" y="16572"/>
                    <a:pt x="6818" y="20382"/>
                    <a:pt x="10702" y="23189"/>
                  </a:cubicBezTo>
                  <a:cubicBezTo>
                    <a:pt x="10853" y="23289"/>
                    <a:pt x="11028" y="23414"/>
                    <a:pt x="11178" y="23514"/>
                  </a:cubicBezTo>
                  <a:cubicBezTo>
                    <a:pt x="10602" y="24768"/>
                    <a:pt x="10051" y="25996"/>
                    <a:pt x="9474" y="27249"/>
                  </a:cubicBezTo>
                  <a:cubicBezTo>
                    <a:pt x="9299" y="27174"/>
                    <a:pt x="9123" y="27098"/>
                    <a:pt x="8973" y="27023"/>
                  </a:cubicBezTo>
                  <a:cubicBezTo>
                    <a:pt x="7319" y="26171"/>
                    <a:pt x="5940" y="24968"/>
                    <a:pt x="4813" y="23489"/>
                  </a:cubicBezTo>
                  <a:cubicBezTo>
                    <a:pt x="2005" y="19780"/>
                    <a:pt x="853" y="15570"/>
                    <a:pt x="953" y="10983"/>
                  </a:cubicBezTo>
                  <a:cubicBezTo>
                    <a:pt x="953" y="10632"/>
                    <a:pt x="1053" y="10281"/>
                    <a:pt x="1254" y="9956"/>
                  </a:cubicBezTo>
                  <a:cubicBezTo>
                    <a:pt x="1604" y="9379"/>
                    <a:pt x="1905" y="8753"/>
                    <a:pt x="1980" y="8051"/>
                  </a:cubicBezTo>
                  <a:cubicBezTo>
                    <a:pt x="2005" y="7725"/>
                    <a:pt x="2056" y="7374"/>
                    <a:pt x="1980" y="7048"/>
                  </a:cubicBezTo>
                  <a:cubicBezTo>
                    <a:pt x="1902" y="6654"/>
                    <a:pt x="1655" y="6439"/>
                    <a:pt x="1370" y="6439"/>
                  </a:cubicBezTo>
                  <a:cubicBezTo>
                    <a:pt x="1202" y="6439"/>
                    <a:pt x="1020" y="6514"/>
                    <a:pt x="853" y="6672"/>
                  </a:cubicBezTo>
                  <a:cubicBezTo>
                    <a:pt x="627" y="6873"/>
                    <a:pt x="427" y="7148"/>
                    <a:pt x="326" y="7449"/>
                  </a:cubicBezTo>
                  <a:cubicBezTo>
                    <a:pt x="0" y="8251"/>
                    <a:pt x="26" y="9103"/>
                    <a:pt x="201" y="9956"/>
                  </a:cubicBezTo>
                  <a:cubicBezTo>
                    <a:pt x="276" y="10281"/>
                    <a:pt x="351" y="10607"/>
                    <a:pt x="351" y="10958"/>
                  </a:cubicBezTo>
                  <a:cubicBezTo>
                    <a:pt x="401" y="11785"/>
                    <a:pt x="376" y="12637"/>
                    <a:pt x="452" y="13489"/>
                  </a:cubicBezTo>
                  <a:cubicBezTo>
                    <a:pt x="702" y="16447"/>
                    <a:pt x="1529" y="19254"/>
                    <a:pt x="3033" y="21835"/>
                  </a:cubicBezTo>
                  <a:cubicBezTo>
                    <a:pt x="4487" y="24367"/>
                    <a:pt x="6417" y="26422"/>
                    <a:pt x="9098" y="27725"/>
                  </a:cubicBezTo>
                  <a:cubicBezTo>
                    <a:pt x="9148" y="27750"/>
                    <a:pt x="9224" y="27800"/>
                    <a:pt x="9324" y="27875"/>
                  </a:cubicBezTo>
                  <a:cubicBezTo>
                    <a:pt x="9224" y="28276"/>
                    <a:pt x="9123" y="28652"/>
                    <a:pt x="8998" y="29028"/>
                  </a:cubicBezTo>
                  <a:cubicBezTo>
                    <a:pt x="7945" y="32261"/>
                    <a:pt x="7494" y="35570"/>
                    <a:pt x="7269" y="38953"/>
                  </a:cubicBezTo>
                  <a:cubicBezTo>
                    <a:pt x="7244" y="39329"/>
                    <a:pt x="7294" y="39755"/>
                    <a:pt x="7319" y="40156"/>
                  </a:cubicBezTo>
                  <a:cubicBezTo>
                    <a:pt x="7342" y="40317"/>
                    <a:pt x="7427" y="40435"/>
                    <a:pt x="7595" y="40435"/>
                  </a:cubicBezTo>
                  <a:cubicBezTo>
                    <a:pt x="7611" y="40435"/>
                    <a:pt x="7627" y="40434"/>
                    <a:pt x="7645" y="40432"/>
                  </a:cubicBezTo>
                  <a:cubicBezTo>
                    <a:pt x="7820" y="40407"/>
                    <a:pt x="7870" y="40256"/>
                    <a:pt x="7870" y="40081"/>
                  </a:cubicBezTo>
                  <a:cubicBezTo>
                    <a:pt x="7870" y="39705"/>
                    <a:pt x="7820" y="39329"/>
                    <a:pt x="7845" y="38928"/>
                  </a:cubicBezTo>
                  <a:cubicBezTo>
                    <a:pt x="7970" y="37525"/>
                    <a:pt x="8096" y="36121"/>
                    <a:pt x="8271" y="34743"/>
                  </a:cubicBezTo>
                  <a:cubicBezTo>
                    <a:pt x="8597" y="32387"/>
                    <a:pt x="9198" y="30106"/>
                    <a:pt x="9950" y="27875"/>
                  </a:cubicBezTo>
                  <a:cubicBezTo>
                    <a:pt x="10376" y="26647"/>
                    <a:pt x="10928" y="25469"/>
                    <a:pt x="11454" y="24266"/>
                  </a:cubicBezTo>
                  <a:cubicBezTo>
                    <a:pt x="11504" y="24091"/>
                    <a:pt x="11630" y="23966"/>
                    <a:pt x="11680" y="23865"/>
                  </a:cubicBezTo>
                  <a:cubicBezTo>
                    <a:pt x="13900" y="24886"/>
                    <a:pt x="16018" y="25396"/>
                    <a:pt x="18045" y="25396"/>
                  </a:cubicBezTo>
                  <a:cubicBezTo>
                    <a:pt x="21439" y="25396"/>
                    <a:pt x="24575" y="23965"/>
                    <a:pt x="27494" y="21108"/>
                  </a:cubicBezTo>
                  <a:cubicBezTo>
                    <a:pt x="27895" y="21860"/>
                    <a:pt x="28271" y="22537"/>
                    <a:pt x="28622" y="23239"/>
                  </a:cubicBezTo>
                  <a:cubicBezTo>
                    <a:pt x="29925" y="26021"/>
                    <a:pt x="30727" y="28978"/>
                    <a:pt x="31279" y="31986"/>
                  </a:cubicBezTo>
                  <a:cubicBezTo>
                    <a:pt x="31780" y="34743"/>
                    <a:pt x="32081" y="37500"/>
                    <a:pt x="31780" y="40282"/>
                  </a:cubicBezTo>
                  <a:cubicBezTo>
                    <a:pt x="31780" y="40382"/>
                    <a:pt x="31755" y="40507"/>
                    <a:pt x="31780" y="40582"/>
                  </a:cubicBezTo>
                  <a:cubicBezTo>
                    <a:pt x="31830" y="40683"/>
                    <a:pt x="31930" y="40858"/>
                    <a:pt x="32031" y="40858"/>
                  </a:cubicBezTo>
                  <a:cubicBezTo>
                    <a:pt x="32131" y="40858"/>
                    <a:pt x="32256" y="40733"/>
                    <a:pt x="32306" y="40632"/>
                  </a:cubicBezTo>
                  <a:cubicBezTo>
                    <a:pt x="32357" y="40557"/>
                    <a:pt x="32357" y="40432"/>
                    <a:pt x="32357" y="40332"/>
                  </a:cubicBezTo>
                  <a:cubicBezTo>
                    <a:pt x="32407" y="39680"/>
                    <a:pt x="32482" y="39053"/>
                    <a:pt x="32482" y="38402"/>
                  </a:cubicBezTo>
                  <a:cubicBezTo>
                    <a:pt x="32482" y="35094"/>
                    <a:pt x="31956" y="31860"/>
                    <a:pt x="31154" y="28677"/>
                  </a:cubicBezTo>
                  <a:cubicBezTo>
                    <a:pt x="31128" y="28552"/>
                    <a:pt x="31103" y="28427"/>
                    <a:pt x="31078" y="28226"/>
                  </a:cubicBezTo>
                  <a:lnTo>
                    <a:pt x="31078" y="28226"/>
                  </a:lnTo>
                  <a:cubicBezTo>
                    <a:pt x="31630" y="28878"/>
                    <a:pt x="32106" y="29429"/>
                    <a:pt x="32632" y="29981"/>
                  </a:cubicBezTo>
                  <a:cubicBezTo>
                    <a:pt x="33334" y="30733"/>
                    <a:pt x="34136" y="31359"/>
                    <a:pt x="35113" y="31735"/>
                  </a:cubicBezTo>
                  <a:cubicBezTo>
                    <a:pt x="35396" y="31847"/>
                    <a:pt x="35673" y="31902"/>
                    <a:pt x="35941" y="31902"/>
                  </a:cubicBezTo>
                  <a:cubicBezTo>
                    <a:pt x="36454" y="31902"/>
                    <a:pt x="36932" y="31696"/>
                    <a:pt x="37344" y="31284"/>
                  </a:cubicBezTo>
                  <a:cubicBezTo>
                    <a:pt x="37670" y="30958"/>
                    <a:pt x="37996" y="30607"/>
                    <a:pt x="38221" y="30231"/>
                  </a:cubicBezTo>
                  <a:cubicBezTo>
                    <a:pt x="39149" y="28677"/>
                    <a:pt x="40076" y="27149"/>
                    <a:pt x="40377" y="25344"/>
                  </a:cubicBezTo>
                  <a:cubicBezTo>
                    <a:pt x="40402" y="25194"/>
                    <a:pt x="40477" y="24993"/>
                    <a:pt x="40602" y="24943"/>
                  </a:cubicBezTo>
                  <a:cubicBezTo>
                    <a:pt x="41379" y="24492"/>
                    <a:pt x="41580" y="23715"/>
                    <a:pt x="41655" y="22938"/>
                  </a:cubicBezTo>
                  <a:cubicBezTo>
                    <a:pt x="41730" y="22136"/>
                    <a:pt x="41379" y="21835"/>
                    <a:pt x="40828" y="21710"/>
                  </a:cubicBezTo>
                  <a:cubicBezTo>
                    <a:pt x="40677" y="21685"/>
                    <a:pt x="40552" y="21635"/>
                    <a:pt x="40402" y="21560"/>
                  </a:cubicBezTo>
                  <a:cubicBezTo>
                    <a:pt x="40402" y="21033"/>
                    <a:pt x="40301" y="20507"/>
                    <a:pt x="40527" y="19981"/>
                  </a:cubicBezTo>
                  <a:cubicBezTo>
                    <a:pt x="40652" y="20006"/>
                    <a:pt x="40753" y="20006"/>
                    <a:pt x="40853" y="20006"/>
                  </a:cubicBezTo>
                  <a:cubicBezTo>
                    <a:pt x="42006" y="20131"/>
                    <a:pt x="43159" y="20281"/>
                    <a:pt x="44311" y="20432"/>
                  </a:cubicBezTo>
                  <a:cubicBezTo>
                    <a:pt x="47745" y="20833"/>
                    <a:pt x="51154" y="21209"/>
                    <a:pt x="54587" y="21635"/>
                  </a:cubicBezTo>
                  <a:cubicBezTo>
                    <a:pt x="54650" y="21642"/>
                    <a:pt x="54711" y="21645"/>
                    <a:pt x="54772" y="21645"/>
                  </a:cubicBezTo>
                  <a:cubicBezTo>
                    <a:pt x="55147" y="21645"/>
                    <a:pt x="55474" y="21507"/>
                    <a:pt x="55690" y="21184"/>
                  </a:cubicBezTo>
                  <a:cubicBezTo>
                    <a:pt x="55941" y="20858"/>
                    <a:pt x="56166" y="20482"/>
                    <a:pt x="56317" y="20106"/>
                  </a:cubicBezTo>
                  <a:cubicBezTo>
                    <a:pt x="56743" y="19053"/>
                    <a:pt x="56918" y="17925"/>
                    <a:pt x="57043" y="16798"/>
                  </a:cubicBezTo>
                  <a:cubicBezTo>
                    <a:pt x="57294" y="14492"/>
                    <a:pt x="57219" y="12186"/>
                    <a:pt x="56918" y="9880"/>
                  </a:cubicBezTo>
                  <a:cubicBezTo>
                    <a:pt x="56718" y="8577"/>
                    <a:pt x="56492" y="7274"/>
                    <a:pt x="55941" y="6096"/>
                  </a:cubicBezTo>
                  <a:cubicBezTo>
                    <a:pt x="55715" y="5620"/>
                    <a:pt x="55414" y="5169"/>
                    <a:pt x="55088" y="4768"/>
                  </a:cubicBezTo>
                  <a:cubicBezTo>
                    <a:pt x="54908" y="4537"/>
                    <a:pt x="54651" y="4426"/>
                    <a:pt x="54376" y="4426"/>
                  </a:cubicBezTo>
                  <a:cubicBezTo>
                    <a:pt x="54232" y="4426"/>
                    <a:pt x="54082" y="4457"/>
                    <a:pt x="53936" y="4517"/>
                  </a:cubicBezTo>
                  <a:cubicBezTo>
                    <a:pt x="52657" y="5043"/>
                    <a:pt x="51379" y="5595"/>
                    <a:pt x="50076" y="6096"/>
                  </a:cubicBezTo>
                  <a:cubicBezTo>
                    <a:pt x="45489" y="7875"/>
                    <a:pt x="40978" y="9905"/>
                    <a:pt x="36517" y="11986"/>
                  </a:cubicBezTo>
                  <a:cubicBezTo>
                    <a:pt x="35640" y="12387"/>
                    <a:pt x="34788" y="12838"/>
                    <a:pt x="33910" y="13264"/>
                  </a:cubicBezTo>
                  <a:cubicBezTo>
                    <a:pt x="33635" y="13414"/>
                    <a:pt x="33484" y="13615"/>
                    <a:pt x="33459" y="13915"/>
                  </a:cubicBezTo>
                  <a:cubicBezTo>
                    <a:pt x="33409" y="14342"/>
                    <a:pt x="33309" y="14768"/>
                    <a:pt x="33309" y="15169"/>
                  </a:cubicBezTo>
                  <a:cubicBezTo>
                    <a:pt x="33259" y="16372"/>
                    <a:pt x="33434" y="17499"/>
                    <a:pt x="33935" y="18602"/>
                  </a:cubicBezTo>
                  <a:cubicBezTo>
                    <a:pt x="34161" y="19053"/>
                    <a:pt x="34437" y="19329"/>
                    <a:pt x="34988" y="19354"/>
                  </a:cubicBezTo>
                  <a:cubicBezTo>
                    <a:pt x="35489" y="19354"/>
                    <a:pt x="35991" y="19429"/>
                    <a:pt x="36492" y="19504"/>
                  </a:cubicBezTo>
                  <a:cubicBezTo>
                    <a:pt x="36943" y="19555"/>
                    <a:pt x="37419" y="19630"/>
                    <a:pt x="37895" y="19680"/>
                  </a:cubicBezTo>
                  <a:cubicBezTo>
                    <a:pt x="37770" y="21033"/>
                    <a:pt x="37620" y="22286"/>
                    <a:pt x="37519" y="23540"/>
                  </a:cubicBezTo>
                  <a:cubicBezTo>
                    <a:pt x="37469" y="24392"/>
                    <a:pt x="37469" y="25244"/>
                    <a:pt x="37519" y="26071"/>
                  </a:cubicBezTo>
                  <a:cubicBezTo>
                    <a:pt x="37545" y="26748"/>
                    <a:pt x="37695" y="26823"/>
                    <a:pt x="38347" y="26848"/>
                  </a:cubicBezTo>
                  <a:lnTo>
                    <a:pt x="39424" y="26848"/>
                  </a:lnTo>
                  <a:cubicBezTo>
                    <a:pt x="39073" y="27525"/>
                    <a:pt x="38773" y="28151"/>
                    <a:pt x="38447" y="28728"/>
                  </a:cubicBezTo>
                  <a:cubicBezTo>
                    <a:pt x="38071" y="29354"/>
                    <a:pt x="37695" y="29981"/>
                    <a:pt x="37244" y="30557"/>
                  </a:cubicBezTo>
                  <a:cubicBezTo>
                    <a:pt x="36823" y="31083"/>
                    <a:pt x="36412" y="31329"/>
                    <a:pt x="35934" y="31329"/>
                  </a:cubicBezTo>
                  <a:cubicBezTo>
                    <a:pt x="35614" y="31329"/>
                    <a:pt x="35265" y="31219"/>
                    <a:pt x="34863" y="31008"/>
                  </a:cubicBezTo>
                  <a:cubicBezTo>
                    <a:pt x="34763" y="30958"/>
                    <a:pt x="34662" y="30883"/>
                    <a:pt x="34562" y="30808"/>
                  </a:cubicBezTo>
                  <a:cubicBezTo>
                    <a:pt x="33409" y="30131"/>
                    <a:pt x="32557" y="29129"/>
                    <a:pt x="31755" y="28101"/>
                  </a:cubicBezTo>
                  <a:cubicBezTo>
                    <a:pt x="30978" y="27073"/>
                    <a:pt x="30326" y="26021"/>
                    <a:pt x="29900" y="24793"/>
                  </a:cubicBezTo>
                  <a:cubicBezTo>
                    <a:pt x="29374" y="23339"/>
                    <a:pt x="28697" y="21936"/>
                    <a:pt x="27820" y="20607"/>
                  </a:cubicBezTo>
                  <a:cubicBezTo>
                    <a:pt x="27920" y="20482"/>
                    <a:pt x="27971" y="20382"/>
                    <a:pt x="28046" y="20281"/>
                  </a:cubicBezTo>
                  <a:cubicBezTo>
                    <a:pt x="30226" y="17274"/>
                    <a:pt x="31028" y="13915"/>
                    <a:pt x="30326" y="10281"/>
                  </a:cubicBezTo>
                  <a:cubicBezTo>
                    <a:pt x="29129" y="4081"/>
                    <a:pt x="23754" y="0"/>
                    <a:pt x="17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758;p37"/>
            <p:cNvSpPr/>
            <p:nvPr/>
          </p:nvSpPr>
          <p:spPr>
            <a:xfrm>
              <a:off x="2095375" y="1002525"/>
              <a:ext cx="205550" cy="135725"/>
            </a:xfrm>
            <a:custGeom>
              <a:avLst/>
              <a:gdLst/>
              <a:ahLst/>
              <a:cxnLst/>
              <a:rect l="l" t="t" r="r" b="b"/>
              <a:pathLst>
                <a:path w="8222" h="5429" extrusionOk="0">
                  <a:moveTo>
                    <a:pt x="7520" y="1028"/>
                  </a:moveTo>
                  <a:lnTo>
                    <a:pt x="7520" y="1028"/>
                  </a:lnTo>
                  <a:cubicBezTo>
                    <a:pt x="7895" y="2532"/>
                    <a:pt x="6993" y="4637"/>
                    <a:pt x="4988" y="4813"/>
                  </a:cubicBezTo>
                  <a:cubicBezTo>
                    <a:pt x="4844" y="4828"/>
                    <a:pt x="4703" y="4835"/>
                    <a:pt x="4564" y="4835"/>
                  </a:cubicBezTo>
                  <a:cubicBezTo>
                    <a:pt x="3302" y="4835"/>
                    <a:pt x="2255" y="4235"/>
                    <a:pt x="1329" y="3309"/>
                  </a:cubicBezTo>
                  <a:lnTo>
                    <a:pt x="1329" y="3309"/>
                  </a:lnTo>
                  <a:cubicBezTo>
                    <a:pt x="1676" y="3344"/>
                    <a:pt x="2017" y="3363"/>
                    <a:pt x="2350" y="3363"/>
                  </a:cubicBezTo>
                  <a:cubicBezTo>
                    <a:pt x="4371" y="3363"/>
                    <a:pt x="6121" y="2685"/>
                    <a:pt x="7520" y="1028"/>
                  </a:cubicBezTo>
                  <a:close/>
                  <a:moveTo>
                    <a:pt x="7645" y="1"/>
                  </a:moveTo>
                  <a:cubicBezTo>
                    <a:pt x="7570" y="1"/>
                    <a:pt x="7394" y="151"/>
                    <a:pt x="7319" y="276"/>
                  </a:cubicBezTo>
                  <a:cubicBezTo>
                    <a:pt x="6191" y="2006"/>
                    <a:pt x="4537" y="2707"/>
                    <a:pt x="2532" y="2758"/>
                  </a:cubicBezTo>
                  <a:cubicBezTo>
                    <a:pt x="2485" y="2759"/>
                    <a:pt x="2439" y="2760"/>
                    <a:pt x="2393" y="2760"/>
                  </a:cubicBezTo>
                  <a:cubicBezTo>
                    <a:pt x="1715" y="2760"/>
                    <a:pt x="1060" y="2593"/>
                    <a:pt x="427" y="2382"/>
                  </a:cubicBezTo>
                  <a:cubicBezTo>
                    <a:pt x="402" y="2372"/>
                    <a:pt x="376" y="2368"/>
                    <a:pt x="348" y="2368"/>
                  </a:cubicBezTo>
                  <a:cubicBezTo>
                    <a:pt x="235" y="2368"/>
                    <a:pt x="102" y="2437"/>
                    <a:pt x="1" y="2457"/>
                  </a:cubicBezTo>
                  <a:cubicBezTo>
                    <a:pt x="26" y="2582"/>
                    <a:pt x="1" y="2732"/>
                    <a:pt x="76" y="2833"/>
                  </a:cubicBezTo>
                  <a:cubicBezTo>
                    <a:pt x="928" y="4011"/>
                    <a:pt x="2031" y="4863"/>
                    <a:pt x="3434" y="5264"/>
                  </a:cubicBezTo>
                  <a:cubicBezTo>
                    <a:pt x="3836" y="5375"/>
                    <a:pt x="4228" y="5429"/>
                    <a:pt x="4605" y="5429"/>
                  </a:cubicBezTo>
                  <a:cubicBezTo>
                    <a:pt x="6346" y="5429"/>
                    <a:pt x="7750" y="4286"/>
                    <a:pt x="8121" y="2432"/>
                  </a:cubicBezTo>
                  <a:cubicBezTo>
                    <a:pt x="8171" y="2131"/>
                    <a:pt x="8196" y="1830"/>
                    <a:pt x="8221" y="1555"/>
                  </a:cubicBezTo>
                  <a:cubicBezTo>
                    <a:pt x="8196" y="1229"/>
                    <a:pt x="8171" y="928"/>
                    <a:pt x="8121" y="627"/>
                  </a:cubicBezTo>
                  <a:cubicBezTo>
                    <a:pt x="8121" y="527"/>
                    <a:pt x="8096" y="402"/>
                    <a:pt x="8046" y="326"/>
                  </a:cubicBezTo>
                  <a:cubicBezTo>
                    <a:pt x="7946" y="201"/>
                    <a:pt x="7795" y="5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759;p37"/>
            <p:cNvSpPr/>
            <p:nvPr/>
          </p:nvSpPr>
          <p:spPr>
            <a:xfrm>
              <a:off x="3077225" y="862500"/>
              <a:ext cx="109675" cy="69250"/>
            </a:xfrm>
            <a:custGeom>
              <a:avLst/>
              <a:gdLst/>
              <a:ahLst/>
              <a:cxnLst/>
              <a:rect l="l" t="t" r="r" b="b"/>
              <a:pathLst>
                <a:path w="4387" h="2770" extrusionOk="0">
                  <a:moveTo>
                    <a:pt x="4014" y="1"/>
                  </a:moveTo>
                  <a:cubicBezTo>
                    <a:pt x="3891" y="1"/>
                    <a:pt x="3754" y="78"/>
                    <a:pt x="3634" y="138"/>
                  </a:cubicBezTo>
                  <a:cubicBezTo>
                    <a:pt x="3609" y="163"/>
                    <a:pt x="3559" y="163"/>
                    <a:pt x="3534" y="188"/>
                  </a:cubicBezTo>
                  <a:cubicBezTo>
                    <a:pt x="2506" y="815"/>
                    <a:pt x="1479" y="1466"/>
                    <a:pt x="451" y="2093"/>
                  </a:cubicBezTo>
                  <a:cubicBezTo>
                    <a:pt x="326" y="2168"/>
                    <a:pt x="201" y="2293"/>
                    <a:pt x="100" y="2419"/>
                  </a:cubicBezTo>
                  <a:cubicBezTo>
                    <a:pt x="0" y="2544"/>
                    <a:pt x="125" y="2770"/>
                    <a:pt x="351" y="2770"/>
                  </a:cubicBezTo>
                  <a:cubicBezTo>
                    <a:pt x="426" y="2719"/>
                    <a:pt x="551" y="2644"/>
                    <a:pt x="677" y="2569"/>
                  </a:cubicBezTo>
                  <a:cubicBezTo>
                    <a:pt x="1754" y="1917"/>
                    <a:pt x="2832" y="1266"/>
                    <a:pt x="3935" y="614"/>
                  </a:cubicBezTo>
                  <a:cubicBezTo>
                    <a:pt x="4110" y="514"/>
                    <a:pt x="4386" y="439"/>
                    <a:pt x="4236" y="138"/>
                  </a:cubicBezTo>
                  <a:cubicBezTo>
                    <a:pt x="4175" y="37"/>
                    <a:pt x="4098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1760;p37"/>
            <p:cNvSpPr/>
            <p:nvPr/>
          </p:nvSpPr>
          <p:spPr>
            <a:xfrm>
              <a:off x="2046500" y="987500"/>
              <a:ext cx="40125" cy="45775"/>
            </a:xfrm>
            <a:custGeom>
              <a:avLst/>
              <a:gdLst/>
              <a:ahLst/>
              <a:cxnLst/>
              <a:rect l="l" t="t" r="r" b="b"/>
              <a:pathLst>
                <a:path w="1605" h="1831" extrusionOk="0">
                  <a:moveTo>
                    <a:pt x="803" y="0"/>
                  </a:moveTo>
                  <a:cubicBezTo>
                    <a:pt x="352" y="0"/>
                    <a:pt x="1" y="351"/>
                    <a:pt x="1" y="802"/>
                  </a:cubicBezTo>
                  <a:cubicBezTo>
                    <a:pt x="25" y="1364"/>
                    <a:pt x="431" y="1831"/>
                    <a:pt x="869" y="1831"/>
                  </a:cubicBezTo>
                  <a:cubicBezTo>
                    <a:pt x="880" y="1831"/>
                    <a:pt x="892" y="1830"/>
                    <a:pt x="903" y="1830"/>
                  </a:cubicBezTo>
                  <a:cubicBezTo>
                    <a:pt x="1279" y="1805"/>
                    <a:pt x="1605" y="1379"/>
                    <a:pt x="1605" y="978"/>
                  </a:cubicBezTo>
                  <a:cubicBezTo>
                    <a:pt x="1605" y="501"/>
                    <a:pt x="1204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1761;p37"/>
            <p:cNvSpPr/>
            <p:nvPr/>
          </p:nvSpPr>
          <p:spPr>
            <a:xfrm>
              <a:off x="2253900" y="935475"/>
              <a:ext cx="43875" cy="44050"/>
            </a:xfrm>
            <a:custGeom>
              <a:avLst/>
              <a:gdLst/>
              <a:ahLst/>
              <a:cxnLst/>
              <a:rect l="l" t="t" r="r" b="b"/>
              <a:pathLst>
                <a:path w="1755" h="1762" extrusionOk="0">
                  <a:moveTo>
                    <a:pt x="803" y="1"/>
                  </a:moveTo>
                  <a:cubicBezTo>
                    <a:pt x="702" y="51"/>
                    <a:pt x="502" y="101"/>
                    <a:pt x="377" y="226"/>
                  </a:cubicBezTo>
                  <a:cubicBezTo>
                    <a:pt x="1" y="653"/>
                    <a:pt x="176" y="1429"/>
                    <a:pt x="677" y="1655"/>
                  </a:cubicBezTo>
                  <a:cubicBezTo>
                    <a:pt x="815" y="1718"/>
                    <a:pt x="959" y="1762"/>
                    <a:pt x="1097" y="1762"/>
                  </a:cubicBezTo>
                  <a:cubicBezTo>
                    <a:pt x="1235" y="1762"/>
                    <a:pt x="1366" y="1718"/>
                    <a:pt x="1479" y="1605"/>
                  </a:cubicBezTo>
                  <a:cubicBezTo>
                    <a:pt x="1755" y="1329"/>
                    <a:pt x="1730" y="978"/>
                    <a:pt x="1630" y="653"/>
                  </a:cubicBezTo>
                  <a:cubicBezTo>
                    <a:pt x="1504" y="302"/>
                    <a:pt x="1304" y="5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1762;p37"/>
            <p:cNvSpPr/>
            <p:nvPr/>
          </p:nvSpPr>
          <p:spPr>
            <a:xfrm>
              <a:off x="3085350" y="1145375"/>
              <a:ext cx="94650" cy="42025"/>
            </a:xfrm>
            <a:custGeom>
              <a:avLst/>
              <a:gdLst/>
              <a:ahLst/>
              <a:cxnLst/>
              <a:rect l="l" t="t" r="r" b="b"/>
              <a:pathLst>
                <a:path w="3786" h="1681" extrusionOk="0">
                  <a:moveTo>
                    <a:pt x="327" y="1"/>
                  </a:moveTo>
                  <a:cubicBezTo>
                    <a:pt x="226" y="51"/>
                    <a:pt x="126" y="126"/>
                    <a:pt x="1" y="201"/>
                  </a:cubicBezTo>
                  <a:cubicBezTo>
                    <a:pt x="51" y="302"/>
                    <a:pt x="101" y="402"/>
                    <a:pt x="176" y="477"/>
                  </a:cubicBezTo>
                  <a:cubicBezTo>
                    <a:pt x="252" y="527"/>
                    <a:pt x="377" y="552"/>
                    <a:pt x="452" y="577"/>
                  </a:cubicBezTo>
                  <a:cubicBezTo>
                    <a:pt x="1354" y="903"/>
                    <a:pt x="2231" y="1254"/>
                    <a:pt x="3109" y="1580"/>
                  </a:cubicBezTo>
                  <a:cubicBezTo>
                    <a:pt x="3234" y="1605"/>
                    <a:pt x="3334" y="1680"/>
                    <a:pt x="3460" y="1680"/>
                  </a:cubicBezTo>
                  <a:cubicBezTo>
                    <a:pt x="3535" y="1655"/>
                    <a:pt x="3635" y="1555"/>
                    <a:pt x="3785" y="1455"/>
                  </a:cubicBezTo>
                  <a:cubicBezTo>
                    <a:pt x="3560" y="1279"/>
                    <a:pt x="3409" y="1104"/>
                    <a:pt x="3234" y="1028"/>
                  </a:cubicBezTo>
                  <a:cubicBezTo>
                    <a:pt x="2332" y="678"/>
                    <a:pt x="1404" y="377"/>
                    <a:pt x="502" y="51"/>
                  </a:cubicBezTo>
                  <a:cubicBezTo>
                    <a:pt x="452" y="26"/>
                    <a:pt x="377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1763;p37"/>
            <p:cNvSpPr/>
            <p:nvPr/>
          </p:nvSpPr>
          <p:spPr>
            <a:xfrm>
              <a:off x="3104150" y="1048625"/>
              <a:ext cx="85875" cy="23125"/>
            </a:xfrm>
            <a:custGeom>
              <a:avLst/>
              <a:gdLst/>
              <a:ahLst/>
              <a:cxnLst/>
              <a:rect l="l" t="t" r="r" b="b"/>
              <a:pathLst>
                <a:path w="3435" h="925" extrusionOk="0">
                  <a:moveTo>
                    <a:pt x="270" y="1"/>
                  </a:moveTo>
                  <a:cubicBezTo>
                    <a:pt x="131" y="1"/>
                    <a:pt x="1" y="46"/>
                    <a:pt x="1" y="237"/>
                  </a:cubicBezTo>
                  <a:cubicBezTo>
                    <a:pt x="1" y="337"/>
                    <a:pt x="176" y="487"/>
                    <a:pt x="302" y="513"/>
                  </a:cubicBezTo>
                  <a:cubicBezTo>
                    <a:pt x="1154" y="663"/>
                    <a:pt x="2006" y="788"/>
                    <a:pt x="2808" y="914"/>
                  </a:cubicBezTo>
                  <a:cubicBezTo>
                    <a:pt x="2875" y="914"/>
                    <a:pt x="2919" y="925"/>
                    <a:pt x="2964" y="925"/>
                  </a:cubicBezTo>
                  <a:cubicBezTo>
                    <a:pt x="2986" y="925"/>
                    <a:pt x="3008" y="922"/>
                    <a:pt x="3033" y="914"/>
                  </a:cubicBezTo>
                  <a:cubicBezTo>
                    <a:pt x="3209" y="914"/>
                    <a:pt x="3434" y="888"/>
                    <a:pt x="3409" y="663"/>
                  </a:cubicBezTo>
                  <a:cubicBezTo>
                    <a:pt x="3409" y="563"/>
                    <a:pt x="3209" y="437"/>
                    <a:pt x="3083" y="412"/>
                  </a:cubicBezTo>
                  <a:cubicBezTo>
                    <a:pt x="2181" y="262"/>
                    <a:pt x="1304" y="137"/>
                    <a:pt x="402" y="11"/>
                  </a:cubicBezTo>
                  <a:cubicBezTo>
                    <a:pt x="360" y="5"/>
                    <a:pt x="315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" name="Google Shape;2117;p44"/>
          <p:cNvGrpSpPr/>
          <p:nvPr/>
        </p:nvGrpSpPr>
        <p:grpSpPr>
          <a:xfrm>
            <a:off x="7685991" y="1999014"/>
            <a:ext cx="1152767" cy="912615"/>
            <a:chOff x="4689375" y="2103200"/>
            <a:chExt cx="1313325" cy="1039725"/>
          </a:xfrm>
        </p:grpSpPr>
        <p:sp>
          <p:nvSpPr>
            <p:cNvPr id="68" name="Google Shape;2118;p44"/>
            <p:cNvSpPr/>
            <p:nvPr/>
          </p:nvSpPr>
          <p:spPr>
            <a:xfrm>
              <a:off x="5053425" y="2648525"/>
              <a:ext cx="638500" cy="494400"/>
            </a:xfrm>
            <a:custGeom>
              <a:avLst/>
              <a:gdLst/>
              <a:ahLst/>
              <a:cxnLst/>
              <a:rect l="l" t="t" r="r" b="b"/>
              <a:pathLst>
                <a:path w="25540" h="19776" extrusionOk="0">
                  <a:moveTo>
                    <a:pt x="18847" y="1"/>
                  </a:moveTo>
                  <a:cubicBezTo>
                    <a:pt x="18547" y="301"/>
                    <a:pt x="18271" y="577"/>
                    <a:pt x="17945" y="803"/>
                  </a:cubicBezTo>
                  <a:cubicBezTo>
                    <a:pt x="17995" y="878"/>
                    <a:pt x="18045" y="928"/>
                    <a:pt x="18121" y="978"/>
                  </a:cubicBezTo>
                  <a:lnTo>
                    <a:pt x="18847" y="1479"/>
                  </a:lnTo>
                  <a:lnTo>
                    <a:pt x="17469" y="1179"/>
                  </a:lnTo>
                  <a:cubicBezTo>
                    <a:pt x="17018" y="1479"/>
                    <a:pt x="16542" y="1755"/>
                    <a:pt x="16015" y="1981"/>
                  </a:cubicBezTo>
                  <a:cubicBezTo>
                    <a:pt x="16015" y="1981"/>
                    <a:pt x="16040" y="2006"/>
                    <a:pt x="16040" y="2006"/>
                  </a:cubicBezTo>
                  <a:lnTo>
                    <a:pt x="17444" y="2833"/>
                  </a:lnTo>
                  <a:lnTo>
                    <a:pt x="15163" y="2281"/>
                  </a:lnTo>
                  <a:cubicBezTo>
                    <a:pt x="14286" y="2582"/>
                    <a:pt x="13559" y="2732"/>
                    <a:pt x="12757" y="2808"/>
                  </a:cubicBezTo>
                  <a:cubicBezTo>
                    <a:pt x="12782" y="2833"/>
                    <a:pt x="12832" y="2883"/>
                    <a:pt x="12907" y="2908"/>
                  </a:cubicBezTo>
                  <a:lnTo>
                    <a:pt x="14587" y="3635"/>
                  </a:lnTo>
                  <a:lnTo>
                    <a:pt x="14587" y="3635"/>
                  </a:lnTo>
                  <a:lnTo>
                    <a:pt x="11654" y="2858"/>
                  </a:lnTo>
                  <a:cubicBezTo>
                    <a:pt x="11379" y="2858"/>
                    <a:pt x="11078" y="2858"/>
                    <a:pt x="10752" y="2833"/>
                  </a:cubicBezTo>
                  <a:cubicBezTo>
                    <a:pt x="9323" y="2808"/>
                    <a:pt x="7845" y="2407"/>
                    <a:pt x="6516" y="1981"/>
                  </a:cubicBezTo>
                  <a:cubicBezTo>
                    <a:pt x="5865" y="1780"/>
                    <a:pt x="5263" y="1454"/>
                    <a:pt x="4737" y="1078"/>
                  </a:cubicBezTo>
                  <a:cubicBezTo>
                    <a:pt x="4562" y="1128"/>
                    <a:pt x="4411" y="1204"/>
                    <a:pt x="4311" y="1354"/>
                  </a:cubicBezTo>
                  <a:cubicBezTo>
                    <a:pt x="4161" y="1630"/>
                    <a:pt x="4261" y="1930"/>
                    <a:pt x="4587" y="2081"/>
                  </a:cubicBezTo>
                  <a:cubicBezTo>
                    <a:pt x="6015" y="2783"/>
                    <a:pt x="8697" y="3409"/>
                    <a:pt x="10501" y="4286"/>
                  </a:cubicBezTo>
                  <a:cubicBezTo>
                    <a:pt x="7745" y="3234"/>
                    <a:pt x="4637" y="2582"/>
                    <a:pt x="4461" y="2507"/>
                  </a:cubicBezTo>
                  <a:lnTo>
                    <a:pt x="4436" y="2507"/>
                  </a:lnTo>
                  <a:cubicBezTo>
                    <a:pt x="4249" y="2424"/>
                    <a:pt x="4096" y="2379"/>
                    <a:pt x="3963" y="2379"/>
                  </a:cubicBezTo>
                  <a:cubicBezTo>
                    <a:pt x="3777" y="2379"/>
                    <a:pt x="3630" y="2467"/>
                    <a:pt x="3484" y="2657"/>
                  </a:cubicBezTo>
                  <a:cubicBezTo>
                    <a:pt x="3258" y="2908"/>
                    <a:pt x="3359" y="3259"/>
                    <a:pt x="3684" y="3434"/>
                  </a:cubicBezTo>
                  <a:cubicBezTo>
                    <a:pt x="3684" y="3434"/>
                    <a:pt x="3684" y="3434"/>
                    <a:pt x="3684" y="3459"/>
                  </a:cubicBezTo>
                  <a:cubicBezTo>
                    <a:pt x="3760" y="3484"/>
                    <a:pt x="6767" y="4387"/>
                    <a:pt x="9549" y="5865"/>
                  </a:cubicBezTo>
                  <a:lnTo>
                    <a:pt x="3734" y="3910"/>
                  </a:lnTo>
                  <a:cubicBezTo>
                    <a:pt x="3630" y="3862"/>
                    <a:pt x="3518" y="3840"/>
                    <a:pt x="3407" y="3840"/>
                  </a:cubicBezTo>
                  <a:cubicBezTo>
                    <a:pt x="3172" y="3840"/>
                    <a:pt x="2943" y="3941"/>
                    <a:pt x="2807" y="4111"/>
                  </a:cubicBezTo>
                  <a:cubicBezTo>
                    <a:pt x="2607" y="4361"/>
                    <a:pt x="2707" y="4712"/>
                    <a:pt x="3008" y="4888"/>
                  </a:cubicBezTo>
                  <a:lnTo>
                    <a:pt x="13033" y="9700"/>
                  </a:lnTo>
                  <a:lnTo>
                    <a:pt x="13033" y="9700"/>
                  </a:lnTo>
                  <a:lnTo>
                    <a:pt x="2958" y="5890"/>
                  </a:lnTo>
                  <a:cubicBezTo>
                    <a:pt x="2847" y="5839"/>
                    <a:pt x="2725" y="5814"/>
                    <a:pt x="2604" y="5814"/>
                  </a:cubicBezTo>
                  <a:cubicBezTo>
                    <a:pt x="2368" y="5814"/>
                    <a:pt x="2138" y="5909"/>
                    <a:pt x="2005" y="6091"/>
                  </a:cubicBezTo>
                  <a:cubicBezTo>
                    <a:pt x="1830" y="6341"/>
                    <a:pt x="1905" y="6667"/>
                    <a:pt x="2231" y="6843"/>
                  </a:cubicBezTo>
                  <a:lnTo>
                    <a:pt x="13459" y="12281"/>
                  </a:lnTo>
                  <a:lnTo>
                    <a:pt x="2782" y="7720"/>
                  </a:lnTo>
                  <a:cubicBezTo>
                    <a:pt x="2678" y="7672"/>
                    <a:pt x="2563" y="7649"/>
                    <a:pt x="2449" y="7649"/>
                  </a:cubicBezTo>
                  <a:cubicBezTo>
                    <a:pt x="2206" y="7649"/>
                    <a:pt x="1966" y="7750"/>
                    <a:pt x="1830" y="7920"/>
                  </a:cubicBezTo>
                  <a:cubicBezTo>
                    <a:pt x="1654" y="8196"/>
                    <a:pt x="1755" y="8522"/>
                    <a:pt x="2055" y="8697"/>
                  </a:cubicBezTo>
                  <a:lnTo>
                    <a:pt x="9098" y="12382"/>
                  </a:lnTo>
                  <a:lnTo>
                    <a:pt x="2331" y="9499"/>
                  </a:lnTo>
                  <a:cubicBezTo>
                    <a:pt x="2227" y="9451"/>
                    <a:pt x="2114" y="9429"/>
                    <a:pt x="2004" y="9429"/>
                  </a:cubicBezTo>
                  <a:cubicBezTo>
                    <a:pt x="1769" y="9429"/>
                    <a:pt x="1540" y="9530"/>
                    <a:pt x="1404" y="9700"/>
                  </a:cubicBezTo>
                  <a:cubicBezTo>
                    <a:pt x="1203" y="9950"/>
                    <a:pt x="1303" y="10276"/>
                    <a:pt x="1604" y="10452"/>
                  </a:cubicBezTo>
                  <a:lnTo>
                    <a:pt x="9349" y="14863"/>
                  </a:lnTo>
                  <a:lnTo>
                    <a:pt x="1629" y="11680"/>
                  </a:lnTo>
                  <a:cubicBezTo>
                    <a:pt x="1534" y="11643"/>
                    <a:pt x="1430" y="11626"/>
                    <a:pt x="1327" y="11626"/>
                  </a:cubicBezTo>
                  <a:cubicBezTo>
                    <a:pt x="1076" y="11626"/>
                    <a:pt x="826" y="11728"/>
                    <a:pt x="702" y="11905"/>
                  </a:cubicBezTo>
                  <a:cubicBezTo>
                    <a:pt x="501" y="12156"/>
                    <a:pt x="602" y="12482"/>
                    <a:pt x="902" y="12657"/>
                  </a:cubicBezTo>
                  <a:lnTo>
                    <a:pt x="6316" y="15715"/>
                  </a:lnTo>
                  <a:lnTo>
                    <a:pt x="1429" y="13885"/>
                  </a:lnTo>
                  <a:cubicBezTo>
                    <a:pt x="1334" y="13849"/>
                    <a:pt x="1232" y="13831"/>
                    <a:pt x="1132" y="13831"/>
                  </a:cubicBezTo>
                  <a:cubicBezTo>
                    <a:pt x="888" y="13831"/>
                    <a:pt x="651" y="13933"/>
                    <a:pt x="526" y="14111"/>
                  </a:cubicBezTo>
                  <a:cubicBezTo>
                    <a:pt x="326" y="14362"/>
                    <a:pt x="426" y="14662"/>
                    <a:pt x="702" y="14838"/>
                  </a:cubicBezTo>
                  <a:lnTo>
                    <a:pt x="3734" y="16667"/>
                  </a:lnTo>
                  <a:lnTo>
                    <a:pt x="1053" y="15715"/>
                  </a:lnTo>
                  <a:cubicBezTo>
                    <a:pt x="960" y="15686"/>
                    <a:pt x="862" y="15672"/>
                    <a:pt x="767" y="15672"/>
                  </a:cubicBezTo>
                  <a:cubicBezTo>
                    <a:pt x="528" y="15672"/>
                    <a:pt x="301" y="15761"/>
                    <a:pt x="176" y="15940"/>
                  </a:cubicBezTo>
                  <a:cubicBezTo>
                    <a:pt x="0" y="16191"/>
                    <a:pt x="50" y="16492"/>
                    <a:pt x="326" y="16667"/>
                  </a:cubicBezTo>
                  <a:lnTo>
                    <a:pt x="1454" y="17419"/>
                  </a:lnTo>
                  <a:lnTo>
                    <a:pt x="1203" y="17344"/>
                  </a:lnTo>
                  <a:cubicBezTo>
                    <a:pt x="1115" y="17315"/>
                    <a:pt x="1025" y="17300"/>
                    <a:pt x="937" y="17300"/>
                  </a:cubicBezTo>
                  <a:cubicBezTo>
                    <a:pt x="723" y="17300"/>
                    <a:pt x="518" y="17385"/>
                    <a:pt x="376" y="17545"/>
                  </a:cubicBezTo>
                  <a:cubicBezTo>
                    <a:pt x="201" y="17745"/>
                    <a:pt x="201" y="18021"/>
                    <a:pt x="401" y="18221"/>
                  </a:cubicBezTo>
                  <a:lnTo>
                    <a:pt x="1554" y="19349"/>
                  </a:lnTo>
                  <a:cubicBezTo>
                    <a:pt x="1700" y="19495"/>
                    <a:pt x="1906" y="19573"/>
                    <a:pt x="2111" y="19573"/>
                  </a:cubicBezTo>
                  <a:cubicBezTo>
                    <a:pt x="2259" y="19573"/>
                    <a:pt x="2406" y="19533"/>
                    <a:pt x="2531" y="19449"/>
                  </a:cubicBezTo>
                  <a:cubicBezTo>
                    <a:pt x="2682" y="19349"/>
                    <a:pt x="2782" y="19199"/>
                    <a:pt x="2782" y="19048"/>
                  </a:cubicBezTo>
                  <a:lnTo>
                    <a:pt x="5013" y="19750"/>
                  </a:lnTo>
                  <a:cubicBezTo>
                    <a:pt x="5088" y="19775"/>
                    <a:pt x="5188" y="19775"/>
                    <a:pt x="5263" y="19775"/>
                  </a:cubicBezTo>
                  <a:cubicBezTo>
                    <a:pt x="5514" y="19775"/>
                    <a:pt x="5739" y="19675"/>
                    <a:pt x="5865" y="19499"/>
                  </a:cubicBezTo>
                  <a:cubicBezTo>
                    <a:pt x="6040" y="19274"/>
                    <a:pt x="5990" y="18948"/>
                    <a:pt x="5714" y="18773"/>
                  </a:cubicBezTo>
                  <a:lnTo>
                    <a:pt x="5088" y="18372"/>
                  </a:lnTo>
                  <a:lnTo>
                    <a:pt x="8772" y="19675"/>
                  </a:lnTo>
                  <a:cubicBezTo>
                    <a:pt x="8856" y="19701"/>
                    <a:pt x="8944" y="19713"/>
                    <a:pt x="9031" y="19713"/>
                  </a:cubicBezTo>
                  <a:cubicBezTo>
                    <a:pt x="9280" y="19713"/>
                    <a:pt x="9526" y="19610"/>
                    <a:pt x="9674" y="19424"/>
                  </a:cubicBezTo>
                  <a:cubicBezTo>
                    <a:pt x="9850" y="19174"/>
                    <a:pt x="9750" y="18873"/>
                    <a:pt x="9474" y="18697"/>
                  </a:cubicBezTo>
                  <a:lnTo>
                    <a:pt x="7068" y="17244"/>
                  </a:lnTo>
                  <a:lnTo>
                    <a:pt x="7068" y="17244"/>
                  </a:lnTo>
                  <a:lnTo>
                    <a:pt x="12958" y="19474"/>
                  </a:lnTo>
                  <a:cubicBezTo>
                    <a:pt x="13051" y="19510"/>
                    <a:pt x="13151" y="19528"/>
                    <a:pt x="13250" y="19528"/>
                  </a:cubicBezTo>
                  <a:cubicBezTo>
                    <a:pt x="13495" y="19528"/>
                    <a:pt x="13735" y="19420"/>
                    <a:pt x="13860" y="19224"/>
                  </a:cubicBezTo>
                  <a:cubicBezTo>
                    <a:pt x="14060" y="18973"/>
                    <a:pt x="13960" y="18647"/>
                    <a:pt x="13659" y="18497"/>
                  </a:cubicBezTo>
                  <a:lnTo>
                    <a:pt x="9900" y="16367"/>
                  </a:lnTo>
                  <a:lnTo>
                    <a:pt x="17444" y="19449"/>
                  </a:lnTo>
                  <a:cubicBezTo>
                    <a:pt x="17548" y="19497"/>
                    <a:pt x="17660" y="19520"/>
                    <a:pt x="17770" y="19520"/>
                  </a:cubicBezTo>
                  <a:cubicBezTo>
                    <a:pt x="18004" y="19520"/>
                    <a:pt x="18227" y="19419"/>
                    <a:pt x="18346" y="19249"/>
                  </a:cubicBezTo>
                  <a:cubicBezTo>
                    <a:pt x="18547" y="18998"/>
                    <a:pt x="18471" y="18672"/>
                    <a:pt x="18171" y="18497"/>
                  </a:cubicBezTo>
                  <a:lnTo>
                    <a:pt x="11454" y="14662"/>
                  </a:lnTo>
                  <a:lnTo>
                    <a:pt x="22256" y="19299"/>
                  </a:lnTo>
                  <a:cubicBezTo>
                    <a:pt x="22358" y="19338"/>
                    <a:pt x="22467" y="19358"/>
                    <a:pt x="22575" y="19358"/>
                  </a:cubicBezTo>
                  <a:cubicBezTo>
                    <a:pt x="22813" y="19358"/>
                    <a:pt x="23045" y="19263"/>
                    <a:pt x="23183" y="19073"/>
                  </a:cubicBezTo>
                  <a:cubicBezTo>
                    <a:pt x="23384" y="18823"/>
                    <a:pt x="23283" y="18472"/>
                    <a:pt x="22958" y="18321"/>
                  </a:cubicBezTo>
                  <a:lnTo>
                    <a:pt x="15765" y="14537"/>
                  </a:lnTo>
                  <a:lnTo>
                    <a:pt x="24161" y="18121"/>
                  </a:lnTo>
                  <a:cubicBezTo>
                    <a:pt x="24265" y="18169"/>
                    <a:pt x="24380" y="18192"/>
                    <a:pt x="24493" y="18192"/>
                  </a:cubicBezTo>
                  <a:cubicBezTo>
                    <a:pt x="24734" y="18192"/>
                    <a:pt x="24969" y="18091"/>
                    <a:pt x="25088" y="17920"/>
                  </a:cubicBezTo>
                  <a:cubicBezTo>
                    <a:pt x="25288" y="17645"/>
                    <a:pt x="25188" y="17319"/>
                    <a:pt x="24887" y="17144"/>
                  </a:cubicBezTo>
                  <a:lnTo>
                    <a:pt x="15790" y="12181"/>
                  </a:lnTo>
                  <a:lnTo>
                    <a:pt x="24411" y="15966"/>
                  </a:lnTo>
                  <a:cubicBezTo>
                    <a:pt x="24513" y="16005"/>
                    <a:pt x="24622" y="16024"/>
                    <a:pt x="24730" y="16024"/>
                  </a:cubicBezTo>
                  <a:cubicBezTo>
                    <a:pt x="24968" y="16024"/>
                    <a:pt x="25201" y="15930"/>
                    <a:pt x="25339" y="15740"/>
                  </a:cubicBezTo>
                  <a:cubicBezTo>
                    <a:pt x="25539" y="15489"/>
                    <a:pt x="25439" y="15164"/>
                    <a:pt x="25138" y="14988"/>
                  </a:cubicBezTo>
                  <a:lnTo>
                    <a:pt x="16266" y="10101"/>
                  </a:lnTo>
                  <a:lnTo>
                    <a:pt x="16266" y="10101"/>
                  </a:lnTo>
                  <a:lnTo>
                    <a:pt x="23960" y="13484"/>
                  </a:lnTo>
                  <a:cubicBezTo>
                    <a:pt x="24065" y="13533"/>
                    <a:pt x="24179" y="13555"/>
                    <a:pt x="24293" y="13555"/>
                  </a:cubicBezTo>
                  <a:cubicBezTo>
                    <a:pt x="24533" y="13555"/>
                    <a:pt x="24768" y="13454"/>
                    <a:pt x="24887" y="13284"/>
                  </a:cubicBezTo>
                  <a:cubicBezTo>
                    <a:pt x="25088" y="13033"/>
                    <a:pt x="24988" y="12682"/>
                    <a:pt x="24687" y="12507"/>
                  </a:cubicBezTo>
                  <a:lnTo>
                    <a:pt x="14161" y="6943"/>
                  </a:lnTo>
                  <a:lnTo>
                    <a:pt x="14161" y="6943"/>
                  </a:lnTo>
                  <a:cubicBezTo>
                    <a:pt x="16065" y="7670"/>
                    <a:pt x="18321" y="8547"/>
                    <a:pt x="21053" y="9600"/>
                  </a:cubicBezTo>
                  <a:cubicBezTo>
                    <a:pt x="22456" y="10126"/>
                    <a:pt x="23384" y="10502"/>
                    <a:pt x="23459" y="10527"/>
                  </a:cubicBezTo>
                  <a:cubicBezTo>
                    <a:pt x="23552" y="10563"/>
                    <a:pt x="23654" y="10580"/>
                    <a:pt x="23756" y="10580"/>
                  </a:cubicBezTo>
                  <a:cubicBezTo>
                    <a:pt x="24009" y="10580"/>
                    <a:pt x="24261" y="10473"/>
                    <a:pt x="24386" y="10276"/>
                  </a:cubicBezTo>
                  <a:cubicBezTo>
                    <a:pt x="24612" y="9950"/>
                    <a:pt x="24512" y="9750"/>
                    <a:pt x="24085" y="9524"/>
                  </a:cubicBezTo>
                  <a:lnTo>
                    <a:pt x="24085" y="9499"/>
                  </a:lnTo>
                  <a:cubicBezTo>
                    <a:pt x="24085" y="9499"/>
                    <a:pt x="24060" y="9499"/>
                    <a:pt x="24010" y="9474"/>
                  </a:cubicBezTo>
                  <a:cubicBezTo>
                    <a:pt x="23835" y="9374"/>
                    <a:pt x="23634" y="9274"/>
                    <a:pt x="23359" y="9148"/>
                  </a:cubicBezTo>
                  <a:lnTo>
                    <a:pt x="21329" y="8171"/>
                  </a:lnTo>
                  <a:cubicBezTo>
                    <a:pt x="19674" y="7369"/>
                    <a:pt x="17419" y="6291"/>
                    <a:pt x="15188" y="5214"/>
                  </a:cubicBezTo>
                  <a:lnTo>
                    <a:pt x="14161" y="4712"/>
                  </a:lnTo>
                  <a:lnTo>
                    <a:pt x="14161" y="4712"/>
                  </a:lnTo>
                  <a:lnTo>
                    <a:pt x="22958" y="7469"/>
                  </a:lnTo>
                  <a:cubicBezTo>
                    <a:pt x="23040" y="7495"/>
                    <a:pt x="23128" y="7507"/>
                    <a:pt x="23215" y="7507"/>
                  </a:cubicBezTo>
                  <a:cubicBezTo>
                    <a:pt x="23471" y="7507"/>
                    <a:pt x="23723" y="7399"/>
                    <a:pt x="23835" y="7194"/>
                  </a:cubicBezTo>
                  <a:cubicBezTo>
                    <a:pt x="24010" y="6918"/>
                    <a:pt x="23885" y="6617"/>
                    <a:pt x="23584" y="6467"/>
                  </a:cubicBezTo>
                  <a:lnTo>
                    <a:pt x="19198" y="4537"/>
                  </a:lnTo>
                  <a:lnTo>
                    <a:pt x="19198" y="4537"/>
                  </a:lnTo>
                  <a:lnTo>
                    <a:pt x="22105" y="5264"/>
                  </a:lnTo>
                  <a:cubicBezTo>
                    <a:pt x="22190" y="5290"/>
                    <a:pt x="22276" y="5302"/>
                    <a:pt x="22360" y="5302"/>
                  </a:cubicBezTo>
                  <a:cubicBezTo>
                    <a:pt x="22601" y="5302"/>
                    <a:pt x="22828" y="5199"/>
                    <a:pt x="22958" y="5013"/>
                  </a:cubicBezTo>
                  <a:cubicBezTo>
                    <a:pt x="23133" y="4762"/>
                    <a:pt x="23033" y="4462"/>
                    <a:pt x="22757" y="4286"/>
                  </a:cubicBezTo>
                  <a:lnTo>
                    <a:pt x="20376" y="2908"/>
                  </a:lnTo>
                  <a:lnTo>
                    <a:pt x="20376" y="2908"/>
                  </a:lnTo>
                  <a:lnTo>
                    <a:pt x="21880" y="3234"/>
                  </a:lnTo>
                  <a:cubicBezTo>
                    <a:pt x="21944" y="3248"/>
                    <a:pt x="22008" y="3256"/>
                    <a:pt x="22071" y="3256"/>
                  </a:cubicBezTo>
                  <a:cubicBezTo>
                    <a:pt x="22327" y="3256"/>
                    <a:pt x="22561" y="3139"/>
                    <a:pt x="22682" y="2958"/>
                  </a:cubicBezTo>
                  <a:cubicBezTo>
                    <a:pt x="22857" y="2707"/>
                    <a:pt x="22782" y="2432"/>
                    <a:pt x="22532" y="2256"/>
                  </a:cubicBezTo>
                  <a:lnTo>
                    <a:pt x="21128" y="1279"/>
                  </a:lnTo>
                  <a:cubicBezTo>
                    <a:pt x="21329" y="1204"/>
                    <a:pt x="21504" y="1053"/>
                    <a:pt x="21529" y="853"/>
                  </a:cubicBezTo>
                  <a:cubicBezTo>
                    <a:pt x="21579" y="527"/>
                    <a:pt x="21329" y="251"/>
                    <a:pt x="20928" y="201"/>
                  </a:cubicBezTo>
                  <a:lnTo>
                    <a:pt x="18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2119;p44"/>
            <p:cNvSpPr/>
            <p:nvPr/>
          </p:nvSpPr>
          <p:spPr>
            <a:xfrm>
              <a:off x="4825975" y="2103200"/>
              <a:ext cx="1040125" cy="1014125"/>
            </a:xfrm>
            <a:custGeom>
              <a:avLst/>
              <a:gdLst/>
              <a:ahLst/>
              <a:cxnLst/>
              <a:rect l="l" t="t" r="r" b="b"/>
              <a:pathLst>
                <a:path w="41605" h="40565" extrusionOk="0">
                  <a:moveTo>
                    <a:pt x="20935" y="555"/>
                  </a:moveTo>
                  <a:cubicBezTo>
                    <a:pt x="26465" y="555"/>
                    <a:pt x="31397" y="4658"/>
                    <a:pt x="32131" y="10260"/>
                  </a:cubicBezTo>
                  <a:cubicBezTo>
                    <a:pt x="32958" y="16450"/>
                    <a:pt x="29023" y="22390"/>
                    <a:pt x="22958" y="24019"/>
                  </a:cubicBezTo>
                  <a:cubicBezTo>
                    <a:pt x="21930" y="24320"/>
                    <a:pt x="20878" y="24420"/>
                    <a:pt x="19775" y="24470"/>
                  </a:cubicBezTo>
                  <a:cubicBezTo>
                    <a:pt x="17619" y="24420"/>
                    <a:pt x="15589" y="23869"/>
                    <a:pt x="13685" y="22691"/>
                  </a:cubicBezTo>
                  <a:cubicBezTo>
                    <a:pt x="9073" y="19909"/>
                    <a:pt x="6893" y="13593"/>
                    <a:pt x="9599" y="7854"/>
                  </a:cubicBezTo>
                  <a:cubicBezTo>
                    <a:pt x="11454" y="3969"/>
                    <a:pt x="14562" y="1588"/>
                    <a:pt x="18797" y="761"/>
                  </a:cubicBezTo>
                  <a:cubicBezTo>
                    <a:pt x="19515" y="622"/>
                    <a:pt x="20230" y="555"/>
                    <a:pt x="20935" y="555"/>
                  </a:cubicBezTo>
                  <a:close/>
                  <a:moveTo>
                    <a:pt x="40853" y="25498"/>
                  </a:moveTo>
                  <a:cubicBezTo>
                    <a:pt x="40878" y="25548"/>
                    <a:pt x="40878" y="25573"/>
                    <a:pt x="40903" y="25623"/>
                  </a:cubicBezTo>
                  <a:cubicBezTo>
                    <a:pt x="40677" y="25849"/>
                    <a:pt x="40402" y="25874"/>
                    <a:pt x="40126" y="25874"/>
                  </a:cubicBezTo>
                  <a:cubicBezTo>
                    <a:pt x="40101" y="25824"/>
                    <a:pt x="40101" y="25773"/>
                    <a:pt x="40076" y="25723"/>
                  </a:cubicBezTo>
                  <a:cubicBezTo>
                    <a:pt x="40351" y="25648"/>
                    <a:pt x="40602" y="25573"/>
                    <a:pt x="40853" y="25498"/>
                  </a:cubicBezTo>
                  <a:close/>
                  <a:moveTo>
                    <a:pt x="1830" y="26801"/>
                  </a:moveTo>
                  <a:lnTo>
                    <a:pt x="1830" y="26801"/>
                  </a:lnTo>
                  <a:cubicBezTo>
                    <a:pt x="1636" y="26995"/>
                    <a:pt x="1432" y="27095"/>
                    <a:pt x="1225" y="27095"/>
                  </a:cubicBezTo>
                  <a:cubicBezTo>
                    <a:pt x="1110" y="27095"/>
                    <a:pt x="994" y="27064"/>
                    <a:pt x="878" y="27002"/>
                  </a:cubicBezTo>
                  <a:cubicBezTo>
                    <a:pt x="878" y="26951"/>
                    <a:pt x="878" y="26901"/>
                    <a:pt x="878" y="26851"/>
                  </a:cubicBezTo>
                  <a:lnTo>
                    <a:pt x="1830" y="26801"/>
                  </a:lnTo>
                  <a:close/>
                  <a:moveTo>
                    <a:pt x="20950" y="0"/>
                  </a:moveTo>
                  <a:cubicBezTo>
                    <a:pt x="20348" y="0"/>
                    <a:pt x="19738" y="44"/>
                    <a:pt x="19123" y="134"/>
                  </a:cubicBezTo>
                  <a:cubicBezTo>
                    <a:pt x="11855" y="1187"/>
                    <a:pt x="7143" y="7904"/>
                    <a:pt x="7945" y="14470"/>
                  </a:cubicBezTo>
                  <a:cubicBezTo>
                    <a:pt x="8346" y="17804"/>
                    <a:pt x="9850" y="20510"/>
                    <a:pt x="12482" y="22591"/>
                  </a:cubicBezTo>
                  <a:cubicBezTo>
                    <a:pt x="12682" y="22716"/>
                    <a:pt x="12858" y="22866"/>
                    <a:pt x="13058" y="23017"/>
                  </a:cubicBezTo>
                  <a:cubicBezTo>
                    <a:pt x="12607" y="24019"/>
                    <a:pt x="12206" y="24997"/>
                    <a:pt x="11454" y="25799"/>
                  </a:cubicBezTo>
                  <a:cubicBezTo>
                    <a:pt x="9725" y="27678"/>
                    <a:pt x="8045" y="29608"/>
                    <a:pt x="6316" y="31488"/>
                  </a:cubicBezTo>
                  <a:cubicBezTo>
                    <a:pt x="6091" y="31738"/>
                    <a:pt x="5840" y="31964"/>
                    <a:pt x="5539" y="32265"/>
                  </a:cubicBezTo>
                  <a:cubicBezTo>
                    <a:pt x="4637" y="30335"/>
                    <a:pt x="3960" y="28455"/>
                    <a:pt x="3183" y="26601"/>
                  </a:cubicBezTo>
                  <a:cubicBezTo>
                    <a:pt x="2707" y="26475"/>
                    <a:pt x="2231" y="26375"/>
                    <a:pt x="1730" y="26275"/>
                  </a:cubicBezTo>
                  <a:cubicBezTo>
                    <a:pt x="1599" y="26244"/>
                    <a:pt x="1471" y="26230"/>
                    <a:pt x="1345" y="26230"/>
                  </a:cubicBezTo>
                  <a:cubicBezTo>
                    <a:pt x="1058" y="26230"/>
                    <a:pt x="780" y="26303"/>
                    <a:pt x="502" y="26425"/>
                  </a:cubicBezTo>
                  <a:cubicBezTo>
                    <a:pt x="76" y="26626"/>
                    <a:pt x="0" y="27027"/>
                    <a:pt x="351" y="27352"/>
                  </a:cubicBezTo>
                  <a:cubicBezTo>
                    <a:pt x="527" y="27503"/>
                    <a:pt x="777" y="27603"/>
                    <a:pt x="1003" y="27628"/>
                  </a:cubicBezTo>
                  <a:cubicBezTo>
                    <a:pt x="1061" y="27640"/>
                    <a:pt x="1122" y="27645"/>
                    <a:pt x="1185" y="27645"/>
                  </a:cubicBezTo>
                  <a:cubicBezTo>
                    <a:pt x="1392" y="27645"/>
                    <a:pt x="1618" y="27591"/>
                    <a:pt x="1830" y="27553"/>
                  </a:cubicBezTo>
                  <a:cubicBezTo>
                    <a:pt x="2156" y="27478"/>
                    <a:pt x="2482" y="27378"/>
                    <a:pt x="2832" y="27277"/>
                  </a:cubicBezTo>
                  <a:cubicBezTo>
                    <a:pt x="3334" y="28505"/>
                    <a:pt x="3810" y="29708"/>
                    <a:pt x="4286" y="30886"/>
                  </a:cubicBezTo>
                  <a:cubicBezTo>
                    <a:pt x="4487" y="31388"/>
                    <a:pt x="4712" y="31889"/>
                    <a:pt x="4963" y="32365"/>
                  </a:cubicBezTo>
                  <a:cubicBezTo>
                    <a:pt x="5108" y="32670"/>
                    <a:pt x="5270" y="32815"/>
                    <a:pt x="5468" y="32815"/>
                  </a:cubicBezTo>
                  <a:cubicBezTo>
                    <a:pt x="5612" y="32815"/>
                    <a:pt x="5775" y="32738"/>
                    <a:pt x="5965" y="32591"/>
                  </a:cubicBezTo>
                  <a:cubicBezTo>
                    <a:pt x="6291" y="32365"/>
                    <a:pt x="6567" y="32064"/>
                    <a:pt x="6842" y="31763"/>
                  </a:cubicBezTo>
                  <a:cubicBezTo>
                    <a:pt x="8271" y="30159"/>
                    <a:pt x="9700" y="28530"/>
                    <a:pt x="11153" y="26926"/>
                  </a:cubicBezTo>
                  <a:cubicBezTo>
                    <a:pt x="11228" y="26851"/>
                    <a:pt x="11329" y="26776"/>
                    <a:pt x="11529" y="26601"/>
                  </a:cubicBezTo>
                  <a:lnTo>
                    <a:pt x="11529" y="26601"/>
                  </a:lnTo>
                  <a:cubicBezTo>
                    <a:pt x="11329" y="27152"/>
                    <a:pt x="11178" y="27553"/>
                    <a:pt x="11053" y="27979"/>
                  </a:cubicBezTo>
                  <a:cubicBezTo>
                    <a:pt x="10452" y="29984"/>
                    <a:pt x="10000" y="32039"/>
                    <a:pt x="9675" y="34094"/>
                  </a:cubicBezTo>
                  <a:cubicBezTo>
                    <a:pt x="9374" y="35974"/>
                    <a:pt x="9223" y="37854"/>
                    <a:pt x="9299" y="39759"/>
                  </a:cubicBezTo>
                  <a:cubicBezTo>
                    <a:pt x="9299" y="39884"/>
                    <a:pt x="9274" y="40009"/>
                    <a:pt x="9324" y="40109"/>
                  </a:cubicBezTo>
                  <a:cubicBezTo>
                    <a:pt x="9374" y="40210"/>
                    <a:pt x="9499" y="40335"/>
                    <a:pt x="9574" y="40335"/>
                  </a:cubicBezTo>
                  <a:cubicBezTo>
                    <a:pt x="9675" y="40310"/>
                    <a:pt x="9800" y="40210"/>
                    <a:pt x="9850" y="40109"/>
                  </a:cubicBezTo>
                  <a:cubicBezTo>
                    <a:pt x="9900" y="39959"/>
                    <a:pt x="9875" y="39784"/>
                    <a:pt x="9875" y="39633"/>
                  </a:cubicBezTo>
                  <a:cubicBezTo>
                    <a:pt x="9875" y="38881"/>
                    <a:pt x="9825" y="38129"/>
                    <a:pt x="9875" y="37378"/>
                  </a:cubicBezTo>
                  <a:cubicBezTo>
                    <a:pt x="9950" y="36325"/>
                    <a:pt x="10126" y="35272"/>
                    <a:pt x="10251" y="34220"/>
                  </a:cubicBezTo>
                  <a:cubicBezTo>
                    <a:pt x="10652" y="31012"/>
                    <a:pt x="11554" y="27954"/>
                    <a:pt x="12782" y="24971"/>
                  </a:cubicBezTo>
                  <a:cubicBezTo>
                    <a:pt x="13008" y="24420"/>
                    <a:pt x="13284" y="23894"/>
                    <a:pt x="13509" y="23367"/>
                  </a:cubicBezTo>
                  <a:cubicBezTo>
                    <a:pt x="15758" y="24487"/>
                    <a:pt x="17908" y="25029"/>
                    <a:pt x="19969" y="25029"/>
                  </a:cubicBezTo>
                  <a:cubicBezTo>
                    <a:pt x="23306" y="25029"/>
                    <a:pt x="26411" y="23607"/>
                    <a:pt x="29324" y="20911"/>
                  </a:cubicBezTo>
                  <a:cubicBezTo>
                    <a:pt x="30577" y="23217"/>
                    <a:pt x="31454" y="25673"/>
                    <a:pt x="32256" y="28154"/>
                  </a:cubicBezTo>
                  <a:cubicBezTo>
                    <a:pt x="33509" y="31964"/>
                    <a:pt x="33760" y="35849"/>
                    <a:pt x="33384" y="39809"/>
                  </a:cubicBezTo>
                  <a:cubicBezTo>
                    <a:pt x="33359" y="39984"/>
                    <a:pt x="33334" y="40160"/>
                    <a:pt x="33384" y="40335"/>
                  </a:cubicBezTo>
                  <a:cubicBezTo>
                    <a:pt x="33384" y="40435"/>
                    <a:pt x="33509" y="40561"/>
                    <a:pt x="33610" y="40561"/>
                  </a:cubicBezTo>
                  <a:cubicBezTo>
                    <a:pt x="33617" y="40563"/>
                    <a:pt x="33626" y="40564"/>
                    <a:pt x="33635" y="40564"/>
                  </a:cubicBezTo>
                  <a:cubicBezTo>
                    <a:pt x="33710" y="40564"/>
                    <a:pt x="33815" y="40475"/>
                    <a:pt x="33860" y="40385"/>
                  </a:cubicBezTo>
                  <a:cubicBezTo>
                    <a:pt x="33910" y="40335"/>
                    <a:pt x="33935" y="40210"/>
                    <a:pt x="33935" y="40109"/>
                  </a:cubicBezTo>
                  <a:cubicBezTo>
                    <a:pt x="34186" y="37728"/>
                    <a:pt x="34161" y="35373"/>
                    <a:pt x="33910" y="32992"/>
                  </a:cubicBezTo>
                  <a:cubicBezTo>
                    <a:pt x="33685" y="31012"/>
                    <a:pt x="33183" y="29082"/>
                    <a:pt x="32557" y="27177"/>
                  </a:cubicBezTo>
                  <a:cubicBezTo>
                    <a:pt x="32482" y="26976"/>
                    <a:pt x="32432" y="26751"/>
                    <a:pt x="32356" y="26525"/>
                  </a:cubicBezTo>
                  <a:lnTo>
                    <a:pt x="32356" y="26525"/>
                  </a:lnTo>
                  <a:cubicBezTo>
                    <a:pt x="32582" y="26726"/>
                    <a:pt x="32732" y="26951"/>
                    <a:pt x="32883" y="27152"/>
                  </a:cubicBezTo>
                  <a:cubicBezTo>
                    <a:pt x="33885" y="28706"/>
                    <a:pt x="34913" y="30260"/>
                    <a:pt x="35965" y="31789"/>
                  </a:cubicBezTo>
                  <a:cubicBezTo>
                    <a:pt x="36242" y="32197"/>
                    <a:pt x="36478" y="32404"/>
                    <a:pt x="36693" y="32404"/>
                  </a:cubicBezTo>
                  <a:cubicBezTo>
                    <a:pt x="36926" y="32404"/>
                    <a:pt x="37135" y="32159"/>
                    <a:pt x="37344" y="31663"/>
                  </a:cubicBezTo>
                  <a:cubicBezTo>
                    <a:pt x="37795" y="30661"/>
                    <a:pt x="38146" y="29608"/>
                    <a:pt x="38522" y="28581"/>
                  </a:cubicBezTo>
                  <a:cubicBezTo>
                    <a:pt x="38798" y="27879"/>
                    <a:pt x="39023" y="27177"/>
                    <a:pt x="39274" y="26450"/>
                  </a:cubicBezTo>
                  <a:cubicBezTo>
                    <a:pt x="39491" y="26450"/>
                    <a:pt x="39675" y="26472"/>
                    <a:pt x="39855" y="26472"/>
                  </a:cubicBezTo>
                  <a:cubicBezTo>
                    <a:pt x="39945" y="26472"/>
                    <a:pt x="40034" y="26467"/>
                    <a:pt x="40126" y="26450"/>
                  </a:cubicBezTo>
                  <a:cubicBezTo>
                    <a:pt x="40427" y="26400"/>
                    <a:pt x="40752" y="26350"/>
                    <a:pt x="41053" y="26225"/>
                  </a:cubicBezTo>
                  <a:cubicBezTo>
                    <a:pt x="41429" y="26049"/>
                    <a:pt x="41605" y="25673"/>
                    <a:pt x="41479" y="25322"/>
                  </a:cubicBezTo>
                  <a:cubicBezTo>
                    <a:pt x="41382" y="25109"/>
                    <a:pt x="41195" y="24955"/>
                    <a:pt x="40917" y="24955"/>
                  </a:cubicBezTo>
                  <a:cubicBezTo>
                    <a:pt x="40836" y="24955"/>
                    <a:pt x="40748" y="24968"/>
                    <a:pt x="40652" y="24997"/>
                  </a:cubicBezTo>
                  <a:cubicBezTo>
                    <a:pt x="39750" y="25222"/>
                    <a:pt x="38948" y="25573"/>
                    <a:pt x="38622" y="26575"/>
                  </a:cubicBezTo>
                  <a:cubicBezTo>
                    <a:pt x="38146" y="27979"/>
                    <a:pt x="37620" y="29383"/>
                    <a:pt x="37118" y="30786"/>
                  </a:cubicBezTo>
                  <a:cubicBezTo>
                    <a:pt x="36993" y="31087"/>
                    <a:pt x="36843" y="31388"/>
                    <a:pt x="36667" y="31738"/>
                  </a:cubicBezTo>
                  <a:cubicBezTo>
                    <a:pt x="36492" y="31513"/>
                    <a:pt x="36366" y="31388"/>
                    <a:pt x="36266" y="31237"/>
                  </a:cubicBezTo>
                  <a:cubicBezTo>
                    <a:pt x="35539" y="30159"/>
                    <a:pt x="34813" y="29082"/>
                    <a:pt x="34086" y="28004"/>
                  </a:cubicBezTo>
                  <a:cubicBezTo>
                    <a:pt x="33334" y="26901"/>
                    <a:pt x="32607" y="25824"/>
                    <a:pt x="31880" y="24746"/>
                  </a:cubicBezTo>
                  <a:cubicBezTo>
                    <a:pt x="31605" y="24320"/>
                    <a:pt x="31379" y="23869"/>
                    <a:pt x="31153" y="23418"/>
                  </a:cubicBezTo>
                  <a:cubicBezTo>
                    <a:pt x="30752" y="22666"/>
                    <a:pt x="30401" y="21864"/>
                    <a:pt x="30000" y="21112"/>
                  </a:cubicBezTo>
                  <a:cubicBezTo>
                    <a:pt x="29900" y="20911"/>
                    <a:pt x="29750" y="20761"/>
                    <a:pt x="29574" y="20535"/>
                  </a:cubicBezTo>
                  <a:cubicBezTo>
                    <a:pt x="29775" y="20310"/>
                    <a:pt x="29975" y="20059"/>
                    <a:pt x="30151" y="19809"/>
                  </a:cubicBezTo>
                  <a:cubicBezTo>
                    <a:pt x="32432" y="16701"/>
                    <a:pt x="33334" y="13267"/>
                    <a:pt x="32557" y="9483"/>
                  </a:cubicBezTo>
                  <a:cubicBezTo>
                    <a:pt x="31403" y="3782"/>
                    <a:pt x="26533" y="0"/>
                    <a:pt x="20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2120;p44"/>
            <p:cNvSpPr/>
            <p:nvPr/>
          </p:nvSpPr>
          <p:spPr>
            <a:xfrm>
              <a:off x="5787125" y="2204100"/>
              <a:ext cx="215575" cy="346150"/>
            </a:xfrm>
            <a:custGeom>
              <a:avLst/>
              <a:gdLst/>
              <a:ahLst/>
              <a:cxnLst/>
              <a:rect l="l" t="t" r="r" b="b"/>
              <a:pathLst>
                <a:path w="8623" h="13846" extrusionOk="0">
                  <a:moveTo>
                    <a:pt x="3179" y="552"/>
                  </a:moveTo>
                  <a:cubicBezTo>
                    <a:pt x="3825" y="552"/>
                    <a:pt x="4450" y="658"/>
                    <a:pt x="5063" y="885"/>
                  </a:cubicBezTo>
                  <a:cubicBezTo>
                    <a:pt x="7043" y="1587"/>
                    <a:pt x="7920" y="3642"/>
                    <a:pt x="7118" y="5547"/>
                  </a:cubicBezTo>
                  <a:cubicBezTo>
                    <a:pt x="6717" y="6474"/>
                    <a:pt x="6091" y="7201"/>
                    <a:pt x="5289" y="7778"/>
                  </a:cubicBezTo>
                  <a:cubicBezTo>
                    <a:pt x="4888" y="8078"/>
                    <a:pt x="4487" y="8379"/>
                    <a:pt x="4036" y="8605"/>
                  </a:cubicBezTo>
                  <a:cubicBezTo>
                    <a:pt x="3434" y="8930"/>
                    <a:pt x="3184" y="9432"/>
                    <a:pt x="3108" y="10058"/>
                  </a:cubicBezTo>
                  <a:cubicBezTo>
                    <a:pt x="3033" y="10960"/>
                    <a:pt x="2983" y="11863"/>
                    <a:pt x="2933" y="12765"/>
                  </a:cubicBezTo>
                  <a:cubicBezTo>
                    <a:pt x="2908" y="12915"/>
                    <a:pt x="2933" y="13041"/>
                    <a:pt x="2933" y="13266"/>
                  </a:cubicBezTo>
                  <a:cubicBezTo>
                    <a:pt x="2632" y="13266"/>
                    <a:pt x="2432" y="13291"/>
                    <a:pt x="2131" y="13291"/>
                  </a:cubicBezTo>
                  <a:cubicBezTo>
                    <a:pt x="2131" y="13041"/>
                    <a:pt x="2106" y="12815"/>
                    <a:pt x="2131" y="12615"/>
                  </a:cubicBezTo>
                  <a:cubicBezTo>
                    <a:pt x="2206" y="11612"/>
                    <a:pt x="2306" y="10635"/>
                    <a:pt x="2407" y="9657"/>
                  </a:cubicBezTo>
                  <a:cubicBezTo>
                    <a:pt x="2482" y="8880"/>
                    <a:pt x="2808" y="8254"/>
                    <a:pt x="3484" y="7803"/>
                  </a:cubicBezTo>
                  <a:cubicBezTo>
                    <a:pt x="4011" y="7452"/>
                    <a:pt x="4512" y="7076"/>
                    <a:pt x="5038" y="6725"/>
                  </a:cubicBezTo>
                  <a:cubicBezTo>
                    <a:pt x="5540" y="6374"/>
                    <a:pt x="5890" y="5898"/>
                    <a:pt x="6141" y="5321"/>
                  </a:cubicBezTo>
                  <a:cubicBezTo>
                    <a:pt x="6692" y="4018"/>
                    <a:pt x="6316" y="2765"/>
                    <a:pt x="5139" y="1938"/>
                  </a:cubicBezTo>
                  <a:cubicBezTo>
                    <a:pt x="4461" y="1470"/>
                    <a:pt x="3752" y="1293"/>
                    <a:pt x="3019" y="1293"/>
                  </a:cubicBezTo>
                  <a:cubicBezTo>
                    <a:pt x="2613" y="1293"/>
                    <a:pt x="2200" y="1347"/>
                    <a:pt x="1780" y="1437"/>
                  </a:cubicBezTo>
                  <a:cubicBezTo>
                    <a:pt x="1479" y="1487"/>
                    <a:pt x="1179" y="1562"/>
                    <a:pt x="828" y="1637"/>
                  </a:cubicBezTo>
                  <a:cubicBezTo>
                    <a:pt x="778" y="1437"/>
                    <a:pt x="702" y="1261"/>
                    <a:pt x="627" y="1086"/>
                  </a:cubicBezTo>
                  <a:cubicBezTo>
                    <a:pt x="1179" y="735"/>
                    <a:pt x="1755" y="685"/>
                    <a:pt x="2331" y="610"/>
                  </a:cubicBezTo>
                  <a:cubicBezTo>
                    <a:pt x="2618" y="572"/>
                    <a:pt x="2901" y="552"/>
                    <a:pt x="3179" y="552"/>
                  </a:cubicBezTo>
                  <a:close/>
                  <a:moveTo>
                    <a:pt x="3202" y="0"/>
                  </a:moveTo>
                  <a:cubicBezTo>
                    <a:pt x="2789" y="0"/>
                    <a:pt x="2374" y="38"/>
                    <a:pt x="1956" y="108"/>
                  </a:cubicBezTo>
                  <a:cubicBezTo>
                    <a:pt x="1454" y="209"/>
                    <a:pt x="953" y="359"/>
                    <a:pt x="452" y="559"/>
                  </a:cubicBezTo>
                  <a:cubicBezTo>
                    <a:pt x="51" y="710"/>
                    <a:pt x="1" y="885"/>
                    <a:pt x="151" y="1311"/>
                  </a:cubicBezTo>
                  <a:cubicBezTo>
                    <a:pt x="251" y="1612"/>
                    <a:pt x="377" y="1888"/>
                    <a:pt x="527" y="2264"/>
                  </a:cubicBezTo>
                  <a:cubicBezTo>
                    <a:pt x="803" y="2214"/>
                    <a:pt x="978" y="2138"/>
                    <a:pt x="1179" y="2113"/>
                  </a:cubicBezTo>
                  <a:cubicBezTo>
                    <a:pt x="1830" y="2013"/>
                    <a:pt x="2482" y="1888"/>
                    <a:pt x="3159" y="1863"/>
                  </a:cubicBezTo>
                  <a:cubicBezTo>
                    <a:pt x="3183" y="1862"/>
                    <a:pt x="3207" y="1862"/>
                    <a:pt x="3232" y="1862"/>
                  </a:cubicBezTo>
                  <a:cubicBezTo>
                    <a:pt x="4078" y="1862"/>
                    <a:pt x="4804" y="2283"/>
                    <a:pt x="5364" y="2940"/>
                  </a:cubicBezTo>
                  <a:cubicBezTo>
                    <a:pt x="5665" y="3266"/>
                    <a:pt x="5815" y="3642"/>
                    <a:pt x="5790" y="4093"/>
                  </a:cubicBezTo>
                  <a:cubicBezTo>
                    <a:pt x="5790" y="4996"/>
                    <a:pt x="5414" y="5722"/>
                    <a:pt x="4687" y="6274"/>
                  </a:cubicBezTo>
                  <a:cubicBezTo>
                    <a:pt x="4136" y="6675"/>
                    <a:pt x="3535" y="7076"/>
                    <a:pt x="2958" y="7477"/>
                  </a:cubicBezTo>
                  <a:cubicBezTo>
                    <a:pt x="2357" y="7928"/>
                    <a:pt x="2006" y="8504"/>
                    <a:pt x="1905" y="9256"/>
                  </a:cubicBezTo>
                  <a:cubicBezTo>
                    <a:pt x="1780" y="10234"/>
                    <a:pt x="1680" y="11211"/>
                    <a:pt x="1580" y="12189"/>
                  </a:cubicBezTo>
                  <a:cubicBezTo>
                    <a:pt x="1529" y="12615"/>
                    <a:pt x="1555" y="13041"/>
                    <a:pt x="1555" y="13442"/>
                  </a:cubicBezTo>
                  <a:cubicBezTo>
                    <a:pt x="1531" y="13697"/>
                    <a:pt x="1637" y="13845"/>
                    <a:pt x="1893" y="13845"/>
                  </a:cubicBezTo>
                  <a:cubicBezTo>
                    <a:pt x="1913" y="13845"/>
                    <a:pt x="1934" y="13845"/>
                    <a:pt x="1956" y="13843"/>
                  </a:cubicBezTo>
                  <a:cubicBezTo>
                    <a:pt x="2256" y="13818"/>
                    <a:pt x="2582" y="13818"/>
                    <a:pt x="2908" y="13818"/>
                  </a:cubicBezTo>
                  <a:cubicBezTo>
                    <a:pt x="3334" y="13793"/>
                    <a:pt x="3434" y="13692"/>
                    <a:pt x="3484" y="13291"/>
                  </a:cubicBezTo>
                  <a:cubicBezTo>
                    <a:pt x="3509" y="13116"/>
                    <a:pt x="3484" y="12966"/>
                    <a:pt x="3484" y="12790"/>
                  </a:cubicBezTo>
                  <a:cubicBezTo>
                    <a:pt x="3535" y="11963"/>
                    <a:pt x="3585" y="11111"/>
                    <a:pt x="3610" y="10259"/>
                  </a:cubicBezTo>
                  <a:cubicBezTo>
                    <a:pt x="3635" y="9757"/>
                    <a:pt x="3835" y="9356"/>
                    <a:pt x="4337" y="9106"/>
                  </a:cubicBezTo>
                  <a:cubicBezTo>
                    <a:pt x="4788" y="8880"/>
                    <a:pt x="5189" y="8580"/>
                    <a:pt x="5590" y="8279"/>
                  </a:cubicBezTo>
                  <a:cubicBezTo>
                    <a:pt x="6492" y="7652"/>
                    <a:pt x="7169" y="6850"/>
                    <a:pt x="7620" y="5848"/>
                  </a:cubicBezTo>
                  <a:cubicBezTo>
                    <a:pt x="8622" y="3517"/>
                    <a:pt x="7494" y="1036"/>
                    <a:pt x="5063" y="284"/>
                  </a:cubicBezTo>
                  <a:cubicBezTo>
                    <a:pt x="4445" y="88"/>
                    <a:pt x="3826" y="0"/>
                    <a:pt x="3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2121;p44"/>
            <p:cNvSpPr/>
            <p:nvPr/>
          </p:nvSpPr>
          <p:spPr>
            <a:xfrm>
              <a:off x="4689375" y="2317675"/>
              <a:ext cx="224350" cy="340425"/>
            </a:xfrm>
            <a:custGeom>
              <a:avLst/>
              <a:gdLst/>
              <a:ahLst/>
              <a:cxnLst/>
              <a:rect l="l" t="t" r="r" b="b"/>
              <a:pathLst>
                <a:path w="8974" h="13617" extrusionOk="0">
                  <a:moveTo>
                    <a:pt x="7545" y="553"/>
                  </a:moveTo>
                  <a:cubicBezTo>
                    <a:pt x="7795" y="603"/>
                    <a:pt x="8021" y="628"/>
                    <a:pt x="8296" y="678"/>
                  </a:cubicBezTo>
                  <a:cubicBezTo>
                    <a:pt x="8246" y="904"/>
                    <a:pt x="8246" y="1104"/>
                    <a:pt x="8196" y="1280"/>
                  </a:cubicBezTo>
                  <a:cubicBezTo>
                    <a:pt x="7895" y="2282"/>
                    <a:pt x="7595" y="3285"/>
                    <a:pt x="7294" y="4287"/>
                  </a:cubicBezTo>
                  <a:cubicBezTo>
                    <a:pt x="7068" y="4989"/>
                    <a:pt x="6642" y="5490"/>
                    <a:pt x="5966" y="5766"/>
                  </a:cubicBezTo>
                  <a:cubicBezTo>
                    <a:pt x="5364" y="6042"/>
                    <a:pt x="4738" y="6292"/>
                    <a:pt x="4136" y="6568"/>
                  </a:cubicBezTo>
                  <a:cubicBezTo>
                    <a:pt x="3184" y="7019"/>
                    <a:pt x="2607" y="7771"/>
                    <a:pt x="2357" y="8798"/>
                  </a:cubicBezTo>
                  <a:cubicBezTo>
                    <a:pt x="2231" y="9400"/>
                    <a:pt x="2306" y="9976"/>
                    <a:pt x="2607" y="10503"/>
                  </a:cubicBezTo>
                  <a:cubicBezTo>
                    <a:pt x="3209" y="11530"/>
                    <a:pt x="4086" y="12132"/>
                    <a:pt x="5264" y="12282"/>
                  </a:cubicBezTo>
                  <a:cubicBezTo>
                    <a:pt x="5765" y="12357"/>
                    <a:pt x="6266" y="12332"/>
                    <a:pt x="6768" y="12357"/>
                  </a:cubicBezTo>
                  <a:lnTo>
                    <a:pt x="7294" y="12357"/>
                  </a:lnTo>
                  <a:cubicBezTo>
                    <a:pt x="7344" y="12558"/>
                    <a:pt x="7369" y="12733"/>
                    <a:pt x="7394" y="12959"/>
                  </a:cubicBezTo>
                  <a:cubicBezTo>
                    <a:pt x="7194" y="13009"/>
                    <a:pt x="7043" y="13059"/>
                    <a:pt x="6893" y="13084"/>
                  </a:cubicBezTo>
                  <a:cubicBezTo>
                    <a:pt x="6656" y="13106"/>
                    <a:pt x="6420" y="13117"/>
                    <a:pt x="6186" y="13117"/>
                  </a:cubicBezTo>
                  <a:cubicBezTo>
                    <a:pt x="5061" y="13117"/>
                    <a:pt x="3979" y="12859"/>
                    <a:pt x="2983" y="12257"/>
                  </a:cubicBezTo>
                  <a:cubicBezTo>
                    <a:pt x="1204" y="11179"/>
                    <a:pt x="753" y="8999"/>
                    <a:pt x="1930" y="7295"/>
                  </a:cubicBezTo>
                  <a:cubicBezTo>
                    <a:pt x="2482" y="6468"/>
                    <a:pt x="3234" y="5866"/>
                    <a:pt x="4136" y="5465"/>
                  </a:cubicBezTo>
                  <a:cubicBezTo>
                    <a:pt x="4612" y="5240"/>
                    <a:pt x="5113" y="5014"/>
                    <a:pt x="5640" y="4864"/>
                  </a:cubicBezTo>
                  <a:cubicBezTo>
                    <a:pt x="6141" y="4713"/>
                    <a:pt x="6442" y="4362"/>
                    <a:pt x="6592" y="3936"/>
                  </a:cubicBezTo>
                  <a:cubicBezTo>
                    <a:pt x="6818" y="3385"/>
                    <a:pt x="6968" y="2834"/>
                    <a:pt x="7144" y="2257"/>
                  </a:cubicBezTo>
                  <a:cubicBezTo>
                    <a:pt x="7269" y="1731"/>
                    <a:pt x="7394" y="1179"/>
                    <a:pt x="7545" y="553"/>
                  </a:cubicBezTo>
                  <a:close/>
                  <a:moveTo>
                    <a:pt x="7403" y="1"/>
                  </a:moveTo>
                  <a:cubicBezTo>
                    <a:pt x="7163" y="1"/>
                    <a:pt x="7066" y="115"/>
                    <a:pt x="6968" y="427"/>
                  </a:cubicBezTo>
                  <a:cubicBezTo>
                    <a:pt x="6918" y="578"/>
                    <a:pt x="6918" y="703"/>
                    <a:pt x="6893" y="854"/>
                  </a:cubicBezTo>
                  <a:cubicBezTo>
                    <a:pt x="6642" y="1731"/>
                    <a:pt x="6417" y="2633"/>
                    <a:pt x="6191" y="3535"/>
                  </a:cubicBezTo>
                  <a:cubicBezTo>
                    <a:pt x="6091" y="3936"/>
                    <a:pt x="5840" y="4187"/>
                    <a:pt x="5439" y="4312"/>
                  </a:cubicBezTo>
                  <a:cubicBezTo>
                    <a:pt x="4913" y="4488"/>
                    <a:pt x="4412" y="4688"/>
                    <a:pt x="3910" y="4914"/>
                  </a:cubicBezTo>
                  <a:cubicBezTo>
                    <a:pt x="2958" y="5365"/>
                    <a:pt x="2156" y="5991"/>
                    <a:pt x="1529" y="6818"/>
                  </a:cubicBezTo>
                  <a:cubicBezTo>
                    <a:pt x="1" y="8949"/>
                    <a:pt x="627" y="11681"/>
                    <a:pt x="2958" y="12909"/>
                  </a:cubicBezTo>
                  <a:cubicBezTo>
                    <a:pt x="3735" y="13310"/>
                    <a:pt x="4562" y="13560"/>
                    <a:pt x="5439" y="13611"/>
                  </a:cubicBezTo>
                  <a:cubicBezTo>
                    <a:pt x="5555" y="13615"/>
                    <a:pt x="5671" y="13617"/>
                    <a:pt x="5788" y="13617"/>
                  </a:cubicBezTo>
                  <a:cubicBezTo>
                    <a:pt x="6348" y="13617"/>
                    <a:pt x="6909" y="13568"/>
                    <a:pt x="7469" y="13485"/>
                  </a:cubicBezTo>
                  <a:cubicBezTo>
                    <a:pt x="7920" y="13435"/>
                    <a:pt x="7996" y="13260"/>
                    <a:pt x="7920" y="12808"/>
                  </a:cubicBezTo>
                  <a:cubicBezTo>
                    <a:pt x="7870" y="12508"/>
                    <a:pt x="7795" y="12182"/>
                    <a:pt x="7720" y="11806"/>
                  </a:cubicBezTo>
                  <a:cubicBezTo>
                    <a:pt x="7269" y="11806"/>
                    <a:pt x="6851" y="11817"/>
                    <a:pt x="6445" y="11817"/>
                  </a:cubicBezTo>
                  <a:cubicBezTo>
                    <a:pt x="6241" y="11817"/>
                    <a:pt x="6041" y="11814"/>
                    <a:pt x="5840" y="11806"/>
                  </a:cubicBezTo>
                  <a:cubicBezTo>
                    <a:pt x="5063" y="11781"/>
                    <a:pt x="4362" y="11555"/>
                    <a:pt x="3785" y="11029"/>
                  </a:cubicBezTo>
                  <a:cubicBezTo>
                    <a:pt x="2507" y="9926"/>
                    <a:pt x="2607" y="8247"/>
                    <a:pt x="4011" y="7295"/>
                  </a:cubicBezTo>
                  <a:cubicBezTo>
                    <a:pt x="4236" y="7144"/>
                    <a:pt x="4487" y="7044"/>
                    <a:pt x="4712" y="6944"/>
                  </a:cubicBezTo>
                  <a:cubicBezTo>
                    <a:pt x="5139" y="6743"/>
                    <a:pt x="5565" y="6568"/>
                    <a:pt x="5991" y="6392"/>
                  </a:cubicBezTo>
                  <a:cubicBezTo>
                    <a:pt x="6993" y="6016"/>
                    <a:pt x="7595" y="5290"/>
                    <a:pt x="7895" y="4287"/>
                  </a:cubicBezTo>
                  <a:cubicBezTo>
                    <a:pt x="8121" y="3485"/>
                    <a:pt x="8397" y="2708"/>
                    <a:pt x="8622" y="1906"/>
                  </a:cubicBezTo>
                  <a:cubicBezTo>
                    <a:pt x="8748" y="1505"/>
                    <a:pt x="8848" y="1104"/>
                    <a:pt x="8923" y="678"/>
                  </a:cubicBezTo>
                  <a:cubicBezTo>
                    <a:pt x="8973" y="302"/>
                    <a:pt x="8923" y="252"/>
                    <a:pt x="8522" y="177"/>
                  </a:cubicBezTo>
                  <a:cubicBezTo>
                    <a:pt x="8221" y="127"/>
                    <a:pt x="7920" y="77"/>
                    <a:pt x="7645" y="26"/>
                  </a:cubicBezTo>
                  <a:cubicBezTo>
                    <a:pt x="7550" y="10"/>
                    <a:pt x="7471" y="1"/>
                    <a:pt x="7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2122;p44"/>
            <p:cNvSpPr/>
            <p:nvPr/>
          </p:nvSpPr>
          <p:spPr>
            <a:xfrm>
              <a:off x="4866700" y="2216825"/>
              <a:ext cx="73950" cy="72100"/>
            </a:xfrm>
            <a:custGeom>
              <a:avLst/>
              <a:gdLst/>
              <a:ahLst/>
              <a:cxnLst/>
              <a:rect l="l" t="t" r="r" b="b"/>
              <a:pathLst>
                <a:path w="2958" h="2884" extrusionOk="0">
                  <a:moveTo>
                    <a:pt x="1529" y="577"/>
                  </a:moveTo>
                  <a:cubicBezTo>
                    <a:pt x="2005" y="602"/>
                    <a:pt x="2381" y="953"/>
                    <a:pt x="2356" y="1429"/>
                  </a:cubicBezTo>
                  <a:cubicBezTo>
                    <a:pt x="2356" y="1905"/>
                    <a:pt x="1930" y="2306"/>
                    <a:pt x="1454" y="2306"/>
                  </a:cubicBezTo>
                  <a:cubicBezTo>
                    <a:pt x="978" y="2306"/>
                    <a:pt x="602" y="1930"/>
                    <a:pt x="577" y="1479"/>
                  </a:cubicBezTo>
                  <a:cubicBezTo>
                    <a:pt x="577" y="1003"/>
                    <a:pt x="1003" y="577"/>
                    <a:pt x="1529" y="577"/>
                  </a:cubicBezTo>
                  <a:close/>
                  <a:moveTo>
                    <a:pt x="1454" y="0"/>
                  </a:moveTo>
                  <a:cubicBezTo>
                    <a:pt x="652" y="25"/>
                    <a:pt x="25" y="677"/>
                    <a:pt x="25" y="1479"/>
                  </a:cubicBezTo>
                  <a:cubicBezTo>
                    <a:pt x="0" y="2256"/>
                    <a:pt x="627" y="2883"/>
                    <a:pt x="1429" y="2883"/>
                  </a:cubicBezTo>
                  <a:cubicBezTo>
                    <a:pt x="1444" y="2883"/>
                    <a:pt x="1459" y="2883"/>
                    <a:pt x="1473" y="2883"/>
                  </a:cubicBezTo>
                  <a:cubicBezTo>
                    <a:pt x="2281" y="2883"/>
                    <a:pt x="2958" y="2216"/>
                    <a:pt x="2958" y="1429"/>
                  </a:cubicBezTo>
                  <a:cubicBezTo>
                    <a:pt x="2933" y="602"/>
                    <a:pt x="2281" y="0"/>
                    <a:pt x="1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2123;p44"/>
            <p:cNvSpPr/>
            <p:nvPr/>
          </p:nvSpPr>
          <p:spPr>
            <a:xfrm>
              <a:off x="5812825" y="2582100"/>
              <a:ext cx="73950" cy="71475"/>
            </a:xfrm>
            <a:custGeom>
              <a:avLst/>
              <a:gdLst/>
              <a:ahLst/>
              <a:cxnLst/>
              <a:rect l="l" t="t" r="r" b="b"/>
              <a:pathLst>
                <a:path w="2958" h="2859" extrusionOk="0">
                  <a:moveTo>
                    <a:pt x="1514" y="551"/>
                  </a:moveTo>
                  <a:cubicBezTo>
                    <a:pt x="1527" y="551"/>
                    <a:pt x="1541" y="552"/>
                    <a:pt x="1554" y="552"/>
                  </a:cubicBezTo>
                  <a:cubicBezTo>
                    <a:pt x="2005" y="577"/>
                    <a:pt x="2381" y="953"/>
                    <a:pt x="2356" y="1429"/>
                  </a:cubicBezTo>
                  <a:cubicBezTo>
                    <a:pt x="2332" y="1892"/>
                    <a:pt x="1929" y="2308"/>
                    <a:pt x="1446" y="2308"/>
                  </a:cubicBezTo>
                  <a:cubicBezTo>
                    <a:pt x="1432" y="2308"/>
                    <a:pt x="1418" y="2307"/>
                    <a:pt x="1404" y="2307"/>
                  </a:cubicBezTo>
                  <a:cubicBezTo>
                    <a:pt x="953" y="2282"/>
                    <a:pt x="577" y="1881"/>
                    <a:pt x="577" y="1429"/>
                  </a:cubicBezTo>
                  <a:cubicBezTo>
                    <a:pt x="601" y="967"/>
                    <a:pt x="1051" y="551"/>
                    <a:pt x="1514" y="551"/>
                  </a:cubicBezTo>
                  <a:close/>
                  <a:moveTo>
                    <a:pt x="1552" y="0"/>
                  </a:moveTo>
                  <a:cubicBezTo>
                    <a:pt x="1536" y="0"/>
                    <a:pt x="1520" y="0"/>
                    <a:pt x="1504" y="1"/>
                  </a:cubicBezTo>
                  <a:cubicBezTo>
                    <a:pt x="652" y="1"/>
                    <a:pt x="0" y="653"/>
                    <a:pt x="25" y="1480"/>
                  </a:cubicBezTo>
                  <a:cubicBezTo>
                    <a:pt x="25" y="2265"/>
                    <a:pt x="627" y="2859"/>
                    <a:pt x="1406" y="2859"/>
                  </a:cubicBezTo>
                  <a:cubicBezTo>
                    <a:pt x="1422" y="2859"/>
                    <a:pt x="1438" y="2859"/>
                    <a:pt x="1454" y="2858"/>
                  </a:cubicBezTo>
                  <a:cubicBezTo>
                    <a:pt x="2281" y="2858"/>
                    <a:pt x="2958" y="2181"/>
                    <a:pt x="2933" y="1354"/>
                  </a:cubicBezTo>
                  <a:cubicBezTo>
                    <a:pt x="2933" y="593"/>
                    <a:pt x="2331" y="0"/>
                    <a:pt x="1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2124;p44"/>
            <p:cNvSpPr/>
            <p:nvPr/>
          </p:nvSpPr>
          <p:spPr>
            <a:xfrm>
              <a:off x="5279600" y="2450525"/>
              <a:ext cx="132875" cy="75050"/>
            </a:xfrm>
            <a:custGeom>
              <a:avLst/>
              <a:gdLst/>
              <a:ahLst/>
              <a:cxnLst/>
              <a:rect l="l" t="t" r="r" b="b"/>
              <a:pathLst>
                <a:path w="5315" h="3002" extrusionOk="0">
                  <a:moveTo>
                    <a:pt x="1992" y="0"/>
                  </a:moveTo>
                  <a:cubicBezTo>
                    <a:pt x="1972" y="0"/>
                    <a:pt x="1951" y="0"/>
                    <a:pt x="1931" y="1"/>
                  </a:cubicBezTo>
                  <a:cubicBezTo>
                    <a:pt x="1580" y="1"/>
                    <a:pt x="1003" y="176"/>
                    <a:pt x="502" y="527"/>
                  </a:cubicBezTo>
                  <a:cubicBezTo>
                    <a:pt x="302" y="652"/>
                    <a:pt x="1" y="778"/>
                    <a:pt x="201" y="1078"/>
                  </a:cubicBezTo>
                  <a:cubicBezTo>
                    <a:pt x="268" y="1179"/>
                    <a:pt x="338" y="1215"/>
                    <a:pt x="407" y="1215"/>
                  </a:cubicBezTo>
                  <a:cubicBezTo>
                    <a:pt x="547" y="1215"/>
                    <a:pt x="686" y="1070"/>
                    <a:pt x="803" y="1003"/>
                  </a:cubicBezTo>
                  <a:cubicBezTo>
                    <a:pt x="1283" y="714"/>
                    <a:pt x="1779" y="577"/>
                    <a:pt x="2250" y="577"/>
                  </a:cubicBezTo>
                  <a:cubicBezTo>
                    <a:pt x="3328" y="577"/>
                    <a:pt x="4273" y="1294"/>
                    <a:pt x="4587" y="2532"/>
                  </a:cubicBezTo>
                  <a:cubicBezTo>
                    <a:pt x="4631" y="2729"/>
                    <a:pt x="4637" y="3002"/>
                    <a:pt x="4870" y="3002"/>
                  </a:cubicBezTo>
                  <a:cubicBezTo>
                    <a:pt x="4904" y="3002"/>
                    <a:pt x="4943" y="2996"/>
                    <a:pt x="4988" y="2983"/>
                  </a:cubicBezTo>
                  <a:cubicBezTo>
                    <a:pt x="5314" y="2908"/>
                    <a:pt x="5189" y="2582"/>
                    <a:pt x="5139" y="2357"/>
                  </a:cubicBezTo>
                  <a:cubicBezTo>
                    <a:pt x="4866" y="995"/>
                    <a:pt x="3640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2125;p44"/>
            <p:cNvSpPr/>
            <p:nvPr/>
          </p:nvSpPr>
          <p:spPr>
            <a:xfrm>
              <a:off x="5215075" y="2371575"/>
              <a:ext cx="33225" cy="36375"/>
            </a:xfrm>
            <a:custGeom>
              <a:avLst/>
              <a:gdLst/>
              <a:ahLst/>
              <a:cxnLst/>
              <a:rect l="l" t="t" r="r" b="b"/>
              <a:pathLst>
                <a:path w="1329" h="1455" extrusionOk="0">
                  <a:moveTo>
                    <a:pt x="652" y="1"/>
                  </a:moveTo>
                  <a:cubicBezTo>
                    <a:pt x="276" y="1"/>
                    <a:pt x="0" y="352"/>
                    <a:pt x="0" y="803"/>
                  </a:cubicBezTo>
                  <a:cubicBezTo>
                    <a:pt x="0" y="1204"/>
                    <a:pt x="251" y="1454"/>
                    <a:pt x="627" y="1454"/>
                  </a:cubicBezTo>
                  <a:cubicBezTo>
                    <a:pt x="1003" y="1429"/>
                    <a:pt x="1329" y="1104"/>
                    <a:pt x="1329" y="703"/>
                  </a:cubicBezTo>
                  <a:cubicBezTo>
                    <a:pt x="1329" y="352"/>
                    <a:pt x="100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2126;p44"/>
            <p:cNvSpPr/>
            <p:nvPr/>
          </p:nvSpPr>
          <p:spPr>
            <a:xfrm>
              <a:off x="5453800" y="2349650"/>
              <a:ext cx="31350" cy="34500"/>
            </a:xfrm>
            <a:custGeom>
              <a:avLst/>
              <a:gdLst/>
              <a:ahLst/>
              <a:cxnLst/>
              <a:rect l="l" t="t" r="r" b="b"/>
              <a:pathLst>
                <a:path w="1254" h="1380" extrusionOk="0">
                  <a:moveTo>
                    <a:pt x="627" y="1"/>
                  </a:moveTo>
                  <a:cubicBezTo>
                    <a:pt x="251" y="1"/>
                    <a:pt x="0" y="351"/>
                    <a:pt x="25" y="803"/>
                  </a:cubicBezTo>
                  <a:cubicBezTo>
                    <a:pt x="25" y="1204"/>
                    <a:pt x="226" y="1379"/>
                    <a:pt x="627" y="1379"/>
                  </a:cubicBezTo>
                  <a:cubicBezTo>
                    <a:pt x="1003" y="1379"/>
                    <a:pt x="1253" y="1078"/>
                    <a:pt x="1253" y="677"/>
                  </a:cubicBezTo>
                  <a:cubicBezTo>
                    <a:pt x="1253" y="276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" name="Google Shape;2682;p58"/>
          <p:cNvGrpSpPr/>
          <p:nvPr/>
        </p:nvGrpSpPr>
        <p:grpSpPr>
          <a:xfrm>
            <a:off x="6738230" y="640595"/>
            <a:ext cx="748669" cy="1617823"/>
            <a:chOff x="7350419" y="1986499"/>
            <a:chExt cx="992691" cy="2145138"/>
          </a:xfrm>
        </p:grpSpPr>
        <p:grpSp>
          <p:nvGrpSpPr>
            <p:cNvPr id="78" name="Google Shape;2683;p58"/>
            <p:cNvGrpSpPr/>
            <p:nvPr/>
          </p:nvGrpSpPr>
          <p:grpSpPr>
            <a:xfrm rot="-635866">
              <a:off x="7740483" y="2008095"/>
              <a:ext cx="291164" cy="607078"/>
              <a:chOff x="5787125" y="2204100"/>
              <a:chExt cx="215575" cy="449475"/>
            </a:xfrm>
          </p:grpSpPr>
          <p:sp>
            <p:nvSpPr>
              <p:cNvPr id="85" name="Google Shape;2684;p58"/>
              <p:cNvSpPr/>
              <p:nvPr/>
            </p:nvSpPr>
            <p:spPr>
              <a:xfrm>
                <a:off x="5787125" y="2204100"/>
                <a:ext cx="215575" cy="346150"/>
              </a:xfrm>
              <a:custGeom>
                <a:avLst/>
                <a:gdLst/>
                <a:ahLst/>
                <a:cxnLst/>
                <a:rect l="l" t="t" r="r" b="b"/>
                <a:pathLst>
                  <a:path w="8623" h="13846" extrusionOk="0">
                    <a:moveTo>
                      <a:pt x="3179" y="552"/>
                    </a:moveTo>
                    <a:cubicBezTo>
                      <a:pt x="3825" y="552"/>
                      <a:pt x="4450" y="658"/>
                      <a:pt x="5063" y="885"/>
                    </a:cubicBezTo>
                    <a:cubicBezTo>
                      <a:pt x="7043" y="1587"/>
                      <a:pt x="7920" y="3642"/>
                      <a:pt x="7118" y="5547"/>
                    </a:cubicBezTo>
                    <a:cubicBezTo>
                      <a:pt x="6717" y="6474"/>
                      <a:pt x="6091" y="7201"/>
                      <a:pt x="5289" y="7778"/>
                    </a:cubicBezTo>
                    <a:cubicBezTo>
                      <a:pt x="4888" y="8078"/>
                      <a:pt x="4487" y="8379"/>
                      <a:pt x="4036" y="8605"/>
                    </a:cubicBezTo>
                    <a:cubicBezTo>
                      <a:pt x="3434" y="8930"/>
                      <a:pt x="3184" y="9432"/>
                      <a:pt x="3108" y="10058"/>
                    </a:cubicBezTo>
                    <a:cubicBezTo>
                      <a:pt x="3033" y="10960"/>
                      <a:pt x="2983" y="11863"/>
                      <a:pt x="2933" y="12765"/>
                    </a:cubicBezTo>
                    <a:cubicBezTo>
                      <a:pt x="2908" y="12915"/>
                      <a:pt x="2933" y="13041"/>
                      <a:pt x="2933" y="13266"/>
                    </a:cubicBezTo>
                    <a:cubicBezTo>
                      <a:pt x="2632" y="13266"/>
                      <a:pt x="2432" y="13291"/>
                      <a:pt x="2131" y="13291"/>
                    </a:cubicBezTo>
                    <a:cubicBezTo>
                      <a:pt x="2131" y="13041"/>
                      <a:pt x="2106" y="12815"/>
                      <a:pt x="2131" y="12615"/>
                    </a:cubicBezTo>
                    <a:cubicBezTo>
                      <a:pt x="2206" y="11612"/>
                      <a:pt x="2306" y="10635"/>
                      <a:pt x="2407" y="9657"/>
                    </a:cubicBezTo>
                    <a:cubicBezTo>
                      <a:pt x="2482" y="8880"/>
                      <a:pt x="2808" y="8254"/>
                      <a:pt x="3484" y="7803"/>
                    </a:cubicBezTo>
                    <a:cubicBezTo>
                      <a:pt x="4011" y="7452"/>
                      <a:pt x="4512" y="7076"/>
                      <a:pt x="5038" y="6725"/>
                    </a:cubicBezTo>
                    <a:cubicBezTo>
                      <a:pt x="5540" y="6374"/>
                      <a:pt x="5890" y="5898"/>
                      <a:pt x="6141" y="5321"/>
                    </a:cubicBezTo>
                    <a:cubicBezTo>
                      <a:pt x="6692" y="4018"/>
                      <a:pt x="6316" y="2765"/>
                      <a:pt x="5139" y="1938"/>
                    </a:cubicBezTo>
                    <a:cubicBezTo>
                      <a:pt x="4461" y="1470"/>
                      <a:pt x="3752" y="1293"/>
                      <a:pt x="3019" y="1293"/>
                    </a:cubicBezTo>
                    <a:cubicBezTo>
                      <a:pt x="2613" y="1293"/>
                      <a:pt x="2200" y="1347"/>
                      <a:pt x="1780" y="1437"/>
                    </a:cubicBezTo>
                    <a:cubicBezTo>
                      <a:pt x="1479" y="1487"/>
                      <a:pt x="1179" y="1562"/>
                      <a:pt x="828" y="1637"/>
                    </a:cubicBezTo>
                    <a:cubicBezTo>
                      <a:pt x="778" y="1437"/>
                      <a:pt x="702" y="1261"/>
                      <a:pt x="627" y="1086"/>
                    </a:cubicBezTo>
                    <a:cubicBezTo>
                      <a:pt x="1179" y="735"/>
                      <a:pt x="1755" y="685"/>
                      <a:pt x="2331" y="610"/>
                    </a:cubicBezTo>
                    <a:cubicBezTo>
                      <a:pt x="2618" y="572"/>
                      <a:pt x="2901" y="552"/>
                      <a:pt x="3179" y="552"/>
                    </a:cubicBezTo>
                    <a:close/>
                    <a:moveTo>
                      <a:pt x="3202" y="0"/>
                    </a:moveTo>
                    <a:cubicBezTo>
                      <a:pt x="2789" y="0"/>
                      <a:pt x="2374" y="38"/>
                      <a:pt x="1956" y="108"/>
                    </a:cubicBezTo>
                    <a:cubicBezTo>
                      <a:pt x="1454" y="209"/>
                      <a:pt x="953" y="359"/>
                      <a:pt x="452" y="559"/>
                    </a:cubicBezTo>
                    <a:cubicBezTo>
                      <a:pt x="51" y="710"/>
                      <a:pt x="1" y="885"/>
                      <a:pt x="151" y="1311"/>
                    </a:cubicBezTo>
                    <a:cubicBezTo>
                      <a:pt x="251" y="1612"/>
                      <a:pt x="377" y="1888"/>
                      <a:pt x="527" y="2264"/>
                    </a:cubicBezTo>
                    <a:cubicBezTo>
                      <a:pt x="803" y="2214"/>
                      <a:pt x="978" y="2138"/>
                      <a:pt x="1179" y="2113"/>
                    </a:cubicBezTo>
                    <a:cubicBezTo>
                      <a:pt x="1830" y="2013"/>
                      <a:pt x="2482" y="1888"/>
                      <a:pt x="3159" y="1863"/>
                    </a:cubicBezTo>
                    <a:cubicBezTo>
                      <a:pt x="3183" y="1862"/>
                      <a:pt x="3207" y="1862"/>
                      <a:pt x="3232" y="1862"/>
                    </a:cubicBezTo>
                    <a:cubicBezTo>
                      <a:pt x="4078" y="1862"/>
                      <a:pt x="4804" y="2283"/>
                      <a:pt x="5364" y="2940"/>
                    </a:cubicBezTo>
                    <a:cubicBezTo>
                      <a:pt x="5665" y="3266"/>
                      <a:pt x="5815" y="3642"/>
                      <a:pt x="5790" y="4093"/>
                    </a:cubicBezTo>
                    <a:cubicBezTo>
                      <a:pt x="5790" y="4996"/>
                      <a:pt x="5414" y="5722"/>
                      <a:pt x="4687" y="6274"/>
                    </a:cubicBezTo>
                    <a:cubicBezTo>
                      <a:pt x="4136" y="6675"/>
                      <a:pt x="3535" y="7076"/>
                      <a:pt x="2958" y="7477"/>
                    </a:cubicBezTo>
                    <a:cubicBezTo>
                      <a:pt x="2357" y="7928"/>
                      <a:pt x="2006" y="8504"/>
                      <a:pt x="1905" y="9256"/>
                    </a:cubicBezTo>
                    <a:cubicBezTo>
                      <a:pt x="1780" y="10234"/>
                      <a:pt x="1680" y="11211"/>
                      <a:pt x="1580" y="12189"/>
                    </a:cubicBezTo>
                    <a:cubicBezTo>
                      <a:pt x="1529" y="12615"/>
                      <a:pt x="1555" y="13041"/>
                      <a:pt x="1555" y="13442"/>
                    </a:cubicBezTo>
                    <a:cubicBezTo>
                      <a:pt x="1531" y="13697"/>
                      <a:pt x="1637" y="13845"/>
                      <a:pt x="1893" y="13845"/>
                    </a:cubicBezTo>
                    <a:cubicBezTo>
                      <a:pt x="1913" y="13845"/>
                      <a:pt x="1934" y="13845"/>
                      <a:pt x="1956" y="13843"/>
                    </a:cubicBezTo>
                    <a:cubicBezTo>
                      <a:pt x="2256" y="13818"/>
                      <a:pt x="2582" y="13818"/>
                      <a:pt x="2908" y="13818"/>
                    </a:cubicBezTo>
                    <a:cubicBezTo>
                      <a:pt x="3334" y="13793"/>
                      <a:pt x="3434" y="13692"/>
                      <a:pt x="3484" y="13291"/>
                    </a:cubicBezTo>
                    <a:cubicBezTo>
                      <a:pt x="3509" y="13116"/>
                      <a:pt x="3484" y="12966"/>
                      <a:pt x="3484" y="12790"/>
                    </a:cubicBezTo>
                    <a:cubicBezTo>
                      <a:pt x="3535" y="11963"/>
                      <a:pt x="3585" y="11111"/>
                      <a:pt x="3610" y="10259"/>
                    </a:cubicBezTo>
                    <a:cubicBezTo>
                      <a:pt x="3635" y="9757"/>
                      <a:pt x="3835" y="9356"/>
                      <a:pt x="4337" y="9106"/>
                    </a:cubicBezTo>
                    <a:cubicBezTo>
                      <a:pt x="4788" y="8880"/>
                      <a:pt x="5189" y="8580"/>
                      <a:pt x="5590" y="8279"/>
                    </a:cubicBezTo>
                    <a:cubicBezTo>
                      <a:pt x="6492" y="7652"/>
                      <a:pt x="7169" y="6850"/>
                      <a:pt x="7620" y="5848"/>
                    </a:cubicBezTo>
                    <a:cubicBezTo>
                      <a:pt x="8622" y="3517"/>
                      <a:pt x="7494" y="1036"/>
                      <a:pt x="5063" y="284"/>
                    </a:cubicBezTo>
                    <a:cubicBezTo>
                      <a:pt x="4445" y="88"/>
                      <a:pt x="3826" y="0"/>
                      <a:pt x="3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2685;p58"/>
              <p:cNvSpPr/>
              <p:nvPr/>
            </p:nvSpPr>
            <p:spPr>
              <a:xfrm>
                <a:off x="5812825" y="2582100"/>
                <a:ext cx="739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2859" extrusionOk="0">
                    <a:moveTo>
                      <a:pt x="1514" y="551"/>
                    </a:moveTo>
                    <a:cubicBezTo>
                      <a:pt x="1527" y="551"/>
                      <a:pt x="1541" y="552"/>
                      <a:pt x="1554" y="552"/>
                    </a:cubicBezTo>
                    <a:cubicBezTo>
                      <a:pt x="2005" y="577"/>
                      <a:pt x="2381" y="953"/>
                      <a:pt x="2356" y="1429"/>
                    </a:cubicBezTo>
                    <a:cubicBezTo>
                      <a:pt x="2332" y="1892"/>
                      <a:pt x="1929" y="2308"/>
                      <a:pt x="1446" y="2308"/>
                    </a:cubicBezTo>
                    <a:cubicBezTo>
                      <a:pt x="1432" y="2308"/>
                      <a:pt x="1418" y="2307"/>
                      <a:pt x="1404" y="2307"/>
                    </a:cubicBezTo>
                    <a:cubicBezTo>
                      <a:pt x="953" y="2282"/>
                      <a:pt x="577" y="1881"/>
                      <a:pt x="577" y="1429"/>
                    </a:cubicBezTo>
                    <a:cubicBezTo>
                      <a:pt x="601" y="967"/>
                      <a:pt x="1051" y="551"/>
                      <a:pt x="1514" y="551"/>
                    </a:cubicBezTo>
                    <a:close/>
                    <a:moveTo>
                      <a:pt x="1552" y="0"/>
                    </a:moveTo>
                    <a:cubicBezTo>
                      <a:pt x="1536" y="0"/>
                      <a:pt x="1520" y="0"/>
                      <a:pt x="1504" y="1"/>
                    </a:cubicBezTo>
                    <a:cubicBezTo>
                      <a:pt x="652" y="1"/>
                      <a:pt x="0" y="653"/>
                      <a:pt x="25" y="1480"/>
                    </a:cubicBezTo>
                    <a:cubicBezTo>
                      <a:pt x="25" y="2265"/>
                      <a:pt x="627" y="2859"/>
                      <a:pt x="1406" y="2859"/>
                    </a:cubicBezTo>
                    <a:cubicBezTo>
                      <a:pt x="1422" y="2859"/>
                      <a:pt x="1438" y="2859"/>
                      <a:pt x="1454" y="2858"/>
                    </a:cubicBezTo>
                    <a:cubicBezTo>
                      <a:pt x="2281" y="2858"/>
                      <a:pt x="2958" y="2181"/>
                      <a:pt x="2933" y="1354"/>
                    </a:cubicBezTo>
                    <a:cubicBezTo>
                      <a:pt x="2933" y="593"/>
                      <a:pt x="2331" y="0"/>
                      <a:pt x="1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9" name="Google Shape;2686;p58"/>
            <p:cNvGrpSpPr/>
            <p:nvPr/>
          </p:nvGrpSpPr>
          <p:grpSpPr>
            <a:xfrm flipH="1">
              <a:off x="7350419" y="2769793"/>
              <a:ext cx="992691" cy="1361844"/>
              <a:chOff x="5002025" y="4064425"/>
              <a:chExt cx="735000" cy="1008325"/>
            </a:xfrm>
          </p:grpSpPr>
          <p:sp>
            <p:nvSpPr>
              <p:cNvPr id="80" name="Google Shape;2687;p58"/>
              <p:cNvSpPr/>
              <p:nvPr/>
            </p:nvSpPr>
            <p:spPr>
              <a:xfrm>
                <a:off x="5085375" y="4579000"/>
                <a:ext cx="614675" cy="4937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750" extrusionOk="0">
                    <a:moveTo>
                      <a:pt x="18346" y="0"/>
                    </a:moveTo>
                    <a:cubicBezTo>
                      <a:pt x="18121" y="251"/>
                      <a:pt x="17870" y="476"/>
                      <a:pt x="17619" y="702"/>
                    </a:cubicBezTo>
                    <a:cubicBezTo>
                      <a:pt x="17519" y="752"/>
                      <a:pt x="17444" y="827"/>
                      <a:pt x="17369" y="877"/>
                    </a:cubicBezTo>
                    <a:cubicBezTo>
                      <a:pt x="17394" y="902"/>
                      <a:pt x="17419" y="927"/>
                      <a:pt x="17444" y="952"/>
                    </a:cubicBezTo>
                    <a:lnTo>
                      <a:pt x="18146" y="1454"/>
                    </a:lnTo>
                    <a:lnTo>
                      <a:pt x="18146" y="1454"/>
                    </a:lnTo>
                    <a:lnTo>
                      <a:pt x="16968" y="1178"/>
                    </a:lnTo>
                    <a:cubicBezTo>
                      <a:pt x="16517" y="1504"/>
                      <a:pt x="16015" y="1779"/>
                      <a:pt x="15539" y="2030"/>
                    </a:cubicBezTo>
                    <a:lnTo>
                      <a:pt x="16817" y="2807"/>
                    </a:lnTo>
                    <a:lnTo>
                      <a:pt x="16817" y="2807"/>
                    </a:lnTo>
                    <a:lnTo>
                      <a:pt x="14888" y="2306"/>
                    </a:lnTo>
                    <a:cubicBezTo>
                      <a:pt x="14186" y="2607"/>
                      <a:pt x="13459" y="2832"/>
                      <a:pt x="12707" y="3008"/>
                    </a:cubicBezTo>
                    <a:lnTo>
                      <a:pt x="14061" y="3609"/>
                    </a:lnTo>
                    <a:lnTo>
                      <a:pt x="12231" y="3108"/>
                    </a:lnTo>
                    <a:cubicBezTo>
                      <a:pt x="11666" y="3198"/>
                      <a:pt x="11142" y="3238"/>
                      <a:pt x="10635" y="3238"/>
                    </a:cubicBezTo>
                    <a:cubicBezTo>
                      <a:pt x="10019" y="3238"/>
                      <a:pt x="9428" y="3179"/>
                      <a:pt x="8822" y="3083"/>
                    </a:cubicBezTo>
                    <a:cubicBezTo>
                      <a:pt x="7143" y="3083"/>
                      <a:pt x="5514" y="2506"/>
                      <a:pt x="4111" y="1604"/>
                    </a:cubicBezTo>
                    <a:lnTo>
                      <a:pt x="4111" y="1604"/>
                    </a:lnTo>
                    <a:cubicBezTo>
                      <a:pt x="4111" y="1779"/>
                      <a:pt x="4236" y="1955"/>
                      <a:pt x="4436" y="2055"/>
                    </a:cubicBezTo>
                    <a:cubicBezTo>
                      <a:pt x="5815" y="2757"/>
                      <a:pt x="8371" y="3384"/>
                      <a:pt x="10126" y="4261"/>
                    </a:cubicBezTo>
                    <a:cubicBezTo>
                      <a:pt x="7469" y="3183"/>
                      <a:pt x="4487" y="2556"/>
                      <a:pt x="4311" y="2481"/>
                    </a:cubicBezTo>
                    <a:lnTo>
                      <a:pt x="4286" y="2481"/>
                    </a:lnTo>
                    <a:cubicBezTo>
                      <a:pt x="4099" y="2398"/>
                      <a:pt x="3950" y="2354"/>
                      <a:pt x="3822" y="2354"/>
                    </a:cubicBezTo>
                    <a:cubicBezTo>
                      <a:pt x="3643" y="2354"/>
                      <a:pt x="3505" y="2441"/>
                      <a:pt x="3359" y="2632"/>
                    </a:cubicBezTo>
                    <a:cubicBezTo>
                      <a:pt x="3158" y="2882"/>
                      <a:pt x="3233" y="3233"/>
                      <a:pt x="3559" y="3409"/>
                    </a:cubicBezTo>
                    <a:cubicBezTo>
                      <a:pt x="3634" y="3459"/>
                      <a:pt x="6542" y="4361"/>
                      <a:pt x="9198" y="5840"/>
                    </a:cubicBezTo>
                    <a:lnTo>
                      <a:pt x="3609" y="3885"/>
                    </a:lnTo>
                    <a:cubicBezTo>
                      <a:pt x="3513" y="3837"/>
                      <a:pt x="3406" y="3814"/>
                      <a:pt x="3299" y="3814"/>
                    </a:cubicBezTo>
                    <a:cubicBezTo>
                      <a:pt x="3072" y="3814"/>
                      <a:pt x="2843" y="3915"/>
                      <a:pt x="2707" y="4085"/>
                    </a:cubicBezTo>
                    <a:cubicBezTo>
                      <a:pt x="2532" y="4336"/>
                      <a:pt x="2607" y="4687"/>
                      <a:pt x="2908" y="4837"/>
                    </a:cubicBezTo>
                    <a:lnTo>
                      <a:pt x="12557" y="9649"/>
                    </a:lnTo>
                    <a:lnTo>
                      <a:pt x="12557" y="9649"/>
                    </a:lnTo>
                    <a:lnTo>
                      <a:pt x="2857" y="5840"/>
                    </a:lnTo>
                    <a:cubicBezTo>
                      <a:pt x="2756" y="5800"/>
                      <a:pt x="2647" y="5781"/>
                      <a:pt x="2539" y="5781"/>
                    </a:cubicBezTo>
                    <a:cubicBezTo>
                      <a:pt x="2303" y="5781"/>
                      <a:pt x="2076" y="5876"/>
                      <a:pt x="1955" y="6065"/>
                    </a:cubicBezTo>
                    <a:cubicBezTo>
                      <a:pt x="1755" y="6316"/>
                      <a:pt x="1855" y="6642"/>
                      <a:pt x="2156" y="6817"/>
                    </a:cubicBezTo>
                    <a:lnTo>
                      <a:pt x="12958" y="12231"/>
                    </a:lnTo>
                    <a:lnTo>
                      <a:pt x="2682" y="7694"/>
                    </a:lnTo>
                    <a:cubicBezTo>
                      <a:pt x="2578" y="7646"/>
                      <a:pt x="2468" y="7624"/>
                      <a:pt x="2361" y="7624"/>
                    </a:cubicBezTo>
                    <a:cubicBezTo>
                      <a:pt x="2133" y="7624"/>
                      <a:pt x="1916" y="7725"/>
                      <a:pt x="1780" y="7895"/>
                    </a:cubicBezTo>
                    <a:cubicBezTo>
                      <a:pt x="1604" y="8170"/>
                      <a:pt x="1705" y="8496"/>
                      <a:pt x="2005" y="8672"/>
                    </a:cubicBezTo>
                    <a:lnTo>
                      <a:pt x="8747" y="12356"/>
                    </a:lnTo>
                    <a:lnTo>
                      <a:pt x="2256" y="9474"/>
                    </a:lnTo>
                    <a:cubicBezTo>
                      <a:pt x="2160" y="9426"/>
                      <a:pt x="2053" y="9403"/>
                      <a:pt x="1947" y="9403"/>
                    </a:cubicBezTo>
                    <a:cubicBezTo>
                      <a:pt x="1721" y="9403"/>
                      <a:pt x="1498" y="9504"/>
                      <a:pt x="1379" y="9674"/>
                    </a:cubicBezTo>
                    <a:cubicBezTo>
                      <a:pt x="1178" y="9925"/>
                      <a:pt x="1253" y="10251"/>
                      <a:pt x="1554" y="10426"/>
                    </a:cubicBezTo>
                    <a:lnTo>
                      <a:pt x="9023" y="14837"/>
                    </a:lnTo>
                    <a:lnTo>
                      <a:pt x="9023" y="14837"/>
                    </a:lnTo>
                    <a:lnTo>
                      <a:pt x="1579" y="11654"/>
                    </a:lnTo>
                    <a:cubicBezTo>
                      <a:pt x="1477" y="11615"/>
                      <a:pt x="1371" y="11595"/>
                      <a:pt x="1266" y="11595"/>
                    </a:cubicBezTo>
                    <a:cubicBezTo>
                      <a:pt x="1036" y="11595"/>
                      <a:pt x="815" y="11690"/>
                      <a:pt x="677" y="11880"/>
                    </a:cubicBezTo>
                    <a:cubicBezTo>
                      <a:pt x="502" y="12130"/>
                      <a:pt x="577" y="12456"/>
                      <a:pt x="878" y="12632"/>
                    </a:cubicBezTo>
                    <a:lnTo>
                      <a:pt x="6091" y="15689"/>
                    </a:lnTo>
                    <a:lnTo>
                      <a:pt x="1379" y="13860"/>
                    </a:lnTo>
                    <a:cubicBezTo>
                      <a:pt x="1289" y="13822"/>
                      <a:pt x="1193" y="13805"/>
                      <a:pt x="1098" y="13805"/>
                    </a:cubicBezTo>
                    <a:cubicBezTo>
                      <a:pt x="872" y="13805"/>
                      <a:pt x="650" y="13902"/>
                      <a:pt x="527" y="14060"/>
                    </a:cubicBezTo>
                    <a:cubicBezTo>
                      <a:pt x="351" y="14311"/>
                      <a:pt x="426" y="14637"/>
                      <a:pt x="702" y="14812"/>
                    </a:cubicBezTo>
                    <a:lnTo>
                      <a:pt x="3609" y="16617"/>
                    </a:lnTo>
                    <a:lnTo>
                      <a:pt x="1028" y="15689"/>
                    </a:lnTo>
                    <a:cubicBezTo>
                      <a:pt x="940" y="15653"/>
                      <a:pt x="846" y="15635"/>
                      <a:pt x="752" y="15635"/>
                    </a:cubicBezTo>
                    <a:cubicBezTo>
                      <a:pt x="525" y="15635"/>
                      <a:pt x="300" y="15737"/>
                      <a:pt x="176" y="15915"/>
                    </a:cubicBezTo>
                    <a:cubicBezTo>
                      <a:pt x="0" y="16140"/>
                      <a:pt x="76" y="16466"/>
                      <a:pt x="326" y="16642"/>
                    </a:cubicBezTo>
                    <a:lnTo>
                      <a:pt x="1404" y="17394"/>
                    </a:lnTo>
                    <a:lnTo>
                      <a:pt x="1404" y="17394"/>
                    </a:lnTo>
                    <a:lnTo>
                      <a:pt x="1178" y="17318"/>
                    </a:lnTo>
                    <a:cubicBezTo>
                      <a:pt x="1089" y="17288"/>
                      <a:pt x="997" y="17274"/>
                      <a:pt x="907" y="17274"/>
                    </a:cubicBezTo>
                    <a:cubicBezTo>
                      <a:pt x="696" y="17274"/>
                      <a:pt x="499" y="17353"/>
                      <a:pt x="376" y="17494"/>
                    </a:cubicBezTo>
                    <a:cubicBezTo>
                      <a:pt x="201" y="17719"/>
                      <a:pt x="201" y="17995"/>
                      <a:pt x="401" y="18196"/>
                    </a:cubicBezTo>
                    <a:lnTo>
                      <a:pt x="1504" y="19323"/>
                    </a:lnTo>
                    <a:cubicBezTo>
                      <a:pt x="1634" y="19467"/>
                      <a:pt x="1829" y="19537"/>
                      <a:pt x="2029" y="19537"/>
                    </a:cubicBezTo>
                    <a:cubicBezTo>
                      <a:pt x="2177" y="19537"/>
                      <a:pt x="2328" y="19498"/>
                      <a:pt x="2456" y="19424"/>
                    </a:cubicBezTo>
                    <a:cubicBezTo>
                      <a:pt x="2607" y="19323"/>
                      <a:pt x="2682" y="19173"/>
                      <a:pt x="2707" y="19023"/>
                    </a:cubicBezTo>
                    <a:lnTo>
                      <a:pt x="4837" y="19724"/>
                    </a:lnTo>
                    <a:cubicBezTo>
                      <a:pt x="4913" y="19750"/>
                      <a:pt x="5013" y="19750"/>
                      <a:pt x="5088" y="19750"/>
                    </a:cubicBezTo>
                    <a:cubicBezTo>
                      <a:pt x="5314" y="19750"/>
                      <a:pt x="5539" y="19649"/>
                      <a:pt x="5665" y="19474"/>
                    </a:cubicBezTo>
                    <a:cubicBezTo>
                      <a:pt x="5840" y="19223"/>
                      <a:pt x="5765" y="18922"/>
                      <a:pt x="5514" y="18747"/>
                    </a:cubicBezTo>
                    <a:lnTo>
                      <a:pt x="4913" y="18346"/>
                    </a:lnTo>
                    <a:lnTo>
                      <a:pt x="4913" y="18346"/>
                    </a:lnTo>
                    <a:lnTo>
                      <a:pt x="8446" y="19624"/>
                    </a:lnTo>
                    <a:cubicBezTo>
                      <a:pt x="8542" y="19661"/>
                      <a:pt x="8641" y="19678"/>
                      <a:pt x="8738" y="19678"/>
                    </a:cubicBezTo>
                    <a:cubicBezTo>
                      <a:pt x="8975" y="19678"/>
                      <a:pt x="9199" y="19576"/>
                      <a:pt x="9324" y="19399"/>
                    </a:cubicBezTo>
                    <a:cubicBezTo>
                      <a:pt x="9474" y="19148"/>
                      <a:pt x="9399" y="18822"/>
                      <a:pt x="9123" y="18672"/>
                    </a:cubicBezTo>
                    <a:lnTo>
                      <a:pt x="6817" y="17218"/>
                    </a:lnTo>
                    <a:lnTo>
                      <a:pt x="12482" y="19424"/>
                    </a:lnTo>
                    <a:cubicBezTo>
                      <a:pt x="12577" y="19460"/>
                      <a:pt x="12676" y="19478"/>
                      <a:pt x="12774" y="19478"/>
                    </a:cubicBezTo>
                    <a:cubicBezTo>
                      <a:pt x="13010" y="19478"/>
                      <a:pt x="13235" y="19376"/>
                      <a:pt x="13359" y="19198"/>
                    </a:cubicBezTo>
                    <a:cubicBezTo>
                      <a:pt x="13534" y="18947"/>
                      <a:pt x="13459" y="18622"/>
                      <a:pt x="13158" y="18446"/>
                    </a:cubicBezTo>
                    <a:lnTo>
                      <a:pt x="9524" y="16316"/>
                    </a:lnTo>
                    <a:lnTo>
                      <a:pt x="16792" y="19424"/>
                    </a:lnTo>
                    <a:cubicBezTo>
                      <a:pt x="16896" y="19464"/>
                      <a:pt x="17005" y="19483"/>
                      <a:pt x="17111" y="19483"/>
                    </a:cubicBezTo>
                    <a:cubicBezTo>
                      <a:pt x="17338" y="19483"/>
                      <a:pt x="17550" y="19394"/>
                      <a:pt x="17670" y="19223"/>
                    </a:cubicBezTo>
                    <a:cubicBezTo>
                      <a:pt x="17870" y="18947"/>
                      <a:pt x="17770" y="18622"/>
                      <a:pt x="17494" y="18471"/>
                    </a:cubicBezTo>
                    <a:lnTo>
                      <a:pt x="11028" y="14637"/>
                    </a:lnTo>
                    <a:lnTo>
                      <a:pt x="21429" y="19248"/>
                    </a:lnTo>
                    <a:cubicBezTo>
                      <a:pt x="21533" y="19296"/>
                      <a:pt x="21643" y="19319"/>
                      <a:pt x="21750" y="19319"/>
                    </a:cubicBezTo>
                    <a:cubicBezTo>
                      <a:pt x="21978" y="19319"/>
                      <a:pt x="22195" y="19218"/>
                      <a:pt x="22331" y="19048"/>
                    </a:cubicBezTo>
                    <a:cubicBezTo>
                      <a:pt x="22507" y="18797"/>
                      <a:pt x="22406" y="18446"/>
                      <a:pt x="22106" y="18296"/>
                    </a:cubicBezTo>
                    <a:lnTo>
                      <a:pt x="15188" y="14511"/>
                    </a:lnTo>
                    <a:lnTo>
                      <a:pt x="23284" y="18095"/>
                    </a:lnTo>
                    <a:cubicBezTo>
                      <a:pt x="23378" y="18135"/>
                      <a:pt x="23481" y="18154"/>
                      <a:pt x="23585" y="18154"/>
                    </a:cubicBezTo>
                    <a:cubicBezTo>
                      <a:pt x="23813" y="18154"/>
                      <a:pt x="24040" y="18059"/>
                      <a:pt x="24161" y="17870"/>
                    </a:cubicBezTo>
                    <a:cubicBezTo>
                      <a:pt x="24361" y="17619"/>
                      <a:pt x="24261" y="17293"/>
                      <a:pt x="23960" y="17118"/>
                    </a:cubicBezTo>
                    <a:lnTo>
                      <a:pt x="15213" y="12155"/>
                    </a:lnTo>
                    <a:lnTo>
                      <a:pt x="23509" y="15915"/>
                    </a:lnTo>
                    <a:cubicBezTo>
                      <a:pt x="23611" y="15966"/>
                      <a:pt x="23725" y="15991"/>
                      <a:pt x="23838" y="15991"/>
                    </a:cubicBezTo>
                    <a:cubicBezTo>
                      <a:pt x="24056" y="15991"/>
                      <a:pt x="24271" y="15896"/>
                      <a:pt x="24386" y="15714"/>
                    </a:cubicBezTo>
                    <a:cubicBezTo>
                      <a:pt x="24587" y="15464"/>
                      <a:pt x="24512" y="15138"/>
                      <a:pt x="24211" y="14963"/>
                    </a:cubicBezTo>
                    <a:lnTo>
                      <a:pt x="15690" y="10075"/>
                    </a:lnTo>
                    <a:lnTo>
                      <a:pt x="23083" y="13459"/>
                    </a:lnTo>
                    <a:cubicBezTo>
                      <a:pt x="23180" y="13507"/>
                      <a:pt x="23286" y="13529"/>
                      <a:pt x="23393" y="13529"/>
                    </a:cubicBezTo>
                    <a:cubicBezTo>
                      <a:pt x="23620" y="13529"/>
                      <a:pt x="23849" y="13429"/>
                      <a:pt x="23985" y="13258"/>
                    </a:cubicBezTo>
                    <a:cubicBezTo>
                      <a:pt x="24161" y="12983"/>
                      <a:pt x="24061" y="12657"/>
                      <a:pt x="23760" y="12481"/>
                    </a:cubicBezTo>
                    <a:lnTo>
                      <a:pt x="13634" y="6917"/>
                    </a:lnTo>
                    <a:lnTo>
                      <a:pt x="13634" y="6917"/>
                    </a:lnTo>
                    <a:cubicBezTo>
                      <a:pt x="15464" y="7644"/>
                      <a:pt x="17645" y="8521"/>
                      <a:pt x="20276" y="9574"/>
                    </a:cubicBezTo>
                    <a:cubicBezTo>
                      <a:pt x="21630" y="10100"/>
                      <a:pt x="22532" y="10451"/>
                      <a:pt x="22582" y="10476"/>
                    </a:cubicBezTo>
                    <a:cubicBezTo>
                      <a:pt x="22684" y="10524"/>
                      <a:pt x="22795" y="10546"/>
                      <a:pt x="22903" y="10546"/>
                    </a:cubicBezTo>
                    <a:cubicBezTo>
                      <a:pt x="23138" y="10546"/>
                      <a:pt x="23364" y="10440"/>
                      <a:pt x="23484" y="10251"/>
                    </a:cubicBezTo>
                    <a:cubicBezTo>
                      <a:pt x="23710" y="9925"/>
                      <a:pt x="23609" y="9724"/>
                      <a:pt x="23183" y="9474"/>
                    </a:cubicBezTo>
                    <a:cubicBezTo>
                      <a:pt x="23183" y="9474"/>
                      <a:pt x="23158" y="9474"/>
                      <a:pt x="23133" y="9449"/>
                    </a:cubicBezTo>
                    <a:cubicBezTo>
                      <a:pt x="22958" y="9348"/>
                      <a:pt x="22757" y="9248"/>
                      <a:pt x="22507" y="9123"/>
                    </a:cubicBezTo>
                    <a:lnTo>
                      <a:pt x="20552" y="8145"/>
                    </a:lnTo>
                    <a:cubicBezTo>
                      <a:pt x="18948" y="7343"/>
                      <a:pt x="16792" y="6266"/>
                      <a:pt x="14637" y="5188"/>
                    </a:cubicBezTo>
                    <a:lnTo>
                      <a:pt x="13634" y="4687"/>
                    </a:lnTo>
                    <a:lnTo>
                      <a:pt x="13634" y="4687"/>
                    </a:lnTo>
                    <a:lnTo>
                      <a:pt x="22106" y="7444"/>
                    </a:lnTo>
                    <a:cubicBezTo>
                      <a:pt x="22182" y="7467"/>
                      <a:pt x="22261" y="7478"/>
                      <a:pt x="22340" y="7478"/>
                    </a:cubicBezTo>
                    <a:cubicBezTo>
                      <a:pt x="22595" y="7478"/>
                      <a:pt x="22843" y="7360"/>
                      <a:pt x="22958" y="7168"/>
                    </a:cubicBezTo>
                    <a:cubicBezTo>
                      <a:pt x="23108" y="6892"/>
                      <a:pt x="23008" y="6566"/>
                      <a:pt x="22707" y="6416"/>
                    </a:cubicBezTo>
                    <a:lnTo>
                      <a:pt x="18472" y="4511"/>
                    </a:lnTo>
                    <a:lnTo>
                      <a:pt x="18472" y="4511"/>
                    </a:lnTo>
                    <a:lnTo>
                      <a:pt x="21279" y="5238"/>
                    </a:lnTo>
                    <a:cubicBezTo>
                      <a:pt x="21356" y="5262"/>
                      <a:pt x="21435" y="5273"/>
                      <a:pt x="21512" y="5273"/>
                    </a:cubicBezTo>
                    <a:cubicBezTo>
                      <a:pt x="21760" y="5273"/>
                      <a:pt x="21991" y="5159"/>
                      <a:pt x="22106" y="4988"/>
                    </a:cubicBezTo>
                    <a:cubicBezTo>
                      <a:pt x="22256" y="4737"/>
                      <a:pt x="22181" y="4411"/>
                      <a:pt x="21905" y="4261"/>
                    </a:cubicBezTo>
                    <a:lnTo>
                      <a:pt x="19624" y="2882"/>
                    </a:lnTo>
                    <a:lnTo>
                      <a:pt x="21078" y="3208"/>
                    </a:lnTo>
                    <a:cubicBezTo>
                      <a:pt x="21128" y="3216"/>
                      <a:pt x="21179" y="3221"/>
                      <a:pt x="21230" y="3221"/>
                    </a:cubicBezTo>
                    <a:cubicBezTo>
                      <a:pt x="21483" y="3221"/>
                      <a:pt x="21730" y="3116"/>
                      <a:pt x="21855" y="2907"/>
                    </a:cubicBezTo>
                    <a:cubicBezTo>
                      <a:pt x="22005" y="2682"/>
                      <a:pt x="21930" y="2406"/>
                      <a:pt x="21705" y="2231"/>
                    </a:cubicBezTo>
                    <a:lnTo>
                      <a:pt x="20351" y="1253"/>
                    </a:lnTo>
                    <a:cubicBezTo>
                      <a:pt x="20552" y="1178"/>
                      <a:pt x="20702" y="1028"/>
                      <a:pt x="20727" y="827"/>
                    </a:cubicBezTo>
                    <a:cubicBezTo>
                      <a:pt x="20777" y="501"/>
                      <a:pt x="20527" y="226"/>
                      <a:pt x="20176" y="175"/>
                    </a:cubicBezTo>
                    <a:lnTo>
                      <a:pt x="18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2688;p58"/>
              <p:cNvSpPr/>
              <p:nvPr/>
            </p:nvSpPr>
            <p:spPr>
              <a:xfrm>
                <a:off x="5002025" y="4064425"/>
                <a:ext cx="735000" cy="999200"/>
              </a:xfrm>
              <a:custGeom>
                <a:avLst/>
                <a:gdLst/>
                <a:ahLst/>
                <a:cxnLst/>
                <a:rect l="l" t="t" r="r" b="b"/>
                <a:pathLst>
                  <a:path w="29400" h="39968" extrusionOk="0">
                    <a:moveTo>
                      <a:pt x="19575" y="15320"/>
                    </a:moveTo>
                    <a:lnTo>
                      <a:pt x="19575" y="15320"/>
                    </a:lnTo>
                    <a:cubicBezTo>
                      <a:pt x="20001" y="15796"/>
                      <a:pt x="20026" y="16623"/>
                      <a:pt x="19625" y="17200"/>
                    </a:cubicBezTo>
                    <a:cubicBezTo>
                      <a:pt x="19199" y="16498"/>
                      <a:pt x="19199" y="15771"/>
                      <a:pt x="19575" y="15320"/>
                    </a:cubicBezTo>
                    <a:close/>
                    <a:moveTo>
                      <a:pt x="24638" y="26598"/>
                    </a:moveTo>
                    <a:lnTo>
                      <a:pt x="24638" y="26598"/>
                    </a:lnTo>
                    <a:cubicBezTo>
                      <a:pt x="24262" y="27250"/>
                      <a:pt x="23735" y="27425"/>
                      <a:pt x="23159" y="27601"/>
                    </a:cubicBezTo>
                    <a:cubicBezTo>
                      <a:pt x="23485" y="27099"/>
                      <a:pt x="23861" y="26698"/>
                      <a:pt x="24638" y="26598"/>
                    </a:cubicBezTo>
                    <a:close/>
                    <a:moveTo>
                      <a:pt x="5966" y="24668"/>
                    </a:moveTo>
                    <a:cubicBezTo>
                      <a:pt x="5991" y="24693"/>
                      <a:pt x="6016" y="24718"/>
                      <a:pt x="6041" y="24743"/>
                    </a:cubicBezTo>
                    <a:cubicBezTo>
                      <a:pt x="5089" y="26824"/>
                      <a:pt x="4337" y="28954"/>
                      <a:pt x="3785" y="31235"/>
                    </a:cubicBezTo>
                    <a:cubicBezTo>
                      <a:pt x="3384" y="31084"/>
                      <a:pt x="3009" y="30959"/>
                      <a:pt x="2683" y="30809"/>
                    </a:cubicBezTo>
                    <a:cubicBezTo>
                      <a:pt x="2131" y="30558"/>
                      <a:pt x="1881" y="30082"/>
                      <a:pt x="1881" y="29505"/>
                    </a:cubicBezTo>
                    <a:cubicBezTo>
                      <a:pt x="1881" y="28779"/>
                      <a:pt x="2081" y="28127"/>
                      <a:pt x="2482" y="27576"/>
                    </a:cubicBezTo>
                    <a:cubicBezTo>
                      <a:pt x="2808" y="27099"/>
                      <a:pt x="3159" y="26648"/>
                      <a:pt x="3610" y="26322"/>
                    </a:cubicBezTo>
                    <a:cubicBezTo>
                      <a:pt x="4362" y="25721"/>
                      <a:pt x="5164" y="25195"/>
                      <a:pt x="5966" y="24668"/>
                    </a:cubicBezTo>
                    <a:close/>
                    <a:moveTo>
                      <a:pt x="20151" y="22137"/>
                    </a:moveTo>
                    <a:cubicBezTo>
                      <a:pt x="20552" y="24192"/>
                      <a:pt x="20928" y="26247"/>
                      <a:pt x="21354" y="28352"/>
                    </a:cubicBezTo>
                    <a:cubicBezTo>
                      <a:pt x="21179" y="28428"/>
                      <a:pt x="20979" y="28528"/>
                      <a:pt x="20753" y="28628"/>
                    </a:cubicBezTo>
                    <a:cubicBezTo>
                      <a:pt x="18497" y="29480"/>
                      <a:pt x="16166" y="30082"/>
                      <a:pt x="13786" y="30558"/>
                    </a:cubicBezTo>
                    <a:cubicBezTo>
                      <a:pt x="11630" y="30984"/>
                      <a:pt x="9475" y="31235"/>
                      <a:pt x="7269" y="31360"/>
                    </a:cubicBezTo>
                    <a:cubicBezTo>
                      <a:pt x="6975" y="31368"/>
                      <a:pt x="6683" y="31373"/>
                      <a:pt x="6391" y="31373"/>
                    </a:cubicBezTo>
                    <a:cubicBezTo>
                      <a:pt x="5739" y="31373"/>
                      <a:pt x="5087" y="31346"/>
                      <a:pt x="4412" y="31260"/>
                    </a:cubicBezTo>
                    <a:cubicBezTo>
                      <a:pt x="5039" y="28277"/>
                      <a:pt x="6292" y="25596"/>
                      <a:pt x="7470" y="22839"/>
                    </a:cubicBezTo>
                    <a:cubicBezTo>
                      <a:pt x="9393" y="23672"/>
                      <a:pt x="11291" y="24087"/>
                      <a:pt x="13169" y="24087"/>
                    </a:cubicBezTo>
                    <a:cubicBezTo>
                      <a:pt x="15525" y="24087"/>
                      <a:pt x="17850" y="23434"/>
                      <a:pt x="20151" y="22137"/>
                    </a:cubicBezTo>
                    <a:close/>
                    <a:moveTo>
                      <a:pt x="25590" y="23465"/>
                    </a:moveTo>
                    <a:cubicBezTo>
                      <a:pt x="25791" y="23766"/>
                      <a:pt x="26041" y="24042"/>
                      <a:pt x="26217" y="24342"/>
                    </a:cubicBezTo>
                    <a:cubicBezTo>
                      <a:pt x="26818" y="25395"/>
                      <a:pt x="27470" y="26448"/>
                      <a:pt x="27996" y="27550"/>
                    </a:cubicBezTo>
                    <a:cubicBezTo>
                      <a:pt x="28322" y="28177"/>
                      <a:pt x="28497" y="28879"/>
                      <a:pt x="28673" y="29556"/>
                    </a:cubicBezTo>
                    <a:cubicBezTo>
                      <a:pt x="28848" y="30383"/>
                      <a:pt x="28673" y="31210"/>
                      <a:pt x="28247" y="31936"/>
                    </a:cubicBezTo>
                    <a:cubicBezTo>
                      <a:pt x="28071" y="32212"/>
                      <a:pt x="27846" y="32438"/>
                      <a:pt x="27595" y="32663"/>
                    </a:cubicBezTo>
                    <a:cubicBezTo>
                      <a:pt x="27319" y="29505"/>
                      <a:pt x="26317" y="26523"/>
                      <a:pt x="25590" y="23465"/>
                    </a:cubicBezTo>
                    <a:close/>
                    <a:moveTo>
                      <a:pt x="23109" y="19706"/>
                    </a:moveTo>
                    <a:cubicBezTo>
                      <a:pt x="25365" y="23891"/>
                      <a:pt x="26417" y="28378"/>
                      <a:pt x="27019" y="33064"/>
                    </a:cubicBezTo>
                    <a:cubicBezTo>
                      <a:pt x="26649" y="33268"/>
                      <a:pt x="26299" y="33362"/>
                      <a:pt x="25961" y="33362"/>
                    </a:cubicBezTo>
                    <a:cubicBezTo>
                      <a:pt x="25635" y="33362"/>
                      <a:pt x="25322" y="33275"/>
                      <a:pt x="25014" y="33114"/>
                    </a:cubicBezTo>
                    <a:cubicBezTo>
                      <a:pt x="24688" y="32939"/>
                      <a:pt x="24362" y="32713"/>
                      <a:pt x="24111" y="32463"/>
                    </a:cubicBezTo>
                    <a:cubicBezTo>
                      <a:pt x="23059" y="31410"/>
                      <a:pt x="22557" y="30082"/>
                      <a:pt x="22156" y="28678"/>
                    </a:cubicBezTo>
                    <a:cubicBezTo>
                      <a:pt x="22557" y="28528"/>
                      <a:pt x="22933" y="28403"/>
                      <a:pt x="23309" y="28227"/>
                    </a:cubicBezTo>
                    <a:cubicBezTo>
                      <a:pt x="23760" y="28002"/>
                      <a:pt x="24212" y="27776"/>
                      <a:pt x="24613" y="27500"/>
                    </a:cubicBezTo>
                    <a:cubicBezTo>
                      <a:pt x="24813" y="27375"/>
                      <a:pt x="24964" y="27175"/>
                      <a:pt x="25064" y="26949"/>
                    </a:cubicBezTo>
                    <a:cubicBezTo>
                      <a:pt x="25295" y="26463"/>
                      <a:pt x="25057" y="26063"/>
                      <a:pt x="24566" y="26063"/>
                    </a:cubicBezTo>
                    <a:cubicBezTo>
                      <a:pt x="24525" y="26063"/>
                      <a:pt x="24482" y="26066"/>
                      <a:pt x="24437" y="26072"/>
                    </a:cubicBezTo>
                    <a:cubicBezTo>
                      <a:pt x="24111" y="26122"/>
                      <a:pt x="23760" y="26247"/>
                      <a:pt x="23510" y="26448"/>
                    </a:cubicBezTo>
                    <a:cubicBezTo>
                      <a:pt x="23134" y="26748"/>
                      <a:pt x="22833" y="27124"/>
                      <a:pt x="22507" y="27475"/>
                    </a:cubicBezTo>
                    <a:cubicBezTo>
                      <a:pt x="22332" y="27651"/>
                      <a:pt x="22207" y="27851"/>
                      <a:pt x="21981" y="28102"/>
                    </a:cubicBezTo>
                    <a:cubicBezTo>
                      <a:pt x="21906" y="27826"/>
                      <a:pt x="21831" y="27626"/>
                      <a:pt x="21781" y="27450"/>
                    </a:cubicBezTo>
                    <a:cubicBezTo>
                      <a:pt x="21430" y="25671"/>
                      <a:pt x="21104" y="23891"/>
                      <a:pt x="20753" y="22112"/>
                    </a:cubicBezTo>
                    <a:cubicBezTo>
                      <a:pt x="20703" y="21886"/>
                      <a:pt x="20753" y="21711"/>
                      <a:pt x="20953" y="21535"/>
                    </a:cubicBezTo>
                    <a:cubicBezTo>
                      <a:pt x="21630" y="20984"/>
                      <a:pt x="22257" y="20408"/>
                      <a:pt x="22908" y="19831"/>
                    </a:cubicBezTo>
                    <a:cubicBezTo>
                      <a:pt x="22933" y="19781"/>
                      <a:pt x="23009" y="19756"/>
                      <a:pt x="23109" y="19706"/>
                    </a:cubicBezTo>
                    <a:close/>
                    <a:moveTo>
                      <a:pt x="13977" y="0"/>
                    </a:moveTo>
                    <a:cubicBezTo>
                      <a:pt x="13923" y="0"/>
                      <a:pt x="13873" y="6"/>
                      <a:pt x="13836" y="32"/>
                    </a:cubicBezTo>
                    <a:cubicBezTo>
                      <a:pt x="13735" y="82"/>
                      <a:pt x="13585" y="207"/>
                      <a:pt x="13585" y="307"/>
                    </a:cubicBezTo>
                    <a:cubicBezTo>
                      <a:pt x="13610" y="407"/>
                      <a:pt x="13760" y="533"/>
                      <a:pt x="13861" y="558"/>
                    </a:cubicBezTo>
                    <a:cubicBezTo>
                      <a:pt x="14061" y="608"/>
                      <a:pt x="14262" y="583"/>
                      <a:pt x="14462" y="608"/>
                    </a:cubicBezTo>
                    <a:cubicBezTo>
                      <a:pt x="16693" y="758"/>
                      <a:pt x="18773" y="1410"/>
                      <a:pt x="20628" y="2688"/>
                    </a:cubicBezTo>
                    <a:cubicBezTo>
                      <a:pt x="24111" y="5169"/>
                      <a:pt x="25791" y="8553"/>
                      <a:pt x="25440" y="12814"/>
                    </a:cubicBezTo>
                    <a:cubicBezTo>
                      <a:pt x="25164" y="16197"/>
                      <a:pt x="23485" y="18879"/>
                      <a:pt x="20828" y="20934"/>
                    </a:cubicBezTo>
                    <a:cubicBezTo>
                      <a:pt x="20778" y="20959"/>
                      <a:pt x="20703" y="20984"/>
                      <a:pt x="20578" y="21034"/>
                    </a:cubicBezTo>
                    <a:cubicBezTo>
                      <a:pt x="20427" y="20182"/>
                      <a:pt x="20302" y="19355"/>
                      <a:pt x="20126" y="18578"/>
                    </a:cubicBezTo>
                    <a:cubicBezTo>
                      <a:pt x="20026" y="18152"/>
                      <a:pt x="20051" y="17801"/>
                      <a:pt x="20252" y="17425"/>
                    </a:cubicBezTo>
                    <a:cubicBezTo>
                      <a:pt x="20603" y="16723"/>
                      <a:pt x="20552" y="15971"/>
                      <a:pt x="20277" y="15245"/>
                    </a:cubicBezTo>
                    <a:cubicBezTo>
                      <a:pt x="20177" y="14944"/>
                      <a:pt x="19976" y="14718"/>
                      <a:pt x="19625" y="14718"/>
                    </a:cubicBezTo>
                    <a:cubicBezTo>
                      <a:pt x="19299" y="14718"/>
                      <a:pt x="19024" y="14894"/>
                      <a:pt x="18898" y="15245"/>
                    </a:cubicBezTo>
                    <a:cubicBezTo>
                      <a:pt x="18823" y="15420"/>
                      <a:pt x="18798" y="15596"/>
                      <a:pt x="18798" y="15771"/>
                    </a:cubicBezTo>
                    <a:cubicBezTo>
                      <a:pt x="18748" y="16398"/>
                      <a:pt x="18848" y="16999"/>
                      <a:pt x="19149" y="17525"/>
                    </a:cubicBezTo>
                    <a:cubicBezTo>
                      <a:pt x="19801" y="18753"/>
                      <a:pt x="19725" y="20157"/>
                      <a:pt x="20076" y="21460"/>
                    </a:cubicBezTo>
                    <a:cubicBezTo>
                      <a:pt x="19851" y="21586"/>
                      <a:pt x="19700" y="21711"/>
                      <a:pt x="19525" y="21811"/>
                    </a:cubicBezTo>
                    <a:cubicBezTo>
                      <a:pt x="17400" y="22951"/>
                      <a:pt x="15261" y="23542"/>
                      <a:pt x="13116" y="23542"/>
                    </a:cubicBezTo>
                    <a:cubicBezTo>
                      <a:pt x="11112" y="23542"/>
                      <a:pt x="9103" y="23027"/>
                      <a:pt x="7094" y="21961"/>
                    </a:cubicBezTo>
                    <a:cubicBezTo>
                      <a:pt x="2181" y="19330"/>
                      <a:pt x="1" y="13490"/>
                      <a:pt x="2056" y="8352"/>
                    </a:cubicBezTo>
                    <a:cubicBezTo>
                      <a:pt x="3836" y="3916"/>
                      <a:pt x="7269" y="1460"/>
                      <a:pt x="11931" y="708"/>
                    </a:cubicBezTo>
                    <a:cubicBezTo>
                      <a:pt x="12131" y="658"/>
                      <a:pt x="12332" y="658"/>
                      <a:pt x="12532" y="633"/>
                    </a:cubicBezTo>
                    <a:cubicBezTo>
                      <a:pt x="12758" y="608"/>
                      <a:pt x="12983" y="558"/>
                      <a:pt x="12958" y="282"/>
                    </a:cubicBezTo>
                    <a:cubicBezTo>
                      <a:pt x="12940" y="113"/>
                      <a:pt x="12808" y="71"/>
                      <a:pt x="12669" y="71"/>
                    </a:cubicBezTo>
                    <a:cubicBezTo>
                      <a:pt x="12623" y="71"/>
                      <a:pt x="12576" y="75"/>
                      <a:pt x="12532" y="82"/>
                    </a:cubicBezTo>
                    <a:cubicBezTo>
                      <a:pt x="12332" y="82"/>
                      <a:pt x="12106" y="82"/>
                      <a:pt x="11931" y="107"/>
                    </a:cubicBezTo>
                    <a:cubicBezTo>
                      <a:pt x="8422" y="633"/>
                      <a:pt x="5490" y="2187"/>
                      <a:pt x="3309" y="4994"/>
                    </a:cubicBezTo>
                    <a:cubicBezTo>
                      <a:pt x="1204" y="7676"/>
                      <a:pt x="327" y="10733"/>
                      <a:pt x="878" y="14117"/>
                    </a:cubicBezTo>
                    <a:cubicBezTo>
                      <a:pt x="1455" y="17651"/>
                      <a:pt x="3359" y="20307"/>
                      <a:pt x="6367" y="22212"/>
                    </a:cubicBezTo>
                    <a:cubicBezTo>
                      <a:pt x="6567" y="22337"/>
                      <a:pt x="6768" y="22463"/>
                      <a:pt x="6943" y="22563"/>
                    </a:cubicBezTo>
                    <a:cubicBezTo>
                      <a:pt x="6843" y="23164"/>
                      <a:pt x="6542" y="23565"/>
                      <a:pt x="6091" y="23891"/>
                    </a:cubicBezTo>
                    <a:cubicBezTo>
                      <a:pt x="5465" y="24317"/>
                      <a:pt x="4863" y="24718"/>
                      <a:pt x="4262" y="25144"/>
                    </a:cubicBezTo>
                    <a:cubicBezTo>
                      <a:pt x="3861" y="25420"/>
                      <a:pt x="3435" y="25696"/>
                      <a:pt x="3084" y="25997"/>
                    </a:cubicBezTo>
                    <a:cubicBezTo>
                      <a:pt x="2181" y="26774"/>
                      <a:pt x="1555" y="27726"/>
                      <a:pt x="1354" y="28904"/>
                    </a:cubicBezTo>
                    <a:cubicBezTo>
                      <a:pt x="1129" y="30207"/>
                      <a:pt x="1630" y="31084"/>
                      <a:pt x="2883" y="31535"/>
                    </a:cubicBezTo>
                    <a:cubicBezTo>
                      <a:pt x="3159" y="31636"/>
                      <a:pt x="3410" y="31711"/>
                      <a:pt x="3660" y="31786"/>
                    </a:cubicBezTo>
                    <a:cubicBezTo>
                      <a:pt x="3535" y="32989"/>
                      <a:pt x="3384" y="34142"/>
                      <a:pt x="3284" y="35320"/>
                    </a:cubicBezTo>
                    <a:cubicBezTo>
                      <a:pt x="3159" y="36698"/>
                      <a:pt x="3109" y="38102"/>
                      <a:pt x="3334" y="39480"/>
                    </a:cubicBezTo>
                    <a:cubicBezTo>
                      <a:pt x="3379" y="39683"/>
                      <a:pt x="3384" y="39968"/>
                      <a:pt x="3622" y="39968"/>
                    </a:cubicBezTo>
                    <a:cubicBezTo>
                      <a:pt x="3648" y="39968"/>
                      <a:pt x="3678" y="39964"/>
                      <a:pt x="3710" y="39957"/>
                    </a:cubicBezTo>
                    <a:cubicBezTo>
                      <a:pt x="4061" y="39906"/>
                      <a:pt x="3911" y="39581"/>
                      <a:pt x="3911" y="39355"/>
                    </a:cubicBezTo>
                    <a:cubicBezTo>
                      <a:pt x="3861" y="38528"/>
                      <a:pt x="3785" y="37676"/>
                      <a:pt x="3785" y="36824"/>
                    </a:cubicBezTo>
                    <a:cubicBezTo>
                      <a:pt x="3785" y="35896"/>
                      <a:pt x="3886" y="34994"/>
                      <a:pt x="3961" y="34067"/>
                    </a:cubicBezTo>
                    <a:cubicBezTo>
                      <a:pt x="4036" y="33340"/>
                      <a:pt x="4161" y="32638"/>
                      <a:pt x="4262" y="31886"/>
                    </a:cubicBezTo>
                    <a:cubicBezTo>
                      <a:pt x="4787" y="31906"/>
                      <a:pt x="5311" y="31916"/>
                      <a:pt x="5832" y="31916"/>
                    </a:cubicBezTo>
                    <a:cubicBezTo>
                      <a:pt x="11275" y="31916"/>
                      <a:pt x="16480" y="30852"/>
                      <a:pt x="21580" y="28954"/>
                    </a:cubicBezTo>
                    <a:cubicBezTo>
                      <a:pt x="21806" y="29505"/>
                      <a:pt x="21981" y="30032"/>
                      <a:pt x="22207" y="30558"/>
                    </a:cubicBezTo>
                    <a:cubicBezTo>
                      <a:pt x="22583" y="31510"/>
                      <a:pt x="23134" y="32388"/>
                      <a:pt x="23911" y="33064"/>
                    </a:cubicBezTo>
                    <a:cubicBezTo>
                      <a:pt x="24521" y="33618"/>
                      <a:pt x="25205" y="33939"/>
                      <a:pt x="25961" y="33939"/>
                    </a:cubicBezTo>
                    <a:cubicBezTo>
                      <a:pt x="26198" y="33939"/>
                      <a:pt x="26442" y="33907"/>
                      <a:pt x="26693" y="33841"/>
                    </a:cubicBezTo>
                    <a:cubicBezTo>
                      <a:pt x="26793" y="33816"/>
                      <a:pt x="26893" y="33816"/>
                      <a:pt x="27019" y="33816"/>
                    </a:cubicBezTo>
                    <a:cubicBezTo>
                      <a:pt x="27144" y="35696"/>
                      <a:pt x="27244" y="37525"/>
                      <a:pt x="27069" y="39380"/>
                    </a:cubicBezTo>
                    <a:cubicBezTo>
                      <a:pt x="27069" y="39480"/>
                      <a:pt x="27019" y="39606"/>
                      <a:pt x="27044" y="39681"/>
                    </a:cubicBezTo>
                    <a:cubicBezTo>
                      <a:pt x="27094" y="39781"/>
                      <a:pt x="27169" y="39957"/>
                      <a:pt x="27269" y="39957"/>
                    </a:cubicBezTo>
                    <a:cubicBezTo>
                      <a:pt x="27280" y="39959"/>
                      <a:pt x="27291" y="39960"/>
                      <a:pt x="27303" y="39960"/>
                    </a:cubicBezTo>
                    <a:cubicBezTo>
                      <a:pt x="27400" y="39960"/>
                      <a:pt x="27528" y="39871"/>
                      <a:pt x="27595" y="39781"/>
                    </a:cubicBezTo>
                    <a:cubicBezTo>
                      <a:pt x="27645" y="39681"/>
                      <a:pt x="27645" y="39556"/>
                      <a:pt x="27645" y="39430"/>
                    </a:cubicBezTo>
                    <a:cubicBezTo>
                      <a:pt x="27670" y="38754"/>
                      <a:pt x="27745" y="38102"/>
                      <a:pt x="27720" y="37425"/>
                    </a:cubicBezTo>
                    <a:cubicBezTo>
                      <a:pt x="27720" y="36247"/>
                      <a:pt x="27670" y="35069"/>
                      <a:pt x="27620" y="33866"/>
                    </a:cubicBezTo>
                    <a:cubicBezTo>
                      <a:pt x="27595" y="33591"/>
                      <a:pt x="27645" y="33390"/>
                      <a:pt x="27896" y="33215"/>
                    </a:cubicBezTo>
                    <a:cubicBezTo>
                      <a:pt x="28999" y="32287"/>
                      <a:pt x="29400" y="31059"/>
                      <a:pt x="29249" y="29656"/>
                    </a:cubicBezTo>
                    <a:cubicBezTo>
                      <a:pt x="29174" y="28829"/>
                      <a:pt x="28923" y="28027"/>
                      <a:pt x="28522" y="27300"/>
                    </a:cubicBezTo>
                    <a:cubicBezTo>
                      <a:pt x="27946" y="26222"/>
                      <a:pt x="27370" y="25119"/>
                      <a:pt x="26693" y="24092"/>
                    </a:cubicBezTo>
                    <a:cubicBezTo>
                      <a:pt x="26242" y="23390"/>
                      <a:pt x="25590" y="22789"/>
                      <a:pt x="25039" y="22112"/>
                    </a:cubicBezTo>
                    <a:cubicBezTo>
                      <a:pt x="24913" y="21961"/>
                      <a:pt x="24788" y="21811"/>
                      <a:pt x="24713" y="21636"/>
                    </a:cubicBezTo>
                    <a:cubicBezTo>
                      <a:pt x="24287" y="20859"/>
                      <a:pt x="23886" y="20057"/>
                      <a:pt x="23460" y="19205"/>
                    </a:cubicBezTo>
                    <a:cubicBezTo>
                      <a:pt x="23560" y="19054"/>
                      <a:pt x="23660" y="18904"/>
                      <a:pt x="23760" y="18779"/>
                    </a:cubicBezTo>
                    <a:cubicBezTo>
                      <a:pt x="23861" y="18628"/>
                      <a:pt x="23961" y="18478"/>
                      <a:pt x="24061" y="18327"/>
                    </a:cubicBezTo>
                    <a:cubicBezTo>
                      <a:pt x="26568" y="14292"/>
                      <a:pt x="26868" y="10157"/>
                      <a:pt x="24487" y="6022"/>
                    </a:cubicBezTo>
                    <a:cubicBezTo>
                      <a:pt x="22207" y="2112"/>
                      <a:pt x="18598" y="282"/>
                      <a:pt x="14136" y="6"/>
                    </a:cubicBezTo>
                    <a:cubicBezTo>
                      <a:pt x="14086" y="6"/>
                      <a:pt x="14030" y="0"/>
                      <a:pt x="13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2689;p58"/>
              <p:cNvSpPr/>
              <p:nvPr/>
            </p:nvSpPr>
            <p:spPr>
              <a:xfrm>
                <a:off x="5304050" y="4430625"/>
                <a:ext cx="130350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2527" extrusionOk="0">
                    <a:moveTo>
                      <a:pt x="2450" y="0"/>
                    </a:moveTo>
                    <a:cubicBezTo>
                      <a:pt x="1580" y="0"/>
                      <a:pt x="789" y="328"/>
                      <a:pt x="75" y="922"/>
                    </a:cubicBezTo>
                    <a:cubicBezTo>
                      <a:pt x="25" y="973"/>
                      <a:pt x="0" y="1198"/>
                      <a:pt x="50" y="1248"/>
                    </a:cubicBezTo>
                    <a:cubicBezTo>
                      <a:pt x="112" y="1310"/>
                      <a:pt x="225" y="1355"/>
                      <a:pt x="333" y="1355"/>
                    </a:cubicBezTo>
                    <a:cubicBezTo>
                      <a:pt x="356" y="1355"/>
                      <a:pt x="379" y="1353"/>
                      <a:pt x="401" y="1349"/>
                    </a:cubicBezTo>
                    <a:cubicBezTo>
                      <a:pt x="527" y="1323"/>
                      <a:pt x="627" y="1198"/>
                      <a:pt x="752" y="1123"/>
                    </a:cubicBezTo>
                    <a:cubicBezTo>
                      <a:pt x="1278" y="772"/>
                      <a:pt x="1855" y="597"/>
                      <a:pt x="2431" y="572"/>
                    </a:cubicBezTo>
                    <a:cubicBezTo>
                      <a:pt x="3509" y="572"/>
                      <a:pt x="4286" y="1123"/>
                      <a:pt x="4612" y="2075"/>
                    </a:cubicBezTo>
                    <a:cubicBezTo>
                      <a:pt x="4662" y="2176"/>
                      <a:pt x="4662" y="2326"/>
                      <a:pt x="4737" y="2401"/>
                    </a:cubicBezTo>
                    <a:cubicBezTo>
                      <a:pt x="4787" y="2476"/>
                      <a:pt x="4938" y="2526"/>
                      <a:pt x="5038" y="2526"/>
                    </a:cubicBezTo>
                    <a:cubicBezTo>
                      <a:pt x="5088" y="2501"/>
                      <a:pt x="5188" y="2376"/>
                      <a:pt x="5213" y="2301"/>
                    </a:cubicBezTo>
                    <a:cubicBezTo>
                      <a:pt x="5213" y="2176"/>
                      <a:pt x="5188" y="2025"/>
                      <a:pt x="5163" y="1900"/>
                    </a:cubicBezTo>
                    <a:cubicBezTo>
                      <a:pt x="4837" y="897"/>
                      <a:pt x="4161" y="296"/>
                      <a:pt x="3158" y="70"/>
                    </a:cubicBezTo>
                    <a:cubicBezTo>
                      <a:pt x="2917" y="23"/>
                      <a:pt x="2681" y="0"/>
                      <a:pt x="2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2690;p58"/>
              <p:cNvSpPr/>
              <p:nvPr/>
            </p:nvSpPr>
            <p:spPr>
              <a:xfrm>
                <a:off x="5456300" y="4306300"/>
                <a:ext cx="33225" cy="4157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663" extrusionOk="0">
                    <a:moveTo>
                      <a:pt x="770" y="0"/>
                    </a:moveTo>
                    <a:cubicBezTo>
                      <a:pt x="516" y="0"/>
                      <a:pt x="143" y="284"/>
                      <a:pt x="51" y="632"/>
                    </a:cubicBezTo>
                    <a:cubicBezTo>
                      <a:pt x="0" y="783"/>
                      <a:pt x="0" y="933"/>
                      <a:pt x="26" y="1108"/>
                    </a:cubicBezTo>
                    <a:cubicBezTo>
                      <a:pt x="96" y="1485"/>
                      <a:pt x="321" y="1662"/>
                      <a:pt x="679" y="1662"/>
                    </a:cubicBezTo>
                    <a:cubicBezTo>
                      <a:pt x="703" y="1662"/>
                      <a:pt x="727" y="1661"/>
                      <a:pt x="752" y="1660"/>
                    </a:cubicBezTo>
                    <a:cubicBezTo>
                      <a:pt x="1103" y="1635"/>
                      <a:pt x="1329" y="1359"/>
                      <a:pt x="1329" y="958"/>
                    </a:cubicBezTo>
                    <a:cubicBezTo>
                      <a:pt x="1329" y="532"/>
                      <a:pt x="1103" y="81"/>
                      <a:pt x="828" y="6"/>
                    </a:cubicBezTo>
                    <a:cubicBezTo>
                      <a:pt x="809" y="2"/>
                      <a:pt x="79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2691;p58"/>
              <p:cNvSpPr/>
              <p:nvPr/>
            </p:nvSpPr>
            <p:spPr>
              <a:xfrm>
                <a:off x="5223225" y="4369725"/>
                <a:ext cx="35100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579" extrusionOk="0">
                    <a:moveTo>
                      <a:pt x="602" y="0"/>
                    </a:moveTo>
                    <a:cubicBezTo>
                      <a:pt x="276" y="25"/>
                      <a:pt x="0" y="301"/>
                      <a:pt x="0" y="702"/>
                    </a:cubicBezTo>
                    <a:cubicBezTo>
                      <a:pt x="0" y="1178"/>
                      <a:pt x="326" y="1554"/>
                      <a:pt x="727" y="1579"/>
                    </a:cubicBezTo>
                    <a:cubicBezTo>
                      <a:pt x="1103" y="1579"/>
                      <a:pt x="1379" y="1303"/>
                      <a:pt x="1404" y="902"/>
                    </a:cubicBezTo>
                    <a:cubicBezTo>
                      <a:pt x="1404" y="426"/>
                      <a:pt x="1028" y="0"/>
                      <a:pt x="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7" name="TextBox 86"/>
          <p:cNvSpPr txBox="1"/>
          <p:nvPr/>
        </p:nvSpPr>
        <p:spPr>
          <a:xfrm>
            <a:off x="529646" y="1231174"/>
            <a:ext cx="5751493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3121410094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 Văn Công</a:t>
            </a:r>
            <a:endParaRPr lang="vi-V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3121410404 – Đỗ Thị Như Quỳnh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3121410077 – Trần Tuấn Sang</a:t>
            </a:r>
            <a:b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312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1410459 – L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ê Ngọc Bích Thảo</a:t>
            </a:r>
            <a:b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3121410517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Nguyễn Thị Bích Trâm</a:t>
            </a:r>
            <a:endParaRPr lang="vi-V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35" y="274320"/>
            <a:ext cx="8008921" cy="37642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02200" y="3754120"/>
            <a:ext cx="89916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5" y="101600"/>
            <a:ext cx="8496905" cy="44498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99814" y="1127051"/>
            <a:ext cx="815163" cy="517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Trang Sản phẩm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294;p48"/>
          <p:cNvSpPr/>
          <p:nvPr/>
        </p:nvSpPr>
        <p:spPr>
          <a:xfrm>
            <a:off x="1991361" y="4112011"/>
            <a:ext cx="5394960" cy="43602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827404" y="1025930"/>
            <a:ext cx="7854315" cy="294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2294;p48"/>
          <p:cNvSpPr/>
          <p:nvPr/>
        </p:nvSpPr>
        <p:spPr>
          <a:xfrm>
            <a:off x="6824428" y="1867452"/>
            <a:ext cx="1706880" cy="136795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325" y="108267"/>
            <a:ext cx="5267325" cy="48863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294;p48"/>
          <p:cNvSpPr/>
          <p:nvPr/>
        </p:nvSpPr>
        <p:spPr>
          <a:xfrm>
            <a:off x="224352" y="2634591"/>
            <a:ext cx="3076762" cy="62270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014" y="339153"/>
            <a:ext cx="3086100" cy="218122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505200" y="268225"/>
            <a:ext cx="5491480" cy="309187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94;p48"/>
          <p:cNvSpPr/>
          <p:nvPr/>
        </p:nvSpPr>
        <p:spPr>
          <a:xfrm>
            <a:off x="4341184" y="3418673"/>
            <a:ext cx="4304976" cy="62270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0" y="3903501"/>
            <a:ext cx="4054191" cy="8458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573530" y="3360102"/>
            <a:ext cx="2540" cy="543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endCxn id="16" idx="2"/>
          </p:cNvCxnSpPr>
          <p:nvPr/>
        </p:nvCxnSpPr>
        <p:spPr>
          <a:xfrm flipV="1">
            <a:off x="4132631" y="4041378"/>
            <a:ext cx="2361041" cy="53062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/>
          <p:nvPr/>
        </p:nvPicPr>
        <p:blipFill>
          <a:blip r:embed="rId4"/>
          <a:stretch>
            <a:fillRect/>
          </a:stretch>
        </p:blipFill>
        <p:spPr>
          <a:xfrm>
            <a:off x="3505200" y="241687"/>
            <a:ext cx="5491480" cy="311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294;p48"/>
          <p:cNvSpPr/>
          <p:nvPr/>
        </p:nvSpPr>
        <p:spPr>
          <a:xfrm>
            <a:off x="4341184" y="3419013"/>
            <a:ext cx="4304976" cy="62270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5"/>
          <a:stretch>
            <a:fillRect/>
          </a:stretch>
        </p:blipFill>
        <p:spPr>
          <a:xfrm>
            <a:off x="3505200" y="241346"/>
            <a:ext cx="5491480" cy="311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294;p48"/>
          <p:cNvSpPr/>
          <p:nvPr/>
        </p:nvSpPr>
        <p:spPr>
          <a:xfrm>
            <a:off x="4341184" y="3418332"/>
            <a:ext cx="4304976" cy="62270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- Z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0" y="3887909"/>
            <a:ext cx="4054191" cy="8556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8" y="3890653"/>
            <a:ext cx="4054191" cy="8674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75" y="3887568"/>
            <a:ext cx="4054192" cy="87366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9"/>
          <a:stretch>
            <a:fillRect/>
          </a:stretch>
        </p:blipFill>
        <p:spPr>
          <a:xfrm>
            <a:off x="3505200" y="244311"/>
            <a:ext cx="5491480" cy="3115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294;p48"/>
          <p:cNvSpPr/>
          <p:nvPr/>
        </p:nvSpPr>
        <p:spPr>
          <a:xfrm>
            <a:off x="4329616" y="3418332"/>
            <a:ext cx="4304976" cy="62270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 - A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20" grpId="2" animBg="1"/>
      <p:bldP spid="16" grpId="1" animBg="1"/>
      <p:bldP spid="16" grpId="2" animBg="1"/>
      <p:bldP spid="31" grpId="0" animBg="1"/>
      <p:bldP spid="31" grpId="1" animBg="1"/>
      <p:bldP spid="34" grpId="0" animBg="1"/>
      <p:bldP spid="34" grpId="1" animBg="1"/>
      <p:bldP spid="18" grpId="0" animBg="1"/>
      <p:bldP spid="1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Trang Sản phẩm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294;p48"/>
          <p:cNvSpPr/>
          <p:nvPr/>
        </p:nvSpPr>
        <p:spPr>
          <a:xfrm>
            <a:off x="261708" y="1013768"/>
            <a:ext cx="8638751" cy="48896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ctr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s 2"/>
          <p:cNvSpPr/>
          <p:nvPr/>
        </p:nvSpPr>
        <p:spPr>
          <a:xfrm>
            <a:off x="982317" y="1601343"/>
            <a:ext cx="7420278" cy="2253965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just"/>
            <a:r>
              <a:rPr lang="en-US" sz="2800" dirty="0" err="1" smtClean="0">
                <a:latin typeface="Gill Sans MT" panose="020B0502020104020203" pitchFamily="34" charset="0"/>
              </a:rPr>
              <a:t>Bạn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có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thể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lọc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sản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phẩm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theo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hãng</a:t>
            </a:r>
            <a:r>
              <a:rPr lang="en-US" sz="2800" dirty="0" smtClean="0">
                <a:latin typeface="Gill Sans MT" panose="020B0502020104020203" pitchFamily="34" charset="0"/>
              </a:rPr>
              <a:t>, </a:t>
            </a:r>
            <a:r>
              <a:rPr lang="en-US" sz="2800" dirty="0" err="1" smtClean="0">
                <a:latin typeface="Gill Sans MT" panose="020B0502020104020203" pitchFamily="34" charset="0"/>
              </a:rPr>
              <a:t>có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thể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chọn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nhiều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hãng</a:t>
            </a:r>
            <a:r>
              <a:rPr lang="en-US" sz="2800" dirty="0" smtClean="0">
                <a:latin typeface="Gill Sans MT" panose="020B0502020104020203" pitchFamily="34" charset="0"/>
              </a:rPr>
              <a:t>. </a:t>
            </a:r>
            <a:r>
              <a:rPr lang="en-US" sz="2800" dirty="0" err="1" smtClean="0">
                <a:latin typeface="Gill Sans MT" panose="020B0502020104020203" pitchFamily="34" charset="0"/>
              </a:rPr>
              <a:t>Nếu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bạn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không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chọn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hãng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nào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thì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mặc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định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sẽ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chọn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tất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cả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các</a:t>
            </a:r>
            <a:r>
              <a:rPr lang="en-US" sz="2800" dirty="0" smtClean="0">
                <a:latin typeface="Gill Sans MT" panose="020B0502020104020203" pitchFamily="34" charset="0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</a:rPr>
              <a:t>hãng</a:t>
            </a:r>
            <a:r>
              <a:rPr lang="en-US" sz="2800" dirty="0" smtClean="0">
                <a:latin typeface="Gill Sans MT" panose="020B0502020104020203" pitchFamily="34" charset="0"/>
              </a:rPr>
              <a:t>.</a:t>
            </a:r>
            <a:endParaRPr lang="en-SG" altLang="en-US" sz="28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91386" y="130086"/>
            <a:ext cx="8775405" cy="442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94;p48"/>
          <p:cNvSpPr/>
          <p:nvPr/>
        </p:nvSpPr>
        <p:spPr>
          <a:xfrm>
            <a:off x="191386" y="4548034"/>
            <a:ext cx="8775405" cy="42721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hãng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Romand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Merzy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20" grpId="2" animBg="1"/>
      <p:bldP spid="13" grpId="1" animBg="1"/>
      <p:bldP spid="13" grpId="2" animBg="1"/>
      <p:bldP spid="15" grpId="1" animBg="1"/>
      <p:bldP spid="15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294;p48"/>
          <p:cNvSpPr/>
          <p:nvPr/>
        </p:nvSpPr>
        <p:spPr>
          <a:xfrm>
            <a:off x="5514796" y="297626"/>
            <a:ext cx="3430730" cy="76333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2294;p48"/>
          <p:cNvSpPr/>
          <p:nvPr/>
        </p:nvSpPr>
        <p:spPr>
          <a:xfrm>
            <a:off x="971820" y="3284637"/>
            <a:ext cx="2522747" cy="157997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74623" y="136884"/>
            <a:ext cx="5264785" cy="230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730895" y="2736034"/>
            <a:ext cx="5271770" cy="22840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ent Arrow 2"/>
          <p:cNvSpPr/>
          <p:nvPr/>
        </p:nvSpPr>
        <p:spPr>
          <a:xfrm rot="5400000">
            <a:off x="5123722" y="1774463"/>
            <a:ext cx="1277257" cy="6458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4796" y="448462"/>
            <a:ext cx="343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 MT" panose="020B0502020104020203" pitchFamily="34" charset="0"/>
              </a:rPr>
              <a:t>Kết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quả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trước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khi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lọc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endParaRPr lang="vi-V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20191" y="3289792"/>
            <a:ext cx="2574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lọc</a:t>
            </a:r>
            <a:r>
              <a:rPr lang="en-US" sz="2400" dirty="0" smtClean="0"/>
              <a:t> </a:t>
            </a:r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sản</a:t>
            </a:r>
            <a:r>
              <a:rPr lang="en-US" sz="2400" dirty="0" smtClean="0"/>
              <a:t> </a:t>
            </a:r>
            <a:r>
              <a:rPr lang="en-US" sz="2400" dirty="0" err="1" smtClean="0"/>
              <a:t>phẩm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100.000đ – 200.000đ</a:t>
            </a:r>
            <a:endParaRPr lang="vi-VN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8184388" y="4039637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2294;p48"/>
          <p:cNvSpPr/>
          <p:nvPr/>
        </p:nvSpPr>
        <p:spPr>
          <a:xfrm>
            <a:off x="7072521" y="1915825"/>
            <a:ext cx="1706880" cy="136795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37776" y="725829"/>
            <a:ext cx="6493511" cy="36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437776" y="720275"/>
            <a:ext cx="6490342" cy="36556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294;p48"/>
          <p:cNvSpPr/>
          <p:nvPr/>
        </p:nvSpPr>
        <p:spPr>
          <a:xfrm>
            <a:off x="7072521" y="1922332"/>
            <a:ext cx="1706880" cy="136795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20" grpId="2" animBg="1"/>
      <p:bldP spid="13" grpId="1" animBg="1"/>
      <p:bldP spid="13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2294;p48"/>
          <p:cNvSpPr/>
          <p:nvPr/>
        </p:nvSpPr>
        <p:spPr>
          <a:xfrm>
            <a:off x="261708" y="261074"/>
            <a:ext cx="8684584" cy="69039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ctr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980" y="1264848"/>
            <a:ext cx="6812836" cy="36298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2294;p48"/>
          <p:cNvSpPr/>
          <p:nvPr/>
        </p:nvSpPr>
        <p:spPr>
          <a:xfrm>
            <a:off x="261708" y="261074"/>
            <a:ext cx="8684584" cy="69039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ctr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4000" y="1203697"/>
            <a:ext cx="4317351" cy="3660911"/>
          </a:xfrm>
          <a:prstGeom prst="rect">
            <a:avLst/>
          </a:prstGeom>
        </p:spPr>
      </p:pic>
      <p:sp>
        <p:nvSpPr>
          <p:cNvPr id="12" name="Rectangles 2"/>
          <p:cNvSpPr/>
          <p:nvPr/>
        </p:nvSpPr>
        <p:spPr>
          <a:xfrm>
            <a:off x="898525" y="1326515"/>
            <a:ext cx="3129778" cy="3263265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just"/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them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SG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2" grpId="0" animBg="1"/>
      <p:bldP spid="1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2294;p48"/>
          <p:cNvSpPr/>
          <p:nvPr/>
        </p:nvSpPr>
        <p:spPr>
          <a:xfrm>
            <a:off x="261708" y="261074"/>
            <a:ext cx="8684584" cy="69039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ctr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s 2"/>
          <p:cNvSpPr/>
          <p:nvPr/>
        </p:nvSpPr>
        <p:spPr>
          <a:xfrm>
            <a:off x="898525" y="1326515"/>
            <a:ext cx="3142134" cy="3116177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“Update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SG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4215024" y="1145996"/>
            <a:ext cx="4731268" cy="25981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395008" y="3990094"/>
            <a:ext cx="446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2" grpId="0" animBg="1"/>
      <p:bldP spid="12" grpId="1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/>
          <p:nvPr/>
        </p:nvSpPr>
        <p:spPr>
          <a:xfrm>
            <a:off x="332180" y="551347"/>
            <a:ext cx="8168842" cy="25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5" name="Google Shape;1865;p41"/>
          <p:cNvSpPr txBox="1">
            <a:spLocks noGrp="1"/>
          </p:cNvSpPr>
          <p:nvPr>
            <p:ph type="title"/>
          </p:nvPr>
        </p:nvSpPr>
        <p:spPr>
          <a:xfrm>
            <a:off x="1482001" y="1041276"/>
            <a:ext cx="6626139" cy="19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err="1" smtClean="0">
                <a:latin typeface="Agency FB" panose="020B0503020202020204" pitchFamily="34" charset="0"/>
                <a:cs typeface="Amatic SC" panose="00000500000000000000" charset="-79"/>
              </a:rPr>
              <a:t>Giới</a:t>
            </a:r>
            <a:r>
              <a:rPr lang="en-US" sz="7200" b="1" dirty="0" smtClean="0">
                <a:latin typeface="Agency FB" panose="020B0503020202020204" pitchFamily="34" charset="0"/>
                <a:cs typeface="Amatic SC" panose="00000500000000000000" charset="-79"/>
              </a:rPr>
              <a:t> </a:t>
            </a:r>
            <a:r>
              <a:rPr lang="en-US" sz="7200" b="1" dirty="0" err="1" smtClean="0">
                <a:latin typeface="Agency FB" panose="020B0503020202020204" pitchFamily="34" charset="0"/>
                <a:cs typeface="Amatic SC" panose="00000500000000000000" charset="-79"/>
              </a:rPr>
              <a:t>thiệu</a:t>
            </a:r>
            <a:r>
              <a:rPr lang="en-US" sz="7200" b="1" dirty="0" smtClean="0">
                <a:latin typeface="Agency FB" panose="020B0503020202020204" pitchFamily="34" charset="0"/>
                <a:cs typeface="Amatic SC" panose="00000500000000000000" charset="-79"/>
              </a:rPr>
              <a:t> </a:t>
            </a:r>
            <a:r>
              <a:rPr lang="en-US" sz="7200" b="1" dirty="0" err="1" smtClean="0">
                <a:latin typeface="Agency FB" panose="020B0503020202020204" pitchFamily="34" charset="0"/>
                <a:cs typeface="Amatic SC" panose="00000500000000000000" charset="-79"/>
              </a:rPr>
              <a:t>về</a:t>
            </a:r>
            <a:r>
              <a:rPr lang="en-US" sz="7200" b="1" dirty="0" smtClean="0">
                <a:latin typeface="Agency FB" panose="020B0503020202020204" pitchFamily="34" charset="0"/>
                <a:cs typeface="Amatic SC" panose="00000500000000000000" charset="-79"/>
              </a:rPr>
              <a:t> Website Turmeric</a:t>
            </a:r>
            <a:endParaRPr lang="en-US" sz="7200" b="1" dirty="0">
              <a:latin typeface="Agency FB" panose="020B0503020202020204" pitchFamily="34" charset="0"/>
              <a:cs typeface="Amatic SC" panose="00000500000000000000" charset="-79"/>
            </a:endParaRPr>
          </a:p>
        </p:txBody>
      </p:sp>
      <p:sp>
        <p:nvSpPr>
          <p:cNvPr id="1867" name="Google Shape;1867;p41"/>
          <p:cNvSpPr txBox="1">
            <a:spLocks noGrp="1"/>
          </p:cNvSpPr>
          <p:nvPr>
            <p:ph type="title" idx="2"/>
          </p:nvPr>
        </p:nvSpPr>
        <p:spPr>
          <a:xfrm>
            <a:off x="485775" y="1401445"/>
            <a:ext cx="996315" cy="1089025"/>
          </a:xfrm>
          <a:prstGeom prst="rect">
            <a:avLst/>
          </a:prstGeom>
          <a:solidFill>
            <a:schemeClr val="tx2"/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vi-VN" altLang="en-GB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8" name="Google Shape;1868;p41"/>
          <p:cNvSpPr/>
          <p:nvPr/>
        </p:nvSpPr>
        <p:spPr>
          <a:xfrm>
            <a:off x="5255276" y="2015423"/>
            <a:ext cx="4125" cy="7182"/>
          </a:xfrm>
          <a:custGeom>
            <a:avLst/>
            <a:gdLst/>
            <a:ahLst/>
            <a:cxnLst/>
            <a:rect l="l" t="t" r="r" b="b"/>
            <a:pathLst>
              <a:path w="58" h="101" extrusionOk="0">
                <a:moveTo>
                  <a:pt x="1" y="0"/>
                </a:moveTo>
                <a:cubicBezTo>
                  <a:pt x="15" y="43"/>
                  <a:pt x="44" y="72"/>
                  <a:pt x="58" y="100"/>
                </a:cubicBezTo>
                <a:cubicBezTo>
                  <a:pt x="44" y="72"/>
                  <a:pt x="15" y="29"/>
                  <a:pt x="1" y="0"/>
                </a:cubicBezTo>
                <a:close/>
              </a:path>
            </a:pathLst>
          </a:custGeom>
          <a:solidFill>
            <a:srgbClr val="4D71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69" name="Google Shape;1869;p41"/>
          <p:cNvGrpSpPr/>
          <p:nvPr/>
        </p:nvGrpSpPr>
        <p:grpSpPr>
          <a:xfrm>
            <a:off x="879258" y="402095"/>
            <a:ext cx="7385477" cy="511271"/>
            <a:chOff x="784421" y="402095"/>
            <a:chExt cx="7385477" cy="511271"/>
          </a:xfrm>
        </p:grpSpPr>
        <p:grpSp>
          <p:nvGrpSpPr>
            <p:cNvPr id="1870" name="Google Shape;1870;p41"/>
            <p:cNvGrpSpPr/>
            <p:nvPr/>
          </p:nvGrpSpPr>
          <p:grpSpPr>
            <a:xfrm>
              <a:off x="784421" y="402095"/>
              <a:ext cx="325269" cy="511271"/>
              <a:chOff x="1471100" y="1593200"/>
              <a:chExt cx="235600" cy="370325"/>
            </a:xfrm>
          </p:grpSpPr>
          <p:sp>
            <p:nvSpPr>
              <p:cNvPr id="1871" name="Google Shape;1871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2" name="Google Shape;1872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3" name="Google Shape;1873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74" name="Google Shape;1874;p41"/>
            <p:cNvGrpSpPr/>
            <p:nvPr/>
          </p:nvGrpSpPr>
          <p:grpSpPr>
            <a:xfrm>
              <a:off x="1288721" y="402095"/>
              <a:ext cx="325269" cy="511271"/>
              <a:chOff x="1471100" y="1593200"/>
              <a:chExt cx="235600" cy="370325"/>
            </a:xfrm>
          </p:grpSpPr>
          <p:sp>
            <p:nvSpPr>
              <p:cNvPr id="1875" name="Google Shape;1875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6" name="Google Shape;1876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7" name="Google Shape;1877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78" name="Google Shape;1878;p41"/>
            <p:cNvGrpSpPr/>
            <p:nvPr/>
          </p:nvGrpSpPr>
          <p:grpSpPr>
            <a:xfrm>
              <a:off x="1793022" y="402095"/>
              <a:ext cx="325269" cy="511271"/>
              <a:chOff x="1471100" y="1593200"/>
              <a:chExt cx="235600" cy="370325"/>
            </a:xfrm>
          </p:grpSpPr>
          <p:sp>
            <p:nvSpPr>
              <p:cNvPr id="1879" name="Google Shape;1879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0" name="Google Shape;1880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1" name="Google Shape;1881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82" name="Google Shape;1882;p41"/>
            <p:cNvGrpSpPr/>
            <p:nvPr/>
          </p:nvGrpSpPr>
          <p:grpSpPr>
            <a:xfrm>
              <a:off x="2297323" y="402095"/>
              <a:ext cx="325269" cy="511271"/>
              <a:chOff x="1471100" y="1593200"/>
              <a:chExt cx="235600" cy="370325"/>
            </a:xfrm>
          </p:grpSpPr>
          <p:sp>
            <p:nvSpPr>
              <p:cNvPr id="1883" name="Google Shape;1883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4" name="Google Shape;1884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5" name="Google Shape;1885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86" name="Google Shape;1886;p41"/>
            <p:cNvGrpSpPr/>
            <p:nvPr/>
          </p:nvGrpSpPr>
          <p:grpSpPr>
            <a:xfrm>
              <a:off x="2801624" y="402095"/>
              <a:ext cx="325269" cy="511271"/>
              <a:chOff x="1471100" y="1593200"/>
              <a:chExt cx="235600" cy="370325"/>
            </a:xfrm>
          </p:grpSpPr>
          <p:sp>
            <p:nvSpPr>
              <p:cNvPr id="1887" name="Google Shape;1887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8" name="Google Shape;1888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0" name="Google Shape;1890;p41"/>
            <p:cNvGrpSpPr/>
            <p:nvPr/>
          </p:nvGrpSpPr>
          <p:grpSpPr>
            <a:xfrm>
              <a:off x="3305925" y="402095"/>
              <a:ext cx="325269" cy="511271"/>
              <a:chOff x="1471100" y="1593200"/>
              <a:chExt cx="235600" cy="370325"/>
            </a:xfrm>
          </p:grpSpPr>
          <p:sp>
            <p:nvSpPr>
              <p:cNvPr id="1891" name="Google Shape;1891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4" name="Google Shape;1894;p41"/>
            <p:cNvGrpSpPr/>
            <p:nvPr/>
          </p:nvGrpSpPr>
          <p:grpSpPr>
            <a:xfrm>
              <a:off x="3810225" y="402095"/>
              <a:ext cx="325269" cy="511271"/>
              <a:chOff x="1471100" y="1593200"/>
              <a:chExt cx="235600" cy="370325"/>
            </a:xfrm>
          </p:grpSpPr>
          <p:sp>
            <p:nvSpPr>
              <p:cNvPr id="1895" name="Google Shape;1895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6" name="Google Shape;1896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7" name="Google Shape;1897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8" name="Google Shape;1898;p41"/>
            <p:cNvGrpSpPr/>
            <p:nvPr/>
          </p:nvGrpSpPr>
          <p:grpSpPr>
            <a:xfrm>
              <a:off x="4314526" y="402095"/>
              <a:ext cx="325269" cy="511271"/>
              <a:chOff x="1471100" y="1593200"/>
              <a:chExt cx="235600" cy="370325"/>
            </a:xfrm>
          </p:grpSpPr>
          <p:sp>
            <p:nvSpPr>
              <p:cNvPr id="1899" name="Google Shape;1899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0" name="Google Shape;1900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1" name="Google Shape;1901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02" name="Google Shape;1902;p41"/>
            <p:cNvGrpSpPr/>
            <p:nvPr/>
          </p:nvGrpSpPr>
          <p:grpSpPr>
            <a:xfrm>
              <a:off x="4818827" y="402095"/>
              <a:ext cx="325269" cy="511271"/>
              <a:chOff x="1471100" y="1593200"/>
              <a:chExt cx="235600" cy="370325"/>
            </a:xfrm>
          </p:grpSpPr>
          <p:sp>
            <p:nvSpPr>
              <p:cNvPr id="1903" name="Google Shape;1903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>
              <a:off x="5323128" y="402095"/>
              <a:ext cx="325269" cy="511271"/>
              <a:chOff x="1471100" y="1593200"/>
              <a:chExt cx="235600" cy="370325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10" name="Google Shape;1910;p41"/>
            <p:cNvGrpSpPr/>
            <p:nvPr/>
          </p:nvGrpSpPr>
          <p:grpSpPr>
            <a:xfrm>
              <a:off x="5827429" y="402095"/>
              <a:ext cx="325269" cy="511271"/>
              <a:chOff x="1471100" y="1593200"/>
              <a:chExt cx="235600" cy="370325"/>
            </a:xfrm>
          </p:grpSpPr>
          <p:sp>
            <p:nvSpPr>
              <p:cNvPr id="1911" name="Google Shape;1911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2" name="Google Shape;1912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3" name="Google Shape;1913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14" name="Google Shape;1914;p41"/>
            <p:cNvGrpSpPr/>
            <p:nvPr/>
          </p:nvGrpSpPr>
          <p:grpSpPr>
            <a:xfrm>
              <a:off x="6331729" y="402095"/>
              <a:ext cx="325269" cy="511271"/>
              <a:chOff x="1471100" y="1593200"/>
              <a:chExt cx="235600" cy="370325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6" name="Google Shape;1916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7" name="Google Shape;1917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18" name="Google Shape;1918;p41"/>
            <p:cNvGrpSpPr/>
            <p:nvPr/>
          </p:nvGrpSpPr>
          <p:grpSpPr>
            <a:xfrm>
              <a:off x="6836029" y="402095"/>
              <a:ext cx="325269" cy="511271"/>
              <a:chOff x="1471100" y="1593200"/>
              <a:chExt cx="235600" cy="370325"/>
            </a:xfrm>
          </p:grpSpPr>
          <p:sp>
            <p:nvSpPr>
              <p:cNvPr id="1919" name="Google Shape;1919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0" name="Google Shape;1920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1" name="Google Shape;1921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22" name="Google Shape;1922;p41"/>
            <p:cNvGrpSpPr/>
            <p:nvPr/>
          </p:nvGrpSpPr>
          <p:grpSpPr>
            <a:xfrm>
              <a:off x="7340329" y="402095"/>
              <a:ext cx="325269" cy="511271"/>
              <a:chOff x="1471100" y="1593200"/>
              <a:chExt cx="235600" cy="370325"/>
            </a:xfrm>
          </p:grpSpPr>
          <p:sp>
            <p:nvSpPr>
              <p:cNvPr id="1923" name="Google Shape;1923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4" name="Google Shape;1924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5" name="Google Shape;1925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26" name="Google Shape;1926;p41"/>
            <p:cNvGrpSpPr/>
            <p:nvPr/>
          </p:nvGrpSpPr>
          <p:grpSpPr>
            <a:xfrm>
              <a:off x="7844629" y="402095"/>
              <a:ext cx="325269" cy="511271"/>
              <a:chOff x="1471100" y="1593200"/>
              <a:chExt cx="235600" cy="370325"/>
            </a:xfrm>
          </p:grpSpPr>
          <p:sp>
            <p:nvSpPr>
              <p:cNvPr id="1927" name="Google Shape;1927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9" name="Google Shape;1929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930" name="Google Shape;1930;p41"/>
          <p:cNvSpPr/>
          <p:nvPr/>
        </p:nvSpPr>
        <p:spPr>
          <a:xfrm>
            <a:off x="715625" y="3406900"/>
            <a:ext cx="3073800" cy="136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1" name="Google Shape;1931;p41"/>
          <p:cNvSpPr/>
          <p:nvPr/>
        </p:nvSpPr>
        <p:spPr>
          <a:xfrm>
            <a:off x="4399950" y="3406900"/>
            <a:ext cx="4033800" cy="136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32" name="Google Shape;1932;p41"/>
          <p:cNvGrpSpPr/>
          <p:nvPr/>
        </p:nvGrpSpPr>
        <p:grpSpPr>
          <a:xfrm>
            <a:off x="4031919" y="3569172"/>
            <a:ext cx="531539" cy="1041063"/>
            <a:chOff x="4031919" y="3569172"/>
            <a:chExt cx="531539" cy="1041063"/>
          </a:xfrm>
        </p:grpSpPr>
        <p:grpSp>
          <p:nvGrpSpPr>
            <p:cNvPr id="1933" name="Google Shape;1933;p41"/>
            <p:cNvGrpSpPr/>
            <p:nvPr/>
          </p:nvGrpSpPr>
          <p:grpSpPr>
            <a:xfrm>
              <a:off x="4031919" y="3569172"/>
              <a:ext cx="531539" cy="155710"/>
              <a:chOff x="1780525" y="2859350"/>
              <a:chExt cx="387250" cy="113450"/>
            </a:xfrm>
          </p:grpSpPr>
          <p:sp>
            <p:nvSpPr>
              <p:cNvPr id="1934" name="Google Shape;1934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5" name="Google Shape;1935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6" name="Google Shape;1936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37" name="Google Shape;1937;p41"/>
            <p:cNvGrpSpPr/>
            <p:nvPr/>
          </p:nvGrpSpPr>
          <p:grpSpPr>
            <a:xfrm>
              <a:off x="4031919" y="3864286"/>
              <a:ext cx="531539" cy="155710"/>
              <a:chOff x="1780525" y="2859350"/>
              <a:chExt cx="387250" cy="113450"/>
            </a:xfrm>
          </p:grpSpPr>
          <p:sp>
            <p:nvSpPr>
              <p:cNvPr id="1938" name="Google Shape;1938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9" name="Google Shape;1939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0" name="Google Shape;1940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41" name="Google Shape;1941;p41"/>
            <p:cNvGrpSpPr/>
            <p:nvPr/>
          </p:nvGrpSpPr>
          <p:grpSpPr>
            <a:xfrm>
              <a:off x="4031919" y="4159400"/>
              <a:ext cx="531539" cy="155710"/>
              <a:chOff x="1780525" y="2859350"/>
              <a:chExt cx="387250" cy="113450"/>
            </a:xfrm>
          </p:grpSpPr>
          <p:sp>
            <p:nvSpPr>
              <p:cNvPr id="1942" name="Google Shape;1942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3" name="Google Shape;1943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4" name="Google Shape;1944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45" name="Google Shape;1945;p41"/>
            <p:cNvGrpSpPr/>
            <p:nvPr/>
          </p:nvGrpSpPr>
          <p:grpSpPr>
            <a:xfrm>
              <a:off x="4031919" y="4454525"/>
              <a:ext cx="531539" cy="155710"/>
              <a:chOff x="1780525" y="2859350"/>
              <a:chExt cx="387250" cy="113450"/>
            </a:xfrm>
          </p:grpSpPr>
          <p:sp>
            <p:nvSpPr>
              <p:cNvPr id="1946" name="Google Shape;1946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7" name="Google Shape;1947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949" name="Google Shape;1949;p41"/>
          <p:cNvGrpSpPr/>
          <p:nvPr/>
        </p:nvGrpSpPr>
        <p:grpSpPr>
          <a:xfrm>
            <a:off x="1289140" y="3612346"/>
            <a:ext cx="1926766" cy="954720"/>
            <a:chOff x="5010950" y="3680700"/>
            <a:chExt cx="948025" cy="469750"/>
          </a:xfrm>
        </p:grpSpPr>
        <p:sp>
          <p:nvSpPr>
            <p:cNvPr id="1950" name="Google Shape;1950;p41"/>
            <p:cNvSpPr/>
            <p:nvPr/>
          </p:nvSpPr>
          <p:spPr>
            <a:xfrm>
              <a:off x="5490275" y="3680700"/>
              <a:ext cx="468700" cy="464925"/>
            </a:xfrm>
            <a:custGeom>
              <a:avLst/>
              <a:gdLst/>
              <a:ahLst/>
              <a:cxnLst/>
              <a:rect l="l" t="t" r="r" b="b"/>
              <a:pathLst>
                <a:path w="18748" h="18597" extrusionOk="0">
                  <a:moveTo>
                    <a:pt x="10652" y="624"/>
                  </a:moveTo>
                  <a:cubicBezTo>
                    <a:pt x="11229" y="649"/>
                    <a:pt x="11755" y="800"/>
                    <a:pt x="12306" y="1025"/>
                  </a:cubicBezTo>
                  <a:cubicBezTo>
                    <a:pt x="12206" y="1301"/>
                    <a:pt x="12106" y="1527"/>
                    <a:pt x="12006" y="1752"/>
                  </a:cubicBezTo>
                  <a:cubicBezTo>
                    <a:pt x="11805" y="2228"/>
                    <a:pt x="11855" y="2404"/>
                    <a:pt x="12256" y="2679"/>
                  </a:cubicBezTo>
                  <a:cubicBezTo>
                    <a:pt x="12482" y="2830"/>
                    <a:pt x="12733" y="2980"/>
                    <a:pt x="12983" y="3131"/>
                  </a:cubicBezTo>
                  <a:cubicBezTo>
                    <a:pt x="13153" y="3216"/>
                    <a:pt x="13269" y="3260"/>
                    <a:pt x="13373" y="3260"/>
                  </a:cubicBezTo>
                  <a:cubicBezTo>
                    <a:pt x="13514" y="3260"/>
                    <a:pt x="13633" y="3178"/>
                    <a:pt x="13835" y="3005"/>
                  </a:cubicBezTo>
                  <a:cubicBezTo>
                    <a:pt x="14086" y="2780"/>
                    <a:pt x="14337" y="2529"/>
                    <a:pt x="14637" y="2253"/>
                  </a:cubicBezTo>
                  <a:cubicBezTo>
                    <a:pt x="15063" y="2554"/>
                    <a:pt x="15489" y="2955"/>
                    <a:pt x="15941" y="3431"/>
                  </a:cubicBezTo>
                  <a:cubicBezTo>
                    <a:pt x="15640" y="3707"/>
                    <a:pt x="15389" y="3958"/>
                    <a:pt x="15113" y="4233"/>
                  </a:cubicBezTo>
                  <a:cubicBezTo>
                    <a:pt x="14712" y="4634"/>
                    <a:pt x="14712" y="4735"/>
                    <a:pt x="15063" y="5186"/>
                  </a:cubicBezTo>
                  <a:cubicBezTo>
                    <a:pt x="15239" y="5436"/>
                    <a:pt x="15414" y="5687"/>
                    <a:pt x="15615" y="5913"/>
                  </a:cubicBezTo>
                  <a:cubicBezTo>
                    <a:pt x="15786" y="6115"/>
                    <a:pt x="15890" y="6202"/>
                    <a:pt x="16040" y="6202"/>
                  </a:cubicBezTo>
                  <a:cubicBezTo>
                    <a:pt x="16132" y="6202"/>
                    <a:pt x="16240" y="6170"/>
                    <a:pt x="16392" y="6113"/>
                  </a:cubicBezTo>
                  <a:cubicBezTo>
                    <a:pt x="16718" y="5988"/>
                    <a:pt x="17018" y="5862"/>
                    <a:pt x="17394" y="5712"/>
                  </a:cubicBezTo>
                  <a:cubicBezTo>
                    <a:pt x="17745" y="6364"/>
                    <a:pt x="17921" y="7040"/>
                    <a:pt x="18046" y="7817"/>
                  </a:cubicBezTo>
                  <a:cubicBezTo>
                    <a:pt x="17645" y="7893"/>
                    <a:pt x="17294" y="7943"/>
                    <a:pt x="16918" y="7993"/>
                  </a:cubicBezTo>
                  <a:cubicBezTo>
                    <a:pt x="16392" y="8043"/>
                    <a:pt x="16342" y="8118"/>
                    <a:pt x="16342" y="8644"/>
                  </a:cubicBezTo>
                  <a:cubicBezTo>
                    <a:pt x="16367" y="9096"/>
                    <a:pt x="16367" y="9572"/>
                    <a:pt x="16417" y="10023"/>
                  </a:cubicBezTo>
                  <a:cubicBezTo>
                    <a:pt x="16417" y="10248"/>
                    <a:pt x="16492" y="10474"/>
                    <a:pt x="16517" y="10750"/>
                  </a:cubicBezTo>
                  <a:lnTo>
                    <a:pt x="18096" y="10750"/>
                  </a:lnTo>
                  <a:cubicBezTo>
                    <a:pt x="17946" y="11301"/>
                    <a:pt x="17820" y="11802"/>
                    <a:pt x="17670" y="12404"/>
                  </a:cubicBezTo>
                  <a:cubicBezTo>
                    <a:pt x="17269" y="12203"/>
                    <a:pt x="16968" y="12028"/>
                    <a:pt x="16642" y="11877"/>
                  </a:cubicBezTo>
                  <a:cubicBezTo>
                    <a:pt x="16485" y="11813"/>
                    <a:pt x="16362" y="11775"/>
                    <a:pt x="16256" y="11775"/>
                  </a:cubicBezTo>
                  <a:cubicBezTo>
                    <a:pt x="16076" y="11775"/>
                    <a:pt x="15948" y="11884"/>
                    <a:pt x="15790" y="12153"/>
                  </a:cubicBezTo>
                  <a:cubicBezTo>
                    <a:pt x="15640" y="12479"/>
                    <a:pt x="15464" y="12805"/>
                    <a:pt x="15339" y="13156"/>
                  </a:cubicBezTo>
                  <a:cubicBezTo>
                    <a:pt x="15189" y="13532"/>
                    <a:pt x="15264" y="13732"/>
                    <a:pt x="15615" y="13983"/>
                  </a:cubicBezTo>
                  <a:cubicBezTo>
                    <a:pt x="15865" y="14183"/>
                    <a:pt x="16116" y="14359"/>
                    <a:pt x="16467" y="14584"/>
                  </a:cubicBezTo>
                  <a:cubicBezTo>
                    <a:pt x="16066" y="15035"/>
                    <a:pt x="15715" y="15411"/>
                    <a:pt x="15339" y="15837"/>
                  </a:cubicBezTo>
                  <a:cubicBezTo>
                    <a:pt x="15063" y="15537"/>
                    <a:pt x="14863" y="15311"/>
                    <a:pt x="14637" y="15086"/>
                  </a:cubicBezTo>
                  <a:cubicBezTo>
                    <a:pt x="14421" y="14842"/>
                    <a:pt x="14270" y="14730"/>
                    <a:pt x="14098" y="14730"/>
                  </a:cubicBezTo>
                  <a:cubicBezTo>
                    <a:pt x="13951" y="14730"/>
                    <a:pt x="13790" y="14811"/>
                    <a:pt x="13560" y="14960"/>
                  </a:cubicBezTo>
                  <a:cubicBezTo>
                    <a:pt x="13334" y="15111"/>
                    <a:pt x="13134" y="15261"/>
                    <a:pt x="12908" y="15411"/>
                  </a:cubicBezTo>
                  <a:cubicBezTo>
                    <a:pt x="12482" y="15737"/>
                    <a:pt x="12457" y="15862"/>
                    <a:pt x="12657" y="16339"/>
                  </a:cubicBezTo>
                  <a:cubicBezTo>
                    <a:pt x="12733" y="16489"/>
                    <a:pt x="12808" y="16639"/>
                    <a:pt x="12883" y="16765"/>
                  </a:cubicBezTo>
                  <a:cubicBezTo>
                    <a:pt x="12933" y="16915"/>
                    <a:pt x="13008" y="17065"/>
                    <a:pt x="13083" y="17291"/>
                  </a:cubicBezTo>
                  <a:cubicBezTo>
                    <a:pt x="12457" y="17642"/>
                    <a:pt x="11780" y="17817"/>
                    <a:pt x="11003" y="17968"/>
                  </a:cubicBezTo>
                  <a:cubicBezTo>
                    <a:pt x="10978" y="17642"/>
                    <a:pt x="10953" y="17366"/>
                    <a:pt x="10928" y="17091"/>
                  </a:cubicBezTo>
                  <a:cubicBezTo>
                    <a:pt x="10903" y="16514"/>
                    <a:pt x="10828" y="16439"/>
                    <a:pt x="10251" y="16439"/>
                  </a:cubicBezTo>
                  <a:cubicBezTo>
                    <a:pt x="10118" y="16431"/>
                    <a:pt x="9981" y="16428"/>
                    <a:pt x="9844" y="16428"/>
                  </a:cubicBezTo>
                  <a:cubicBezTo>
                    <a:pt x="9569" y="16428"/>
                    <a:pt x="9291" y="16439"/>
                    <a:pt x="9023" y="16439"/>
                  </a:cubicBezTo>
                  <a:cubicBezTo>
                    <a:pt x="8372" y="16489"/>
                    <a:pt x="8296" y="16564"/>
                    <a:pt x="8221" y="17241"/>
                  </a:cubicBezTo>
                  <a:cubicBezTo>
                    <a:pt x="8171" y="17466"/>
                    <a:pt x="8171" y="17717"/>
                    <a:pt x="8146" y="17993"/>
                  </a:cubicBezTo>
                  <a:cubicBezTo>
                    <a:pt x="8108" y="17994"/>
                    <a:pt x="8069" y="17995"/>
                    <a:pt x="8032" y="17995"/>
                  </a:cubicBezTo>
                  <a:cubicBezTo>
                    <a:pt x="7480" y="17995"/>
                    <a:pt x="7006" y="17828"/>
                    <a:pt x="6467" y="17617"/>
                  </a:cubicBezTo>
                  <a:cubicBezTo>
                    <a:pt x="6567" y="17291"/>
                    <a:pt x="6692" y="16990"/>
                    <a:pt x="6793" y="16690"/>
                  </a:cubicBezTo>
                  <a:cubicBezTo>
                    <a:pt x="6943" y="16213"/>
                    <a:pt x="6918" y="16063"/>
                    <a:pt x="6492" y="15762"/>
                  </a:cubicBezTo>
                  <a:cubicBezTo>
                    <a:pt x="6191" y="15562"/>
                    <a:pt x="5840" y="15386"/>
                    <a:pt x="5514" y="15186"/>
                  </a:cubicBezTo>
                  <a:cubicBezTo>
                    <a:pt x="5409" y="15128"/>
                    <a:pt x="5303" y="15100"/>
                    <a:pt x="5199" y="15100"/>
                  </a:cubicBezTo>
                  <a:cubicBezTo>
                    <a:pt x="5034" y="15100"/>
                    <a:pt x="4876" y="15172"/>
                    <a:pt x="4737" y="15311"/>
                  </a:cubicBezTo>
                  <a:cubicBezTo>
                    <a:pt x="4587" y="15461"/>
                    <a:pt x="4437" y="15587"/>
                    <a:pt x="4286" y="15712"/>
                  </a:cubicBezTo>
                  <a:cubicBezTo>
                    <a:pt x="4161" y="15862"/>
                    <a:pt x="4011" y="15988"/>
                    <a:pt x="3785" y="16188"/>
                  </a:cubicBezTo>
                  <a:cubicBezTo>
                    <a:pt x="3309" y="15687"/>
                    <a:pt x="2858" y="15236"/>
                    <a:pt x="2331" y="14685"/>
                  </a:cubicBezTo>
                  <a:cubicBezTo>
                    <a:pt x="2657" y="14459"/>
                    <a:pt x="2933" y="14284"/>
                    <a:pt x="3184" y="14108"/>
                  </a:cubicBezTo>
                  <a:cubicBezTo>
                    <a:pt x="3560" y="13857"/>
                    <a:pt x="3585" y="13732"/>
                    <a:pt x="3459" y="13306"/>
                  </a:cubicBezTo>
                  <a:cubicBezTo>
                    <a:pt x="3359" y="13055"/>
                    <a:pt x="3284" y="12805"/>
                    <a:pt x="3184" y="12554"/>
                  </a:cubicBezTo>
                  <a:cubicBezTo>
                    <a:pt x="3035" y="12128"/>
                    <a:pt x="2915" y="11976"/>
                    <a:pt x="2629" y="11976"/>
                  </a:cubicBezTo>
                  <a:cubicBezTo>
                    <a:pt x="2528" y="11976"/>
                    <a:pt x="2407" y="11995"/>
                    <a:pt x="2256" y="12028"/>
                  </a:cubicBezTo>
                  <a:cubicBezTo>
                    <a:pt x="1880" y="12128"/>
                    <a:pt x="1504" y="12203"/>
                    <a:pt x="1053" y="12329"/>
                  </a:cubicBezTo>
                  <a:cubicBezTo>
                    <a:pt x="903" y="11702"/>
                    <a:pt x="753" y="11101"/>
                    <a:pt x="577" y="10399"/>
                  </a:cubicBezTo>
                  <a:lnTo>
                    <a:pt x="1504" y="10399"/>
                  </a:lnTo>
                  <a:cubicBezTo>
                    <a:pt x="2081" y="10374"/>
                    <a:pt x="2231" y="10198"/>
                    <a:pt x="2281" y="9647"/>
                  </a:cubicBezTo>
                  <a:cubicBezTo>
                    <a:pt x="2331" y="9171"/>
                    <a:pt x="2382" y="8720"/>
                    <a:pt x="2382" y="8243"/>
                  </a:cubicBezTo>
                  <a:cubicBezTo>
                    <a:pt x="2407" y="7842"/>
                    <a:pt x="2331" y="7767"/>
                    <a:pt x="1905" y="7742"/>
                  </a:cubicBezTo>
                  <a:cubicBezTo>
                    <a:pt x="1529" y="7692"/>
                    <a:pt x="1154" y="7692"/>
                    <a:pt x="753" y="7667"/>
                  </a:cubicBezTo>
                  <a:cubicBezTo>
                    <a:pt x="853" y="6890"/>
                    <a:pt x="1078" y="6213"/>
                    <a:pt x="1429" y="5562"/>
                  </a:cubicBezTo>
                  <a:cubicBezTo>
                    <a:pt x="1730" y="5687"/>
                    <a:pt x="2006" y="5787"/>
                    <a:pt x="2306" y="5887"/>
                  </a:cubicBezTo>
                  <a:cubicBezTo>
                    <a:pt x="2421" y="5928"/>
                    <a:pt x="2530" y="5951"/>
                    <a:pt x="2634" y="5951"/>
                  </a:cubicBezTo>
                  <a:cubicBezTo>
                    <a:pt x="2848" y="5951"/>
                    <a:pt x="3040" y="5856"/>
                    <a:pt x="3209" y="5637"/>
                  </a:cubicBezTo>
                  <a:cubicBezTo>
                    <a:pt x="3484" y="5236"/>
                    <a:pt x="3810" y="4885"/>
                    <a:pt x="4111" y="4509"/>
                  </a:cubicBezTo>
                  <a:cubicBezTo>
                    <a:pt x="4387" y="4158"/>
                    <a:pt x="4387" y="4008"/>
                    <a:pt x="4061" y="3682"/>
                  </a:cubicBezTo>
                  <a:cubicBezTo>
                    <a:pt x="3810" y="3456"/>
                    <a:pt x="3560" y="3231"/>
                    <a:pt x="3259" y="2955"/>
                  </a:cubicBezTo>
                  <a:cubicBezTo>
                    <a:pt x="3610" y="2679"/>
                    <a:pt x="3910" y="2404"/>
                    <a:pt x="4236" y="2128"/>
                  </a:cubicBezTo>
                  <a:cubicBezTo>
                    <a:pt x="4437" y="2429"/>
                    <a:pt x="4612" y="2679"/>
                    <a:pt x="4763" y="2930"/>
                  </a:cubicBezTo>
                  <a:cubicBezTo>
                    <a:pt x="4966" y="3211"/>
                    <a:pt x="5110" y="3337"/>
                    <a:pt x="5306" y="3337"/>
                  </a:cubicBezTo>
                  <a:cubicBezTo>
                    <a:pt x="5424" y="3337"/>
                    <a:pt x="5561" y="3291"/>
                    <a:pt x="5740" y="3206"/>
                  </a:cubicBezTo>
                  <a:cubicBezTo>
                    <a:pt x="6918" y="2679"/>
                    <a:pt x="6943" y="2629"/>
                    <a:pt x="6467" y="1426"/>
                  </a:cubicBezTo>
                  <a:cubicBezTo>
                    <a:pt x="6442" y="1326"/>
                    <a:pt x="6392" y="1226"/>
                    <a:pt x="6342" y="1050"/>
                  </a:cubicBezTo>
                  <a:cubicBezTo>
                    <a:pt x="6692" y="925"/>
                    <a:pt x="7043" y="825"/>
                    <a:pt x="7419" y="699"/>
                  </a:cubicBezTo>
                  <a:cubicBezTo>
                    <a:pt x="7469" y="1050"/>
                    <a:pt x="7494" y="1326"/>
                    <a:pt x="7545" y="1602"/>
                  </a:cubicBezTo>
                  <a:cubicBezTo>
                    <a:pt x="7595" y="1978"/>
                    <a:pt x="7695" y="2103"/>
                    <a:pt x="8096" y="2103"/>
                  </a:cubicBezTo>
                  <a:cubicBezTo>
                    <a:pt x="8773" y="2103"/>
                    <a:pt x="9449" y="2078"/>
                    <a:pt x="10126" y="2028"/>
                  </a:cubicBezTo>
                  <a:cubicBezTo>
                    <a:pt x="10527" y="2003"/>
                    <a:pt x="10602" y="1877"/>
                    <a:pt x="10627" y="1476"/>
                  </a:cubicBezTo>
                  <a:cubicBezTo>
                    <a:pt x="10627" y="1326"/>
                    <a:pt x="10627" y="1201"/>
                    <a:pt x="10627" y="1050"/>
                  </a:cubicBezTo>
                  <a:cubicBezTo>
                    <a:pt x="10627" y="925"/>
                    <a:pt x="10627" y="800"/>
                    <a:pt x="10652" y="624"/>
                  </a:cubicBezTo>
                  <a:close/>
                  <a:moveTo>
                    <a:pt x="10438" y="0"/>
                  </a:moveTo>
                  <a:cubicBezTo>
                    <a:pt x="10189" y="0"/>
                    <a:pt x="10116" y="136"/>
                    <a:pt x="10076" y="499"/>
                  </a:cubicBezTo>
                  <a:cubicBezTo>
                    <a:pt x="10051" y="800"/>
                    <a:pt x="10076" y="1126"/>
                    <a:pt x="10076" y="1476"/>
                  </a:cubicBezTo>
                  <a:cubicBezTo>
                    <a:pt x="9374" y="1527"/>
                    <a:pt x="8722" y="1552"/>
                    <a:pt x="8096" y="1602"/>
                  </a:cubicBezTo>
                  <a:cubicBezTo>
                    <a:pt x="8046" y="1201"/>
                    <a:pt x="7996" y="900"/>
                    <a:pt x="7971" y="574"/>
                  </a:cubicBezTo>
                  <a:cubicBezTo>
                    <a:pt x="7916" y="225"/>
                    <a:pt x="7874" y="105"/>
                    <a:pt x="7678" y="105"/>
                  </a:cubicBezTo>
                  <a:cubicBezTo>
                    <a:pt x="7607" y="105"/>
                    <a:pt x="7515" y="121"/>
                    <a:pt x="7394" y="148"/>
                  </a:cubicBezTo>
                  <a:cubicBezTo>
                    <a:pt x="6993" y="223"/>
                    <a:pt x="6617" y="349"/>
                    <a:pt x="6241" y="474"/>
                  </a:cubicBezTo>
                  <a:cubicBezTo>
                    <a:pt x="5715" y="674"/>
                    <a:pt x="5640" y="850"/>
                    <a:pt x="5865" y="1401"/>
                  </a:cubicBezTo>
                  <a:cubicBezTo>
                    <a:pt x="5991" y="1677"/>
                    <a:pt x="6091" y="1978"/>
                    <a:pt x="6216" y="2304"/>
                  </a:cubicBezTo>
                  <a:cubicBezTo>
                    <a:pt x="5890" y="2479"/>
                    <a:pt x="5640" y="2629"/>
                    <a:pt x="5339" y="2805"/>
                  </a:cubicBezTo>
                  <a:cubicBezTo>
                    <a:pt x="5138" y="2504"/>
                    <a:pt x="4988" y="2278"/>
                    <a:pt x="4838" y="2053"/>
                  </a:cubicBezTo>
                  <a:cubicBezTo>
                    <a:pt x="4631" y="1799"/>
                    <a:pt x="4435" y="1666"/>
                    <a:pt x="4211" y="1666"/>
                  </a:cubicBezTo>
                  <a:cubicBezTo>
                    <a:pt x="4081" y="1666"/>
                    <a:pt x="3941" y="1710"/>
                    <a:pt x="3785" y="1802"/>
                  </a:cubicBezTo>
                  <a:cubicBezTo>
                    <a:pt x="3334" y="2078"/>
                    <a:pt x="2908" y="2429"/>
                    <a:pt x="2582" y="2930"/>
                  </a:cubicBezTo>
                  <a:cubicBezTo>
                    <a:pt x="2933" y="3331"/>
                    <a:pt x="3309" y="3757"/>
                    <a:pt x="3660" y="4158"/>
                  </a:cubicBezTo>
                  <a:cubicBezTo>
                    <a:pt x="3534" y="4309"/>
                    <a:pt x="3409" y="4459"/>
                    <a:pt x="3309" y="4584"/>
                  </a:cubicBezTo>
                  <a:cubicBezTo>
                    <a:pt x="3058" y="4860"/>
                    <a:pt x="2858" y="5261"/>
                    <a:pt x="2582" y="5336"/>
                  </a:cubicBezTo>
                  <a:cubicBezTo>
                    <a:pt x="2534" y="5352"/>
                    <a:pt x="2484" y="5359"/>
                    <a:pt x="2432" y="5359"/>
                  </a:cubicBezTo>
                  <a:cubicBezTo>
                    <a:pt x="2161" y="5359"/>
                    <a:pt x="1849" y="5166"/>
                    <a:pt x="1555" y="5060"/>
                  </a:cubicBezTo>
                  <a:cubicBezTo>
                    <a:pt x="1467" y="5025"/>
                    <a:pt x="1379" y="5005"/>
                    <a:pt x="1296" y="5005"/>
                  </a:cubicBezTo>
                  <a:cubicBezTo>
                    <a:pt x="1143" y="5005"/>
                    <a:pt x="1009" y="5073"/>
                    <a:pt x="928" y="5236"/>
                  </a:cubicBezTo>
                  <a:cubicBezTo>
                    <a:pt x="577" y="5963"/>
                    <a:pt x="226" y="6715"/>
                    <a:pt x="226" y="7567"/>
                  </a:cubicBezTo>
                  <a:cubicBezTo>
                    <a:pt x="226" y="8068"/>
                    <a:pt x="352" y="8168"/>
                    <a:pt x="828" y="8218"/>
                  </a:cubicBezTo>
                  <a:cubicBezTo>
                    <a:pt x="1179" y="8243"/>
                    <a:pt x="1504" y="8243"/>
                    <a:pt x="1880" y="8268"/>
                  </a:cubicBezTo>
                  <a:cubicBezTo>
                    <a:pt x="1805" y="8820"/>
                    <a:pt x="1780" y="9321"/>
                    <a:pt x="1730" y="9822"/>
                  </a:cubicBezTo>
                  <a:cubicBezTo>
                    <a:pt x="1529" y="9847"/>
                    <a:pt x="1379" y="9872"/>
                    <a:pt x="1204" y="9898"/>
                  </a:cubicBezTo>
                  <a:cubicBezTo>
                    <a:pt x="1053" y="9923"/>
                    <a:pt x="903" y="9923"/>
                    <a:pt x="727" y="9948"/>
                  </a:cubicBezTo>
                  <a:cubicBezTo>
                    <a:pt x="176" y="10048"/>
                    <a:pt x="1" y="10273"/>
                    <a:pt x="101" y="10825"/>
                  </a:cubicBezTo>
                  <a:cubicBezTo>
                    <a:pt x="201" y="11301"/>
                    <a:pt x="301" y="11777"/>
                    <a:pt x="452" y="12228"/>
                  </a:cubicBezTo>
                  <a:cubicBezTo>
                    <a:pt x="556" y="12624"/>
                    <a:pt x="643" y="12743"/>
                    <a:pt x="957" y="12743"/>
                  </a:cubicBezTo>
                  <a:cubicBezTo>
                    <a:pt x="1021" y="12743"/>
                    <a:pt x="1094" y="12738"/>
                    <a:pt x="1179" y="12730"/>
                  </a:cubicBezTo>
                  <a:cubicBezTo>
                    <a:pt x="1630" y="12705"/>
                    <a:pt x="2056" y="12629"/>
                    <a:pt x="2582" y="12554"/>
                  </a:cubicBezTo>
                  <a:cubicBezTo>
                    <a:pt x="2707" y="12905"/>
                    <a:pt x="2833" y="13231"/>
                    <a:pt x="2933" y="13532"/>
                  </a:cubicBezTo>
                  <a:cubicBezTo>
                    <a:pt x="2607" y="13807"/>
                    <a:pt x="2331" y="14008"/>
                    <a:pt x="2106" y="14233"/>
                  </a:cubicBezTo>
                  <a:cubicBezTo>
                    <a:pt x="1755" y="14584"/>
                    <a:pt x="1730" y="14810"/>
                    <a:pt x="2056" y="15186"/>
                  </a:cubicBezTo>
                  <a:cubicBezTo>
                    <a:pt x="2432" y="15612"/>
                    <a:pt x="2833" y="16038"/>
                    <a:pt x="3259" y="16439"/>
                  </a:cubicBezTo>
                  <a:cubicBezTo>
                    <a:pt x="3453" y="16621"/>
                    <a:pt x="3600" y="16709"/>
                    <a:pt x="3748" y="16709"/>
                  </a:cubicBezTo>
                  <a:cubicBezTo>
                    <a:pt x="3906" y="16709"/>
                    <a:pt x="4066" y="16608"/>
                    <a:pt x="4286" y="16414"/>
                  </a:cubicBezTo>
                  <a:cubicBezTo>
                    <a:pt x="4587" y="16163"/>
                    <a:pt x="4863" y="15913"/>
                    <a:pt x="5189" y="15662"/>
                  </a:cubicBezTo>
                  <a:cubicBezTo>
                    <a:pt x="5590" y="15862"/>
                    <a:pt x="6016" y="15988"/>
                    <a:pt x="6291" y="16389"/>
                  </a:cubicBezTo>
                  <a:cubicBezTo>
                    <a:pt x="6166" y="16690"/>
                    <a:pt x="6066" y="16990"/>
                    <a:pt x="5966" y="17316"/>
                  </a:cubicBezTo>
                  <a:cubicBezTo>
                    <a:pt x="5790" y="17943"/>
                    <a:pt x="5840" y="18043"/>
                    <a:pt x="6442" y="18243"/>
                  </a:cubicBezTo>
                  <a:cubicBezTo>
                    <a:pt x="6893" y="18369"/>
                    <a:pt x="7344" y="18469"/>
                    <a:pt x="7795" y="18569"/>
                  </a:cubicBezTo>
                  <a:cubicBezTo>
                    <a:pt x="7892" y="18587"/>
                    <a:pt x="7979" y="18596"/>
                    <a:pt x="8057" y="18596"/>
                  </a:cubicBezTo>
                  <a:cubicBezTo>
                    <a:pt x="8422" y="18596"/>
                    <a:pt x="8590" y="18397"/>
                    <a:pt x="8672" y="17943"/>
                  </a:cubicBezTo>
                  <a:cubicBezTo>
                    <a:pt x="8722" y="17642"/>
                    <a:pt x="8748" y="17316"/>
                    <a:pt x="8798" y="16990"/>
                  </a:cubicBezTo>
                  <a:lnTo>
                    <a:pt x="10326" y="16990"/>
                  </a:lnTo>
                  <a:cubicBezTo>
                    <a:pt x="10377" y="17316"/>
                    <a:pt x="10427" y="17642"/>
                    <a:pt x="10477" y="17943"/>
                  </a:cubicBezTo>
                  <a:cubicBezTo>
                    <a:pt x="10553" y="18362"/>
                    <a:pt x="10673" y="18549"/>
                    <a:pt x="10956" y="18549"/>
                  </a:cubicBezTo>
                  <a:cubicBezTo>
                    <a:pt x="11046" y="18549"/>
                    <a:pt x="11152" y="18530"/>
                    <a:pt x="11279" y="18494"/>
                  </a:cubicBezTo>
                  <a:cubicBezTo>
                    <a:pt x="11931" y="18344"/>
                    <a:pt x="12582" y="18118"/>
                    <a:pt x="13209" y="17867"/>
                  </a:cubicBezTo>
                  <a:cubicBezTo>
                    <a:pt x="13685" y="17692"/>
                    <a:pt x="13735" y="17492"/>
                    <a:pt x="13560" y="17015"/>
                  </a:cubicBezTo>
                  <a:cubicBezTo>
                    <a:pt x="13409" y="16664"/>
                    <a:pt x="13259" y="16314"/>
                    <a:pt x="13083" y="15963"/>
                  </a:cubicBezTo>
                  <a:cubicBezTo>
                    <a:pt x="13459" y="15712"/>
                    <a:pt x="13760" y="15512"/>
                    <a:pt x="14086" y="15311"/>
                  </a:cubicBezTo>
                  <a:cubicBezTo>
                    <a:pt x="14362" y="15637"/>
                    <a:pt x="14612" y="15888"/>
                    <a:pt x="14863" y="16163"/>
                  </a:cubicBezTo>
                  <a:cubicBezTo>
                    <a:pt x="15066" y="16367"/>
                    <a:pt x="15199" y="16473"/>
                    <a:pt x="15332" y="16473"/>
                  </a:cubicBezTo>
                  <a:cubicBezTo>
                    <a:pt x="15462" y="16473"/>
                    <a:pt x="15593" y="16373"/>
                    <a:pt x="15790" y="16163"/>
                  </a:cubicBezTo>
                  <a:cubicBezTo>
                    <a:pt x="16166" y="15787"/>
                    <a:pt x="16517" y="15411"/>
                    <a:pt x="16843" y="15010"/>
                  </a:cubicBezTo>
                  <a:cubicBezTo>
                    <a:pt x="17169" y="14584"/>
                    <a:pt x="17169" y="14509"/>
                    <a:pt x="16743" y="14158"/>
                  </a:cubicBezTo>
                  <a:cubicBezTo>
                    <a:pt x="16442" y="13933"/>
                    <a:pt x="16141" y="13707"/>
                    <a:pt x="15815" y="13431"/>
                  </a:cubicBezTo>
                  <a:cubicBezTo>
                    <a:pt x="15966" y="13081"/>
                    <a:pt x="16141" y="12730"/>
                    <a:pt x="16291" y="12404"/>
                  </a:cubicBezTo>
                  <a:cubicBezTo>
                    <a:pt x="16893" y="12579"/>
                    <a:pt x="17394" y="12955"/>
                    <a:pt x="18021" y="12955"/>
                  </a:cubicBezTo>
                  <a:cubicBezTo>
                    <a:pt x="18347" y="12278"/>
                    <a:pt x="18522" y="11552"/>
                    <a:pt x="18647" y="10825"/>
                  </a:cubicBezTo>
                  <a:cubicBezTo>
                    <a:pt x="18723" y="10399"/>
                    <a:pt x="18672" y="10349"/>
                    <a:pt x="18221" y="10273"/>
                  </a:cubicBezTo>
                  <a:cubicBezTo>
                    <a:pt x="17845" y="10223"/>
                    <a:pt x="17444" y="10198"/>
                    <a:pt x="16993" y="10148"/>
                  </a:cubicBezTo>
                  <a:cubicBezTo>
                    <a:pt x="16968" y="9622"/>
                    <a:pt x="16918" y="9096"/>
                    <a:pt x="16893" y="8544"/>
                  </a:cubicBezTo>
                  <a:cubicBezTo>
                    <a:pt x="17369" y="8469"/>
                    <a:pt x="17795" y="8419"/>
                    <a:pt x="18196" y="8369"/>
                  </a:cubicBezTo>
                  <a:cubicBezTo>
                    <a:pt x="18622" y="8294"/>
                    <a:pt x="18748" y="8193"/>
                    <a:pt x="18647" y="7767"/>
                  </a:cubicBezTo>
                  <a:cubicBezTo>
                    <a:pt x="18447" y="7040"/>
                    <a:pt x="18246" y="6339"/>
                    <a:pt x="17996" y="5637"/>
                  </a:cubicBezTo>
                  <a:cubicBezTo>
                    <a:pt x="17892" y="5293"/>
                    <a:pt x="17789" y="5161"/>
                    <a:pt x="17573" y="5161"/>
                  </a:cubicBezTo>
                  <a:cubicBezTo>
                    <a:pt x="17474" y="5161"/>
                    <a:pt x="17351" y="5189"/>
                    <a:pt x="17194" y="5236"/>
                  </a:cubicBezTo>
                  <a:cubicBezTo>
                    <a:pt x="16818" y="5361"/>
                    <a:pt x="16467" y="5486"/>
                    <a:pt x="16091" y="5637"/>
                  </a:cubicBezTo>
                  <a:cubicBezTo>
                    <a:pt x="15840" y="5311"/>
                    <a:pt x="15640" y="5035"/>
                    <a:pt x="15389" y="4735"/>
                  </a:cubicBezTo>
                  <a:cubicBezTo>
                    <a:pt x="15715" y="4409"/>
                    <a:pt x="16016" y="4133"/>
                    <a:pt x="16291" y="3882"/>
                  </a:cubicBezTo>
                  <a:cubicBezTo>
                    <a:pt x="16667" y="3532"/>
                    <a:pt x="16692" y="3381"/>
                    <a:pt x="16342" y="3030"/>
                  </a:cubicBezTo>
                  <a:cubicBezTo>
                    <a:pt x="15966" y="2629"/>
                    <a:pt x="15565" y="2253"/>
                    <a:pt x="15139" y="1902"/>
                  </a:cubicBezTo>
                  <a:cubicBezTo>
                    <a:pt x="14927" y="1726"/>
                    <a:pt x="14776" y="1638"/>
                    <a:pt x="14632" y="1638"/>
                  </a:cubicBezTo>
                  <a:cubicBezTo>
                    <a:pt x="14468" y="1638"/>
                    <a:pt x="14312" y="1751"/>
                    <a:pt x="14086" y="1978"/>
                  </a:cubicBezTo>
                  <a:cubicBezTo>
                    <a:pt x="13835" y="2203"/>
                    <a:pt x="13610" y="2454"/>
                    <a:pt x="13359" y="2730"/>
                  </a:cubicBezTo>
                  <a:cubicBezTo>
                    <a:pt x="13033" y="2504"/>
                    <a:pt x="12758" y="2329"/>
                    <a:pt x="12457" y="2128"/>
                  </a:cubicBezTo>
                  <a:cubicBezTo>
                    <a:pt x="12582" y="1827"/>
                    <a:pt x="12733" y="1577"/>
                    <a:pt x="12833" y="1301"/>
                  </a:cubicBezTo>
                  <a:cubicBezTo>
                    <a:pt x="13033" y="875"/>
                    <a:pt x="12983" y="674"/>
                    <a:pt x="12532" y="524"/>
                  </a:cubicBezTo>
                  <a:cubicBezTo>
                    <a:pt x="11905" y="298"/>
                    <a:pt x="11279" y="148"/>
                    <a:pt x="10652" y="23"/>
                  </a:cubicBezTo>
                  <a:cubicBezTo>
                    <a:pt x="10569" y="8"/>
                    <a:pt x="10498" y="0"/>
                    <a:pt x="10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41"/>
            <p:cNvSpPr/>
            <p:nvPr/>
          </p:nvSpPr>
          <p:spPr>
            <a:xfrm>
              <a:off x="5661950" y="3852925"/>
              <a:ext cx="132250" cy="131000"/>
            </a:xfrm>
            <a:custGeom>
              <a:avLst/>
              <a:gdLst/>
              <a:ahLst/>
              <a:cxnLst/>
              <a:rect l="l" t="t" r="r" b="b"/>
              <a:pathLst>
                <a:path w="5290" h="5240" extrusionOk="0">
                  <a:moveTo>
                    <a:pt x="2657" y="603"/>
                  </a:moveTo>
                  <a:cubicBezTo>
                    <a:pt x="3810" y="603"/>
                    <a:pt x="4688" y="1505"/>
                    <a:pt x="4688" y="2633"/>
                  </a:cubicBezTo>
                  <a:cubicBezTo>
                    <a:pt x="4688" y="3746"/>
                    <a:pt x="3784" y="4688"/>
                    <a:pt x="2676" y="4688"/>
                  </a:cubicBezTo>
                  <a:cubicBezTo>
                    <a:pt x="2661" y="4688"/>
                    <a:pt x="2647" y="4688"/>
                    <a:pt x="2632" y="4688"/>
                  </a:cubicBezTo>
                  <a:cubicBezTo>
                    <a:pt x="1505" y="4663"/>
                    <a:pt x="602" y="3760"/>
                    <a:pt x="602" y="2633"/>
                  </a:cubicBezTo>
                  <a:cubicBezTo>
                    <a:pt x="602" y="1480"/>
                    <a:pt x="1505" y="603"/>
                    <a:pt x="2657" y="603"/>
                  </a:cubicBezTo>
                  <a:close/>
                  <a:moveTo>
                    <a:pt x="2607" y="1"/>
                  </a:moveTo>
                  <a:cubicBezTo>
                    <a:pt x="1154" y="26"/>
                    <a:pt x="1" y="1204"/>
                    <a:pt x="26" y="2658"/>
                  </a:cubicBezTo>
                  <a:cubicBezTo>
                    <a:pt x="51" y="4096"/>
                    <a:pt x="1179" y="5240"/>
                    <a:pt x="2611" y="5240"/>
                  </a:cubicBezTo>
                  <a:cubicBezTo>
                    <a:pt x="2626" y="5240"/>
                    <a:pt x="2642" y="5239"/>
                    <a:pt x="2657" y="5239"/>
                  </a:cubicBezTo>
                  <a:cubicBezTo>
                    <a:pt x="4111" y="5239"/>
                    <a:pt x="5289" y="4086"/>
                    <a:pt x="5289" y="2633"/>
                  </a:cubicBezTo>
                  <a:cubicBezTo>
                    <a:pt x="5289" y="1154"/>
                    <a:pt x="4086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41"/>
            <p:cNvSpPr/>
            <p:nvPr/>
          </p:nvSpPr>
          <p:spPr>
            <a:xfrm>
              <a:off x="5010950" y="3760875"/>
              <a:ext cx="392250" cy="389575"/>
            </a:xfrm>
            <a:custGeom>
              <a:avLst/>
              <a:gdLst/>
              <a:ahLst/>
              <a:cxnLst/>
              <a:rect l="l" t="t" r="r" b="b"/>
              <a:pathLst>
                <a:path w="15690" h="15583" extrusionOk="0">
                  <a:moveTo>
                    <a:pt x="8923" y="525"/>
                  </a:moveTo>
                  <a:cubicBezTo>
                    <a:pt x="9399" y="550"/>
                    <a:pt x="9850" y="675"/>
                    <a:pt x="10326" y="876"/>
                  </a:cubicBezTo>
                  <a:cubicBezTo>
                    <a:pt x="10226" y="1102"/>
                    <a:pt x="10126" y="1277"/>
                    <a:pt x="10051" y="1477"/>
                  </a:cubicBezTo>
                  <a:cubicBezTo>
                    <a:pt x="9900" y="1878"/>
                    <a:pt x="9925" y="2029"/>
                    <a:pt x="10276" y="2254"/>
                  </a:cubicBezTo>
                  <a:cubicBezTo>
                    <a:pt x="10452" y="2405"/>
                    <a:pt x="10677" y="2505"/>
                    <a:pt x="10878" y="2630"/>
                  </a:cubicBezTo>
                  <a:cubicBezTo>
                    <a:pt x="11027" y="2705"/>
                    <a:pt x="11122" y="2743"/>
                    <a:pt x="11205" y="2743"/>
                  </a:cubicBezTo>
                  <a:cubicBezTo>
                    <a:pt x="11317" y="2743"/>
                    <a:pt x="11407" y="2674"/>
                    <a:pt x="11580" y="2530"/>
                  </a:cubicBezTo>
                  <a:cubicBezTo>
                    <a:pt x="11805" y="2330"/>
                    <a:pt x="12006" y="2129"/>
                    <a:pt x="12256" y="1904"/>
                  </a:cubicBezTo>
                  <a:cubicBezTo>
                    <a:pt x="12632" y="2154"/>
                    <a:pt x="12983" y="2480"/>
                    <a:pt x="13334" y="2881"/>
                  </a:cubicBezTo>
                  <a:cubicBezTo>
                    <a:pt x="13108" y="3107"/>
                    <a:pt x="12883" y="3332"/>
                    <a:pt x="12657" y="3558"/>
                  </a:cubicBezTo>
                  <a:cubicBezTo>
                    <a:pt x="12331" y="3883"/>
                    <a:pt x="12306" y="3984"/>
                    <a:pt x="12607" y="4360"/>
                  </a:cubicBezTo>
                  <a:cubicBezTo>
                    <a:pt x="12758" y="4560"/>
                    <a:pt x="12908" y="4761"/>
                    <a:pt x="13083" y="4961"/>
                  </a:cubicBezTo>
                  <a:cubicBezTo>
                    <a:pt x="13225" y="5135"/>
                    <a:pt x="13318" y="5209"/>
                    <a:pt x="13448" y="5209"/>
                  </a:cubicBezTo>
                  <a:cubicBezTo>
                    <a:pt x="13524" y="5209"/>
                    <a:pt x="13614" y="5183"/>
                    <a:pt x="13735" y="5137"/>
                  </a:cubicBezTo>
                  <a:cubicBezTo>
                    <a:pt x="14011" y="5036"/>
                    <a:pt x="14261" y="4911"/>
                    <a:pt x="14562" y="4786"/>
                  </a:cubicBezTo>
                  <a:cubicBezTo>
                    <a:pt x="14863" y="5337"/>
                    <a:pt x="15013" y="5914"/>
                    <a:pt x="15113" y="6565"/>
                  </a:cubicBezTo>
                  <a:cubicBezTo>
                    <a:pt x="14788" y="6615"/>
                    <a:pt x="14487" y="6665"/>
                    <a:pt x="14161" y="6716"/>
                  </a:cubicBezTo>
                  <a:cubicBezTo>
                    <a:pt x="13735" y="6766"/>
                    <a:pt x="13685" y="6816"/>
                    <a:pt x="13710" y="7242"/>
                  </a:cubicBezTo>
                  <a:cubicBezTo>
                    <a:pt x="13710" y="7643"/>
                    <a:pt x="13710" y="8019"/>
                    <a:pt x="13735" y="8395"/>
                  </a:cubicBezTo>
                  <a:cubicBezTo>
                    <a:pt x="13760" y="8595"/>
                    <a:pt x="13810" y="8796"/>
                    <a:pt x="13835" y="8996"/>
                  </a:cubicBezTo>
                  <a:lnTo>
                    <a:pt x="15164" y="8996"/>
                  </a:lnTo>
                  <a:cubicBezTo>
                    <a:pt x="15038" y="9472"/>
                    <a:pt x="14938" y="9899"/>
                    <a:pt x="14813" y="10400"/>
                  </a:cubicBezTo>
                  <a:cubicBezTo>
                    <a:pt x="14487" y="10224"/>
                    <a:pt x="14211" y="10099"/>
                    <a:pt x="13936" y="9974"/>
                  </a:cubicBezTo>
                  <a:cubicBezTo>
                    <a:pt x="13807" y="9909"/>
                    <a:pt x="13705" y="9875"/>
                    <a:pt x="13618" y="9875"/>
                  </a:cubicBezTo>
                  <a:cubicBezTo>
                    <a:pt x="13468" y="9875"/>
                    <a:pt x="13361" y="9977"/>
                    <a:pt x="13234" y="10199"/>
                  </a:cubicBezTo>
                  <a:cubicBezTo>
                    <a:pt x="13083" y="10450"/>
                    <a:pt x="12958" y="10751"/>
                    <a:pt x="12858" y="11026"/>
                  </a:cubicBezTo>
                  <a:cubicBezTo>
                    <a:pt x="12732" y="11352"/>
                    <a:pt x="12783" y="11503"/>
                    <a:pt x="13083" y="11728"/>
                  </a:cubicBezTo>
                  <a:cubicBezTo>
                    <a:pt x="13284" y="11879"/>
                    <a:pt x="13509" y="12029"/>
                    <a:pt x="13785" y="12229"/>
                  </a:cubicBezTo>
                  <a:cubicBezTo>
                    <a:pt x="13459" y="12605"/>
                    <a:pt x="13184" y="12931"/>
                    <a:pt x="12858" y="13282"/>
                  </a:cubicBezTo>
                  <a:cubicBezTo>
                    <a:pt x="12632" y="13031"/>
                    <a:pt x="12457" y="12831"/>
                    <a:pt x="12281" y="12630"/>
                  </a:cubicBezTo>
                  <a:cubicBezTo>
                    <a:pt x="12092" y="12441"/>
                    <a:pt x="11962" y="12347"/>
                    <a:pt x="11815" y="12347"/>
                  </a:cubicBezTo>
                  <a:cubicBezTo>
                    <a:pt x="11689" y="12347"/>
                    <a:pt x="11551" y="12416"/>
                    <a:pt x="11354" y="12555"/>
                  </a:cubicBezTo>
                  <a:cubicBezTo>
                    <a:pt x="11179" y="12681"/>
                    <a:pt x="11003" y="12806"/>
                    <a:pt x="10828" y="12931"/>
                  </a:cubicBezTo>
                  <a:cubicBezTo>
                    <a:pt x="10477" y="13207"/>
                    <a:pt x="10452" y="13282"/>
                    <a:pt x="10602" y="13708"/>
                  </a:cubicBezTo>
                  <a:cubicBezTo>
                    <a:pt x="10652" y="13808"/>
                    <a:pt x="10727" y="13934"/>
                    <a:pt x="10778" y="14059"/>
                  </a:cubicBezTo>
                  <a:cubicBezTo>
                    <a:pt x="10828" y="14184"/>
                    <a:pt x="10878" y="14310"/>
                    <a:pt x="10953" y="14485"/>
                  </a:cubicBezTo>
                  <a:cubicBezTo>
                    <a:pt x="10427" y="14786"/>
                    <a:pt x="9850" y="14936"/>
                    <a:pt x="9224" y="15062"/>
                  </a:cubicBezTo>
                  <a:cubicBezTo>
                    <a:pt x="9199" y="14786"/>
                    <a:pt x="9174" y="14560"/>
                    <a:pt x="9149" y="14310"/>
                  </a:cubicBezTo>
                  <a:cubicBezTo>
                    <a:pt x="9123" y="13833"/>
                    <a:pt x="9073" y="13783"/>
                    <a:pt x="8572" y="13783"/>
                  </a:cubicBezTo>
                  <a:cubicBezTo>
                    <a:pt x="8409" y="13771"/>
                    <a:pt x="8240" y="13765"/>
                    <a:pt x="8071" y="13765"/>
                  </a:cubicBezTo>
                  <a:cubicBezTo>
                    <a:pt x="7902" y="13765"/>
                    <a:pt x="7732" y="13771"/>
                    <a:pt x="7570" y="13783"/>
                  </a:cubicBezTo>
                  <a:cubicBezTo>
                    <a:pt x="7018" y="13808"/>
                    <a:pt x="6943" y="13884"/>
                    <a:pt x="6868" y="14435"/>
                  </a:cubicBezTo>
                  <a:cubicBezTo>
                    <a:pt x="6843" y="14635"/>
                    <a:pt x="6843" y="14836"/>
                    <a:pt x="6818" y="15087"/>
                  </a:cubicBezTo>
                  <a:cubicBezTo>
                    <a:pt x="6341" y="15087"/>
                    <a:pt x="5890" y="14936"/>
                    <a:pt x="5414" y="14761"/>
                  </a:cubicBezTo>
                  <a:cubicBezTo>
                    <a:pt x="5514" y="14485"/>
                    <a:pt x="5615" y="14259"/>
                    <a:pt x="5690" y="14009"/>
                  </a:cubicBezTo>
                  <a:cubicBezTo>
                    <a:pt x="5815" y="13583"/>
                    <a:pt x="5790" y="13457"/>
                    <a:pt x="5439" y="13232"/>
                  </a:cubicBezTo>
                  <a:cubicBezTo>
                    <a:pt x="5189" y="13031"/>
                    <a:pt x="4913" y="12881"/>
                    <a:pt x="4612" y="12731"/>
                  </a:cubicBezTo>
                  <a:cubicBezTo>
                    <a:pt x="4527" y="12683"/>
                    <a:pt x="4442" y="12661"/>
                    <a:pt x="4359" y="12661"/>
                  </a:cubicBezTo>
                  <a:cubicBezTo>
                    <a:pt x="4223" y="12661"/>
                    <a:pt x="4095" y="12722"/>
                    <a:pt x="3986" y="12831"/>
                  </a:cubicBezTo>
                  <a:cubicBezTo>
                    <a:pt x="3860" y="12956"/>
                    <a:pt x="3735" y="13056"/>
                    <a:pt x="3610" y="13182"/>
                  </a:cubicBezTo>
                  <a:cubicBezTo>
                    <a:pt x="3484" y="13282"/>
                    <a:pt x="3359" y="13407"/>
                    <a:pt x="3184" y="13558"/>
                  </a:cubicBezTo>
                  <a:cubicBezTo>
                    <a:pt x="2783" y="13157"/>
                    <a:pt x="2407" y="12756"/>
                    <a:pt x="1955" y="12330"/>
                  </a:cubicBezTo>
                  <a:cubicBezTo>
                    <a:pt x="2231" y="12129"/>
                    <a:pt x="2457" y="11979"/>
                    <a:pt x="2657" y="11828"/>
                  </a:cubicBezTo>
                  <a:cubicBezTo>
                    <a:pt x="2983" y="11603"/>
                    <a:pt x="3008" y="11528"/>
                    <a:pt x="2883" y="11152"/>
                  </a:cubicBezTo>
                  <a:cubicBezTo>
                    <a:pt x="2833" y="10951"/>
                    <a:pt x="2757" y="10751"/>
                    <a:pt x="2682" y="10525"/>
                  </a:cubicBezTo>
                  <a:cubicBezTo>
                    <a:pt x="2555" y="10180"/>
                    <a:pt x="2454" y="10045"/>
                    <a:pt x="2217" y="10045"/>
                  </a:cubicBezTo>
                  <a:cubicBezTo>
                    <a:pt x="2127" y="10045"/>
                    <a:pt x="2018" y="10065"/>
                    <a:pt x="1880" y="10099"/>
                  </a:cubicBezTo>
                  <a:cubicBezTo>
                    <a:pt x="1580" y="10149"/>
                    <a:pt x="1254" y="10249"/>
                    <a:pt x="878" y="10325"/>
                  </a:cubicBezTo>
                  <a:cubicBezTo>
                    <a:pt x="752" y="9798"/>
                    <a:pt x="627" y="9297"/>
                    <a:pt x="502" y="8721"/>
                  </a:cubicBezTo>
                  <a:lnTo>
                    <a:pt x="1279" y="8721"/>
                  </a:lnTo>
                  <a:cubicBezTo>
                    <a:pt x="1755" y="8696"/>
                    <a:pt x="1880" y="8570"/>
                    <a:pt x="1905" y="8094"/>
                  </a:cubicBezTo>
                  <a:cubicBezTo>
                    <a:pt x="1955" y="7693"/>
                    <a:pt x="1981" y="7317"/>
                    <a:pt x="2006" y="6916"/>
                  </a:cubicBezTo>
                  <a:cubicBezTo>
                    <a:pt x="2031" y="6565"/>
                    <a:pt x="1955" y="6515"/>
                    <a:pt x="1605" y="6490"/>
                  </a:cubicBezTo>
                  <a:cubicBezTo>
                    <a:pt x="1304" y="6465"/>
                    <a:pt x="978" y="6440"/>
                    <a:pt x="627" y="6440"/>
                  </a:cubicBezTo>
                  <a:cubicBezTo>
                    <a:pt x="702" y="5788"/>
                    <a:pt x="903" y="5212"/>
                    <a:pt x="1179" y="4660"/>
                  </a:cubicBezTo>
                  <a:cubicBezTo>
                    <a:pt x="1454" y="4761"/>
                    <a:pt x="1680" y="4861"/>
                    <a:pt x="1930" y="4936"/>
                  </a:cubicBezTo>
                  <a:cubicBezTo>
                    <a:pt x="2033" y="4979"/>
                    <a:pt x="2129" y="5001"/>
                    <a:pt x="2220" y="5001"/>
                  </a:cubicBezTo>
                  <a:cubicBezTo>
                    <a:pt x="2396" y="5001"/>
                    <a:pt x="2550" y="4917"/>
                    <a:pt x="2682" y="4736"/>
                  </a:cubicBezTo>
                  <a:cubicBezTo>
                    <a:pt x="2933" y="4410"/>
                    <a:pt x="3209" y="4109"/>
                    <a:pt x="3459" y="3783"/>
                  </a:cubicBezTo>
                  <a:cubicBezTo>
                    <a:pt x="3685" y="3508"/>
                    <a:pt x="3660" y="3357"/>
                    <a:pt x="3384" y="3107"/>
                  </a:cubicBezTo>
                  <a:cubicBezTo>
                    <a:pt x="3184" y="2906"/>
                    <a:pt x="2983" y="2706"/>
                    <a:pt x="2732" y="2480"/>
                  </a:cubicBezTo>
                  <a:cubicBezTo>
                    <a:pt x="3008" y="2254"/>
                    <a:pt x="3284" y="2029"/>
                    <a:pt x="3560" y="1803"/>
                  </a:cubicBezTo>
                  <a:cubicBezTo>
                    <a:pt x="3735" y="2054"/>
                    <a:pt x="3860" y="2254"/>
                    <a:pt x="4011" y="2480"/>
                  </a:cubicBezTo>
                  <a:cubicBezTo>
                    <a:pt x="4169" y="2702"/>
                    <a:pt x="4288" y="2804"/>
                    <a:pt x="4455" y="2804"/>
                  </a:cubicBezTo>
                  <a:cubicBezTo>
                    <a:pt x="4552" y="2804"/>
                    <a:pt x="4666" y="2770"/>
                    <a:pt x="4813" y="2706"/>
                  </a:cubicBezTo>
                  <a:cubicBezTo>
                    <a:pt x="5815" y="2254"/>
                    <a:pt x="5815" y="2229"/>
                    <a:pt x="5414" y="1202"/>
                  </a:cubicBezTo>
                  <a:cubicBezTo>
                    <a:pt x="5389" y="1127"/>
                    <a:pt x="5364" y="1026"/>
                    <a:pt x="5314" y="876"/>
                  </a:cubicBezTo>
                  <a:cubicBezTo>
                    <a:pt x="5615" y="801"/>
                    <a:pt x="5890" y="701"/>
                    <a:pt x="6216" y="600"/>
                  </a:cubicBezTo>
                  <a:cubicBezTo>
                    <a:pt x="6266" y="901"/>
                    <a:pt x="6291" y="1127"/>
                    <a:pt x="6316" y="1352"/>
                  </a:cubicBezTo>
                  <a:cubicBezTo>
                    <a:pt x="6367" y="1678"/>
                    <a:pt x="6442" y="1778"/>
                    <a:pt x="6768" y="1778"/>
                  </a:cubicBezTo>
                  <a:cubicBezTo>
                    <a:pt x="7344" y="1778"/>
                    <a:pt x="7920" y="1753"/>
                    <a:pt x="8497" y="1703"/>
                  </a:cubicBezTo>
                  <a:cubicBezTo>
                    <a:pt x="8823" y="1678"/>
                    <a:pt x="8873" y="1603"/>
                    <a:pt x="8898" y="1252"/>
                  </a:cubicBezTo>
                  <a:cubicBezTo>
                    <a:pt x="8898" y="1127"/>
                    <a:pt x="8898" y="1001"/>
                    <a:pt x="8898" y="901"/>
                  </a:cubicBezTo>
                  <a:cubicBezTo>
                    <a:pt x="8898" y="801"/>
                    <a:pt x="8898" y="701"/>
                    <a:pt x="8923" y="525"/>
                  </a:cubicBezTo>
                  <a:close/>
                  <a:moveTo>
                    <a:pt x="8739" y="1"/>
                  </a:moveTo>
                  <a:cubicBezTo>
                    <a:pt x="8535" y="1"/>
                    <a:pt x="8467" y="125"/>
                    <a:pt x="8447" y="425"/>
                  </a:cubicBezTo>
                  <a:cubicBezTo>
                    <a:pt x="8422" y="675"/>
                    <a:pt x="8447" y="951"/>
                    <a:pt x="8447" y="1252"/>
                  </a:cubicBezTo>
                  <a:cubicBezTo>
                    <a:pt x="7845" y="1277"/>
                    <a:pt x="7319" y="1327"/>
                    <a:pt x="6768" y="1352"/>
                  </a:cubicBezTo>
                  <a:cubicBezTo>
                    <a:pt x="6742" y="1026"/>
                    <a:pt x="6692" y="751"/>
                    <a:pt x="6667" y="500"/>
                  </a:cubicBezTo>
                  <a:cubicBezTo>
                    <a:pt x="6629" y="198"/>
                    <a:pt x="6592" y="95"/>
                    <a:pt x="6414" y="95"/>
                  </a:cubicBezTo>
                  <a:cubicBezTo>
                    <a:pt x="6356" y="95"/>
                    <a:pt x="6283" y="106"/>
                    <a:pt x="6191" y="124"/>
                  </a:cubicBezTo>
                  <a:cubicBezTo>
                    <a:pt x="5865" y="199"/>
                    <a:pt x="5539" y="300"/>
                    <a:pt x="5239" y="400"/>
                  </a:cubicBezTo>
                  <a:cubicBezTo>
                    <a:pt x="4788" y="575"/>
                    <a:pt x="4737" y="726"/>
                    <a:pt x="4913" y="1177"/>
                  </a:cubicBezTo>
                  <a:cubicBezTo>
                    <a:pt x="5013" y="1427"/>
                    <a:pt x="5113" y="1678"/>
                    <a:pt x="5214" y="1954"/>
                  </a:cubicBezTo>
                  <a:cubicBezTo>
                    <a:pt x="4938" y="2104"/>
                    <a:pt x="4712" y="2229"/>
                    <a:pt x="4487" y="2355"/>
                  </a:cubicBezTo>
                  <a:cubicBezTo>
                    <a:pt x="4311" y="2129"/>
                    <a:pt x="4186" y="1929"/>
                    <a:pt x="4036" y="1728"/>
                  </a:cubicBezTo>
                  <a:cubicBezTo>
                    <a:pt x="3881" y="1511"/>
                    <a:pt x="3725" y="1399"/>
                    <a:pt x="3547" y="1399"/>
                  </a:cubicBezTo>
                  <a:cubicBezTo>
                    <a:pt x="3436" y="1399"/>
                    <a:pt x="3317" y="1442"/>
                    <a:pt x="3184" y="1528"/>
                  </a:cubicBezTo>
                  <a:cubicBezTo>
                    <a:pt x="2783" y="1753"/>
                    <a:pt x="2432" y="2029"/>
                    <a:pt x="2156" y="2455"/>
                  </a:cubicBezTo>
                  <a:cubicBezTo>
                    <a:pt x="2457" y="2806"/>
                    <a:pt x="2757" y="3157"/>
                    <a:pt x="3058" y="3482"/>
                  </a:cubicBezTo>
                  <a:cubicBezTo>
                    <a:pt x="2958" y="3633"/>
                    <a:pt x="2858" y="3758"/>
                    <a:pt x="2757" y="3858"/>
                  </a:cubicBezTo>
                  <a:cubicBezTo>
                    <a:pt x="2582" y="4084"/>
                    <a:pt x="2407" y="4435"/>
                    <a:pt x="2156" y="4485"/>
                  </a:cubicBezTo>
                  <a:cubicBezTo>
                    <a:pt x="2118" y="4496"/>
                    <a:pt x="2078" y="4502"/>
                    <a:pt x="2037" y="4502"/>
                  </a:cubicBezTo>
                  <a:cubicBezTo>
                    <a:pt x="1807" y="4502"/>
                    <a:pt x="1538" y="4344"/>
                    <a:pt x="1304" y="4259"/>
                  </a:cubicBezTo>
                  <a:cubicBezTo>
                    <a:pt x="1220" y="4222"/>
                    <a:pt x="1143" y="4202"/>
                    <a:pt x="1073" y="4202"/>
                  </a:cubicBezTo>
                  <a:cubicBezTo>
                    <a:pt x="955" y="4202"/>
                    <a:pt x="856" y="4259"/>
                    <a:pt x="778" y="4385"/>
                  </a:cubicBezTo>
                  <a:cubicBezTo>
                    <a:pt x="477" y="5011"/>
                    <a:pt x="201" y="5638"/>
                    <a:pt x="201" y="6365"/>
                  </a:cubicBezTo>
                  <a:cubicBezTo>
                    <a:pt x="201" y="6766"/>
                    <a:pt x="276" y="6841"/>
                    <a:pt x="702" y="6891"/>
                  </a:cubicBezTo>
                  <a:cubicBezTo>
                    <a:pt x="978" y="6916"/>
                    <a:pt x="1254" y="6916"/>
                    <a:pt x="1580" y="6941"/>
                  </a:cubicBezTo>
                  <a:cubicBezTo>
                    <a:pt x="1529" y="7392"/>
                    <a:pt x="1479" y="7818"/>
                    <a:pt x="1454" y="8244"/>
                  </a:cubicBezTo>
                  <a:cubicBezTo>
                    <a:pt x="1279" y="8269"/>
                    <a:pt x="1153" y="8295"/>
                    <a:pt x="1028" y="8295"/>
                  </a:cubicBezTo>
                  <a:cubicBezTo>
                    <a:pt x="878" y="8320"/>
                    <a:pt x="752" y="8320"/>
                    <a:pt x="627" y="8345"/>
                  </a:cubicBezTo>
                  <a:cubicBezTo>
                    <a:pt x="151" y="8420"/>
                    <a:pt x="1" y="8595"/>
                    <a:pt x="101" y="9071"/>
                  </a:cubicBezTo>
                  <a:cubicBezTo>
                    <a:pt x="176" y="9472"/>
                    <a:pt x="276" y="9874"/>
                    <a:pt x="377" y="10249"/>
                  </a:cubicBezTo>
                  <a:cubicBezTo>
                    <a:pt x="485" y="10597"/>
                    <a:pt x="556" y="10681"/>
                    <a:pt x="850" y="10681"/>
                  </a:cubicBezTo>
                  <a:cubicBezTo>
                    <a:pt x="895" y="10681"/>
                    <a:pt x="946" y="10679"/>
                    <a:pt x="1003" y="10676"/>
                  </a:cubicBezTo>
                  <a:cubicBezTo>
                    <a:pt x="1354" y="10650"/>
                    <a:pt x="1730" y="10575"/>
                    <a:pt x="2181" y="10525"/>
                  </a:cubicBezTo>
                  <a:cubicBezTo>
                    <a:pt x="2281" y="10826"/>
                    <a:pt x="2382" y="11102"/>
                    <a:pt x="2457" y="11352"/>
                  </a:cubicBezTo>
                  <a:cubicBezTo>
                    <a:pt x="2206" y="11578"/>
                    <a:pt x="1955" y="11728"/>
                    <a:pt x="1755" y="11929"/>
                  </a:cubicBezTo>
                  <a:cubicBezTo>
                    <a:pt x="1479" y="12229"/>
                    <a:pt x="1454" y="12405"/>
                    <a:pt x="1730" y="12731"/>
                  </a:cubicBezTo>
                  <a:cubicBezTo>
                    <a:pt x="2031" y="13107"/>
                    <a:pt x="2382" y="13457"/>
                    <a:pt x="2732" y="13783"/>
                  </a:cubicBezTo>
                  <a:cubicBezTo>
                    <a:pt x="2901" y="13940"/>
                    <a:pt x="3023" y="14015"/>
                    <a:pt x="3147" y="14015"/>
                  </a:cubicBezTo>
                  <a:cubicBezTo>
                    <a:pt x="3280" y="14015"/>
                    <a:pt x="3414" y="13927"/>
                    <a:pt x="3610" y="13758"/>
                  </a:cubicBezTo>
                  <a:cubicBezTo>
                    <a:pt x="3835" y="13533"/>
                    <a:pt x="4086" y="13332"/>
                    <a:pt x="4336" y="13132"/>
                  </a:cubicBezTo>
                  <a:cubicBezTo>
                    <a:pt x="4687" y="13282"/>
                    <a:pt x="5038" y="13382"/>
                    <a:pt x="5264" y="13733"/>
                  </a:cubicBezTo>
                  <a:cubicBezTo>
                    <a:pt x="5164" y="14009"/>
                    <a:pt x="5088" y="14259"/>
                    <a:pt x="5013" y="14510"/>
                  </a:cubicBezTo>
                  <a:cubicBezTo>
                    <a:pt x="4838" y="15036"/>
                    <a:pt x="4888" y="15137"/>
                    <a:pt x="5389" y="15287"/>
                  </a:cubicBezTo>
                  <a:cubicBezTo>
                    <a:pt x="5765" y="15387"/>
                    <a:pt x="6141" y="15488"/>
                    <a:pt x="6517" y="15563"/>
                  </a:cubicBezTo>
                  <a:cubicBezTo>
                    <a:pt x="6601" y="15576"/>
                    <a:pt x="6675" y="15583"/>
                    <a:pt x="6742" y="15583"/>
                  </a:cubicBezTo>
                  <a:cubicBezTo>
                    <a:pt x="7053" y="15583"/>
                    <a:pt x="7186" y="15429"/>
                    <a:pt x="7269" y="15036"/>
                  </a:cubicBezTo>
                  <a:cubicBezTo>
                    <a:pt x="7294" y="14786"/>
                    <a:pt x="7344" y="14510"/>
                    <a:pt x="7369" y="14234"/>
                  </a:cubicBezTo>
                  <a:lnTo>
                    <a:pt x="8647" y="14234"/>
                  </a:lnTo>
                  <a:cubicBezTo>
                    <a:pt x="8697" y="14535"/>
                    <a:pt x="8722" y="14786"/>
                    <a:pt x="8773" y="15062"/>
                  </a:cubicBezTo>
                  <a:cubicBezTo>
                    <a:pt x="8850" y="15409"/>
                    <a:pt x="8942" y="15548"/>
                    <a:pt x="9186" y="15548"/>
                  </a:cubicBezTo>
                  <a:cubicBezTo>
                    <a:pt x="9259" y="15548"/>
                    <a:pt x="9345" y="15536"/>
                    <a:pt x="9449" y="15513"/>
                  </a:cubicBezTo>
                  <a:cubicBezTo>
                    <a:pt x="10001" y="15362"/>
                    <a:pt x="10552" y="15187"/>
                    <a:pt x="11078" y="14986"/>
                  </a:cubicBezTo>
                  <a:cubicBezTo>
                    <a:pt x="11454" y="14836"/>
                    <a:pt x="11504" y="14660"/>
                    <a:pt x="11354" y="14259"/>
                  </a:cubicBezTo>
                  <a:cubicBezTo>
                    <a:pt x="11229" y="13984"/>
                    <a:pt x="11103" y="13683"/>
                    <a:pt x="10978" y="13382"/>
                  </a:cubicBezTo>
                  <a:cubicBezTo>
                    <a:pt x="11279" y="13182"/>
                    <a:pt x="11529" y="13006"/>
                    <a:pt x="11780" y="12831"/>
                  </a:cubicBezTo>
                  <a:cubicBezTo>
                    <a:pt x="12031" y="13107"/>
                    <a:pt x="12231" y="13332"/>
                    <a:pt x="12457" y="13558"/>
                  </a:cubicBezTo>
                  <a:cubicBezTo>
                    <a:pt x="12623" y="13724"/>
                    <a:pt x="12730" y="13812"/>
                    <a:pt x="12842" y="13812"/>
                  </a:cubicBezTo>
                  <a:cubicBezTo>
                    <a:pt x="12950" y="13812"/>
                    <a:pt x="13062" y="13730"/>
                    <a:pt x="13234" y="13558"/>
                  </a:cubicBezTo>
                  <a:cubicBezTo>
                    <a:pt x="13534" y="13232"/>
                    <a:pt x="13835" y="12906"/>
                    <a:pt x="14111" y="12580"/>
                  </a:cubicBezTo>
                  <a:cubicBezTo>
                    <a:pt x="14387" y="12229"/>
                    <a:pt x="14362" y="12154"/>
                    <a:pt x="14036" y="11879"/>
                  </a:cubicBezTo>
                  <a:cubicBezTo>
                    <a:pt x="13785" y="11678"/>
                    <a:pt x="13534" y="11478"/>
                    <a:pt x="13234" y="11277"/>
                  </a:cubicBezTo>
                  <a:cubicBezTo>
                    <a:pt x="13384" y="10976"/>
                    <a:pt x="13509" y="10676"/>
                    <a:pt x="13635" y="10400"/>
                  </a:cubicBezTo>
                  <a:cubicBezTo>
                    <a:pt x="14161" y="10550"/>
                    <a:pt x="14562" y="10851"/>
                    <a:pt x="15088" y="10851"/>
                  </a:cubicBezTo>
                  <a:cubicBezTo>
                    <a:pt x="15364" y="10275"/>
                    <a:pt x="15514" y="9673"/>
                    <a:pt x="15615" y="9071"/>
                  </a:cubicBezTo>
                  <a:cubicBezTo>
                    <a:pt x="15690" y="8721"/>
                    <a:pt x="15640" y="8670"/>
                    <a:pt x="15264" y="8620"/>
                  </a:cubicBezTo>
                  <a:cubicBezTo>
                    <a:pt x="14938" y="8570"/>
                    <a:pt x="14612" y="8545"/>
                    <a:pt x="14236" y="8520"/>
                  </a:cubicBezTo>
                  <a:cubicBezTo>
                    <a:pt x="14211" y="8069"/>
                    <a:pt x="14186" y="7643"/>
                    <a:pt x="14161" y="7167"/>
                  </a:cubicBezTo>
                  <a:cubicBezTo>
                    <a:pt x="14562" y="7117"/>
                    <a:pt x="14888" y="7066"/>
                    <a:pt x="15239" y="7016"/>
                  </a:cubicBezTo>
                  <a:cubicBezTo>
                    <a:pt x="15615" y="6966"/>
                    <a:pt x="15690" y="6866"/>
                    <a:pt x="15615" y="6515"/>
                  </a:cubicBezTo>
                  <a:cubicBezTo>
                    <a:pt x="15464" y="5914"/>
                    <a:pt x="15289" y="5312"/>
                    <a:pt x="15088" y="4736"/>
                  </a:cubicBezTo>
                  <a:cubicBezTo>
                    <a:pt x="14987" y="4449"/>
                    <a:pt x="14897" y="4344"/>
                    <a:pt x="14720" y="4344"/>
                  </a:cubicBezTo>
                  <a:cubicBezTo>
                    <a:pt x="14633" y="4344"/>
                    <a:pt x="14526" y="4369"/>
                    <a:pt x="14387" y="4410"/>
                  </a:cubicBezTo>
                  <a:cubicBezTo>
                    <a:pt x="14086" y="4510"/>
                    <a:pt x="13785" y="4610"/>
                    <a:pt x="13484" y="4736"/>
                  </a:cubicBezTo>
                  <a:cubicBezTo>
                    <a:pt x="13284" y="4460"/>
                    <a:pt x="13108" y="4234"/>
                    <a:pt x="12908" y="3984"/>
                  </a:cubicBezTo>
                  <a:cubicBezTo>
                    <a:pt x="13184" y="3708"/>
                    <a:pt x="13409" y="3482"/>
                    <a:pt x="13660" y="3257"/>
                  </a:cubicBezTo>
                  <a:cubicBezTo>
                    <a:pt x="13961" y="2981"/>
                    <a:pt x="13986" y="2856"/>
                    <a:pt x="13685" y="2530"/>
                  </a:cubicBezTo>
                  <a:cubicBezTo>
                    <a:pt x="13359" y="2204"/>
                    <a:pt x="13033" y="1904"/>
                    <a:pt x="12682" y="1603"/>
                  </a:cubicBezTo>
                  <a:cubicBezTo>
                    <a:pt x="12508" y="1452"/>
                    <a:pt x="12382" y="1376"/>
                    <a:pt x="12259" y="1376"/>
                  </a:cubicBezTo>
                  <a:cubicBezTo>
                    <a:pt x="12118" y="1376"/>
                    <a:pt x="11981" y="1477"/>
                    <a:pt x="11780" y="1678"/>
                  </a:cubicBezTo>
                  <a:cubicBezTo>
                    <a:pt x="11580" y="1853"/>
                    <a:pt x="11404" y="2079"/>
                    <a:pt x="11179" y="2305"/>
                  </a:cubicBezTo>
                  <a:cubicBezTo>
                    <a:pt x="10903" y="2104"/>
                    <a:pt x="10677" y="1954"/>
                    <a:pt x="10427" y="1778"/>
                  </a:cubicBezTo>
                  <a:cubicBezTo>
                    <a:pt x="10552" y="1528"/>
                    <a:pt x="10652" y="1327"/>
                    <a:pt x="10753" y="1102"/>
                  </a:cubicBezTo>
                  <a:cubicBezTo>
                    <a:pt x="10903" y="751"/>
                    <a:pt x="10878" y="575"/>
                    <a:pt x="10477" y="450"/>
                  </a:cubicBezTo>
                  <a:cubicBezTo>
                    <a:pt x="9976" y="274"/>
                    <a:pt x="9449" y="149"/>
                    <a:pt x="8923" y="24"/>
                  </a:cubicBezTo>
                  <a:cubicBezTo>
                    <a:pt x="8852" y="9"/>
                    <a:pt x="8791" y="1"/>
                    <a:pt x="8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41"/>
            <p:cNvSpPr/>
            <p:nvPr/>
          </p:nvSpPr>
          <p:spPr>
            <a:xfrm>
              <a:off x="5155075" y="3905550"/>
              <a:ext cx="110300" cy="109700"/>
            </a:xfrm>
            <a:custGeom>
              <a:avLst/>
              <a:gdLst/>
              <a:ahLst/>
              <a:cxnLst/>
              <a:rect l="l" t="t" r="r" b="b"/>
              <a:pathLst>
                <a:path w="4412" h="4388" extrusionOk="0">
                  <a:moveTo>
                    <a:pt x="2185" y="502"/>
                  </a:moveTo>
                  <a:cubicBezTo>
                    <a:pt x="2200" y="502"/>
                    <a:pt x="2215" y="502"/>
                    <a:pt x="2231" y="503"/>
                  </a:cubicBezTo>
                  <a:cubicBezTo>
                    <a:pt x="3183" y="503"/>
                    <a:pt x="3910" y="1254"/>
                    <a:pt x="3935" y="2182"/>
                  </a:cubicBezTo>
                  <a:cubicBezTo>
                    <a:pt x="3935" y="3120"/>
                    <a:pt x="3157" y="3912"/>
                    <a:pt x="2248" y="3912"/>
                  </a:cubicBezTo>
                  <a:cubicBezTo>
                    <a:pt x="2234" y="3912"/>
                    <a:pt x="2220" y="3911"/>
                    <a:pt x="2206" y="3911"/>
                  </a:cubicBezTo>
                  <a:cubicBezTo>
                    <a:pt x="1253" y="3911"/>
                    <a:pt x="501" y="3134"/>
                    <a:pt x="501" y="2207"/>
                  </a:cubicBezTo>
                  <a:cubicBezTo>
                    <a:pt x="477" y="1269"/>
                    <a:pt x="1229" y="502"/>
                    <a:pt x="2185" y="502"/>
                  </a:cubicBezTo>
                  <a:close/>
                  <a:moveTo>
                    <a:pt x="2226" y="1"/>
                  </a:moveTo>
                  <a:cubicBezTo>
                    <a:pt x="2211" y="1"/>
                    <a:pt x="2196" y="1"/>
                    <a:pt x="2180" y="1"/>
                  </a:cubicBezTo>
                  <a:cubicBezTo>
                    <a:pt x="952" y="26"/>
                    <a:pt x="0" y="1004"/>
                    <a:pt x="25" y="2232"/>
                  </a:cubicBezTo>
                  <a:cubicBezTo>
                    <a:pt x="25" y="3420"/>
                    <a:pt x="978" y="4388"/>
                    <a:pt x="2184" y="4388"/>
                  </a:cubicBezTo>
                  <a:cubicBezTo>
                    <a:pt x="2200" y="4388"/>
                    <a:pt x="2215" y="4388"/>
                    <a:pt x="2231" y="4387"/>
                  </a:cubicBezTo>
                  <a:cubicBezTo>
                    <a:pt x="3434" y="4387"/>
                    <a:pt x="4411" y="3410"/>
                    <a:pt x="4411" y="2207"/>
                  </a:cubicBezTo>
                  <a:cubicBezTo>
                    <a:pt x="4411" y="994"/>
                    <a:pt x="3433" y="1"/>
                    <a:pt x="2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54" name="Google Shape;1954;p41"/>
          <p:cNvGrpSpPr/>
          <p:nvPr/>
        </p:nvGrpSpPr>
        <p:grpSpPr>
          <a:xfrm>
            <a:off x="5129281" y="3778810"/>
            <a:ext cx="2575134" cy="621779"/>
            <a:chOff x="2525200" y="826325"/>
            <a:chExt cx="1399225" cy="337850"/>
          </a:xfrm>
        </p:grpSpPr>
        <p:sp>
          <p:nvSpPr>
            <p:cNvPr id="1955" name="Google Shape;1955;p41"/>
            <p:cNvSpPr/>
            <p:nvPr/>
          </p:nvSpPr>
          <p:spPr>
            <a:xfrm>
              <a:off x="2563450" y="898225"/>
              <a:ext cx="1149275" cy="85250"/>
            </a:xfrm>
            <a:custGeom>
              <a:avLst/>
              <a:gdLst/>
              <a:ahLst/>
              <a:cxnLst/>
              <a:rect l="l" t="t" r="r" b="b"/>
              <a:pathLst>
                <a:path w="45971" h="3410" extrusionOk="0">
                  <a:moveTo>
                    <a:pt x="17256" y="1507"/>
                  </a:moveTo>
                  <a:lnTo>
                    <a:pt x="17256" y="1507"/>
                  </a:lnTo>
                  <a:cubicBezTo>
                    <a:pt x="17256" y="1507"/>
                    <a:pt x="17279" y="1530"/>
                    <a:pt x="17279" y="1530"/>
                  </a:cubicBezTo>
                  <a:cubicBezTo>
                    <a:pt x="17279" y="1507"/>
                    <a:pt x="17256" y="1507"/>
                    <a:pt x="17256" y="1507"/>
                  </a:cubicBezTo>
                  <a:close/>
                  <a:moveTo>
                    <a:pt x="33690" y="2055"/>
                  </a:moveTo>
                  <a:cubicBezTo>
                    <a:pt x="33690" y="2055"/>
                    <a:pt x="33667" y="2055"/>
                    <a:pt x="33667" y="2078"/>
                  </a:cubicBezTo>
                  <a:cubicBezTo>
                    <a:pt x="33690" y="2055"/>
                    <a:pt x="33690" y="2055"/>
                    <a:pt x="33690" y="2055"/>
                  </a:cubicBezTo>
                  <a:close/>
                  <a:moveTo>
                    <a:pt x="32229" y="2580"/>
                  </a:moveTo>
                  <a:cubicBezTo>
                    <a:pt x="32218" y="2580"/>
                    <a:pt x="32212" y="2585"/>
                    <a:pt x="32207" y="2591"/>
                  </a:cubicBezTo>
                  <a:lnTo>
                    <a:pt x="32207" y="2591"/>
                  </a:lnTo>
                  <a:lnTo>
                    <a:pt x="32229" y="2580"/>
                  </a:lnTo>
                  <a:close/>
                  <a:moveTo>
                    <a:pt x="411" y="0"/>
                  </a:moveTo>
                  <a:cubicBezTo>
                    <a:pt x="365" y="0"/>
                    <a:pt x="320" y="0"/>
                    <a:pt x="274" y="23"/>
                  </a:cubicBezTo>
                  <a:cubicBezTo>
                    <a:pt x="183" y="46"/>
                    <a:pt x="114" y="115"/>
                    <a:pt x="69" y="206"/>
                  </a:cubicBezTo>
                  <a:cubicBezTo>
                    <a:pt x="23" y="297"/>
                    <a:pt x="0" y="411"/>
                    <a:pt x="46" y="503"/>
                  </a:cubicBezTo>
                  <a:cubicBezTo>
                    <a:pt x="69" y="617"/>
                    <a:pt x="137" y="662"/>
                    <a:pt x="228" y="731"/>
                  </a:cubicBezTo>
                  <a:cubicBezTo>
                    <a:pt x="685" y="1028"/>
                    <a:pt x="1141" y="1302"/>
                    <a:pt x="1621" y="1530"/>
                  </a:cubicBezTo>
                  <a:cubicBezTo>
                    <a:pt x="2054" y="1758"/>
                    <a:pt x="2511" y="1941"/>
                    <a:pt x="2990" y="2100"/>
                  </a:cubicBezTo>
                  <a:cubicBezTo>
                    <a:pt x="3796" y="2376"/>
                    <a:pt x="4640" y="2514"/>
                    <a:pt x="5506" y="2514"/>
                  </a:cubicBezTo>
                  <a:cubicBezTo>
                    <a:pt x="5573" y="2514"/>
                    <a:pt x="5640" y="2513"/>
                    <a:pt x="5706" y="2511"/>
                  </a:cubicBezTo>
                  <a:cubicBezTo>
                    <a:pt x="6642" y="2488"/>
                    <a:pt x="7578" y="2283"/>
                    <a:pt x="8491" y="2009"/>
                  </a:cubicBezTo>
                  <a:cubicBezTo>
                    <a:pt x="8993" y="1849"/>
                    <a:pt x="9495" y="1644"/>
                    <a:pt x="9975" y="1461"/>
                  </a:cubicBezTo>
                  <a:cubicBezTo>
                    <a:pt x="10477" y="1256"/>
                    <a:pt x="10979" y="1096"/>
                    <a:pt x="11481" y="1005"/>
                  </a:cubicBezTo>
                  <a:cubicBezTo>
                    <a:pt x="11827" y="955"/>
                    <a:pt x="12184" y="918"/>
                    <a:pt x="12536" y="918"/>
                  </a:cubicBezTo>
                  <a:cubicBezTo>
                    <a:pt x="12673" y="918"/>
                    <a:pt x="12808" y="924"/>
                    <a:pt x="12942" y="936"/>
                  </a:cubicBezTo>
                  <a:cubicBezTo>
                    <a:pt x="13558" y="1005"/>
                    <a:pt x="14152" y="1165"/>
                    <a:pt x="14745" y="1370"/>
                  </a:cubicBezTo>
                  <a:cubicBezTo>
                    <a:pt x="14700" y="1347"/>
                    <a:pt x="14677" y="1347"/>
                    <a:pt x="14654" y="1324"/>
                  </a:cubicBezTo>
                  <a:lnTo>
                    <a:pt x="14654" y="1324"/>
                  </a:lnTo>
                  <a:cubicBezTo>
                    <a:pt x="15499" y="1644"/>
                    <a:pt x="16343" y="2009"/>
                    <a:pt x="17210" y="2306"/>
                  </a:cubicBezTo>
                  <a:cubicBezTo>
                    <a:pt x="17690" y="2466"/>
                    <a:pt x="18146" y="2625"/>
                    <a:pt x="18648" y="2694"/>
                  </a:cubicBezTo>
                  <a:cubicBezTo>
                    <a:pt x="18865" y="2717"/>
                    <a:pt x="19082" y="2728"/>
                    <a:pt x="19299" y="2728"/>
                  </a:cubicBezTo>
                  <a:cubicBezTo>
                    <a:pt x="19516" y="2728"/>
                    <a:pt x="19733" y="2717"/>
                    <a:pt x="19949" y="2694"/>
                  </a:cubicBezTo>
                  <a:cubicBezTo>
                    <a:pt x="20771" y="2603"/>
                    <a:pt x="21547" y="2306"/>
                    <a:pt x="22300" y="1986"/>
                  </a:cubicBezTo>
                  <a:cubicBezTo>
                    <a:pt x="23031" y="1690"/>
                    <a:pt x="23784" y="1393"/>
                    <a:pt x="24560" y="1233"/>
                  </a:cubicBezTo>
                  <a:cubicBezTo>
                    <a:pt x="24834" y="1182"/>
                    <a:pt x="25108" y="1156"/>
                    <a:pt x="25382" y="1156"/>
                  </a:cubicBezTo>
                  <a:cubicBezTo>
                    <a:pt x="25473" y="1156"/>
                    <a:pt x="25564" y="1159"/>
                    <a:pt x="25656" y="1165"/>
                  </a:cubicBezTo>
                  <a:cubicBezTo>
                    <a:pt x="25975" y="1210"/>
                    <a:pt x="26318" y="1256"/>
                    <a:pt x="26637" y="1370"/>
                  </a:cubicBezTo>
                  <a:cubicBezTo>
                    <a:pt x="27322" y="1644"/>
                    <a:pt x="27938" y="2055"/>
                    <a:pt x="28577" y="2443"/>
                  </a:cubicBezTo>
                  <a:cubicBezTo>
                    <a:pt x="28897" y="2648"/>
                    <a:pt x="29217" y="2831"/>
                    <a:pt x="29559" y="2991"/>
                  </a:cubicBezTo>
                  <a:cubicBezTo>
                    <a:pt x="29924" y="3150"/>
                    <a:pt x="30335" y="3264"/>
                    <a:pt x="30723" y="3333"/>
                  </a:cubicBezTo>
                  <a:cubicBezTo>
                    <a:pt x="30997" y="3384"/>
                    <a:pt x="31284" y="3410"/>
                    <a:pt x="31564" y="3410"/>
                  </a:cubicBezTo>
                  <a:cubicBezTo>
                    <a:pt x="31657" y="3410"/>
                    <a:pt x="31750" y="3407"/>
                    <a:pt x="31841" y="3401"/>
                  </a:cubicBezTo>
                  <a:cubicBezTo>
                    <a:pt x="32184" y="3379"/>
                    <a:pt x="32503" y="3310"/>
                    <a:pt x="32823" y="3219"/>
                  </a:cubicBezTo>
                  <a:cubicBezTo>
                    <a:pt x="33485" y="3036"/>
                    <a:pt x="34101" y="2694"/>
                    <a:pt x="34695" y="2420"/>
                  </a:cubicBezTo>
                  <a:cubicBezTo>
                    <a:pt x="34672" y="2420"/>
                    <a:pt x="34649" y="2443"/>
                    <a:pt x="34603" y="2443"/>
                  </a:cubicBezTo>
                  <a:cubicBezTo>
                    <a:pt x="34946" y="2306"/>
                    <a:pt x="35288" y="2146"/>
                    <a:pt x="35630" y="2009"/>
                  </a:cubicBezTo>
                  <a:cubicBezTo>
                    <a:pt x="36018" y="1872"/>
                    <a:pt x="36429" y="1758"/>
                    <a:pt x="36863" y="1667"/>
                  </a:cubicBezTo>
                  <a:cubicBezTo>
                    <a:pt x="37310" y="1597"/>
                    <a:pt x="37758" y="1570"/>
                    <a:pt x="38205" y="1570"/>
                  </a:cubicBezTo>
                  <a:cubicBezTo>
                    <a:pt x="38488" y="1570"/>
                    <a:pt x="38771" y="1581"/>
                    <a:pt x="39054" y="1598"/>
                  </a:cubicBezTo>
                  <a:lnTo>
                    <a:pt x="39100" y="1598"/>
                  </a:lnTo>
                  <a:cubicBezTo>
                    <a:pt x="41268" y="1781"/>
                    <a:pt x="43391" y="2443"/>
                    <a:pt x="45605" y="2443"/>
                  </a:cubicBezTo>
                  <a:cubicBezTo>
                    <a:pt x="45811" y="2443"/>
                    <a:pt x="45970" y="2237"/>
                    <a:pt x="45970" y="2032"/>
                  </a:cubicBezTo>
                  <a:cubicBezTo>
                    <a:pt x="45947" y="1826"/>
                    <a:pt x="45765" y="1667"/>
                    <a:pt x="45559" y="1667"/>
                  </a:cubicBezTo>
                  <a:cubicBezTo>
                    <a:pt x="45466" y="1673"/>
                    <a:pt x="45372" y="1676"/>
                    <a:pt x="45279" y="1676"/>
                  </a:cubicBezTo>
                  <a:cubicBezTo>
                    <a:pt x="45053" y="1676"/>
                    <a:pt x="44827" y="1660"/>
                    <a:pt x="44601" y="1644"/>
                  </a:cubicBezTo>
                  <a:lnTo>
                    <a:pt x="44578" y="1644"/>
                  </a:lnTo>
                  <a:cubicBezTo>
                    <a:pt x="43619" y="1553"/>
                    <a:pt x="42683" y="1393"/>
                    <a:pt x="41748" y="1210"/>
                  </a:cubicBezTo>
                  <a:cubicBezTo>
                    <a:pt x="40789" y="1050"/>
                    <a:pt x="39830" y="891"/>
                    <a:pt x="38849" y="822"/>
                  </a:cubicBezTo>
                  <a:cubicBezTo>
                    <a:pt x="38667" y="814"/>
                    <a:pt x="38486" y="809"/>
                    <a:pt x="38305" y="809"/>
                  </a:cubicBezTo>
                  <a:cubicBezTo>
                    <a:pt x="37528" y="809"/>
                    <a:pt x="36754" y="893"/>
                    <a:pt x="35996" y="1096"/>
                  </a:cubicBezTo>
                  <a:cubicBezTo>
                    <a:pt x="35197" y="1302"/>
                    <a:pt x="34444" y="1690"/>
                    <a:pt x="33690" y="2055"/>
                  </a:cubicBezTo>
                  <a:cubicBezTo>
                    <a:pt x="33693" y="2055"/>
                    <a:pt x="33696" y="2054"/>
                    <a:pt x="33699" y="2054"/>
                  </a:cubicBezTo>
                  <a:lnTo>
                    <a:pt x="33699" y="2054"/>
                  </a:lnTo>
                  <a:cubicBezTo>
                    <a:pt x="33687" y="2061"/>
                    <a:pt x="33676" y="2069"/>
                    <a:pt x="33667" y="2078"/>
                  </a:cubicBezTo>
                  <a:cubicBezTo>
                    <a:pt x="33202" y="2299"/>
                    <a:pt x="32714" y="2478"/>
                    <a:pt x="32205" y="2593"/>
                  </a:cubicBezTo>
                  <a:lnTo>
                    <a:pt x="32205" y="2593"/>
                  </a:lnTo>
                  <a:cubicBezTo>
                    <a:pt x="32206" y="2592"/>
                    <a:pt x="32206" y="2592"/>
                    <a:pt x="32207" y="2591"/>
                  </a:cubicBezTo>
                  <a:lnTo>
                    <a:pt x="32207" y="2591"/>
                  </a:lnTo>
                  <a:lnTo>
                    <a:pt x="32202" y="2594"/>
                  </a:lnTo>
                  <a:lnTo>
                    <a:pt x="32202" y="2594"/>
                  </a:lnTo>
                  <a:cubicBezTo>
                    <a:pt x="32188" y="2597"/>
                    <a:pt x="32175" y="2600"/>
                    <a:pt x="32161" y="2603"/>
                  </a:cubicBezTo>
                  <a:cubicBezTo>
                    <a:pt x="31987" y="2629"/>
                    <a:pt x="31806" y="2640"/>
                    <a:pt x="31621" y="2640"/>
                  </a:cubicBezTo>
                  <a:cubicBezTo>
                    <a:pt x="31490" y="2640"/>
                    <a:pt x="31358" y="2635"/>
                    <a:pt x="31225" y="2625"/>
                  </a:cubicBezTo>
                  <a:cubicBezTo>
                    <a:pt x="30860" y="2603"/>
                    <a:pt x="30472" y="2511"/>
                    <a:pt x="30107" y="2397"/>
                  </a:cubicBezTo>
                  <a:cubicBezTo>
                    <a:pt x="29194" y="2055"/>
                    <a:pt x="28440" y="1416"/>
                    <a:pt x="27573" y="959"/>
                  </a:cubicBezTo>
                  <a:cubicBezTo>
                    <a:pt x="27139" y="731"/>
                    <a:pt x="26683" y="571"/>
                    <a:pt x="26204" y="480"/>
                  </a:cubicBezTo>
                  <a:cubicBezTo>
                    <a:pt x="25936" y="426"/>
                    <a:pt x="25669" y="404"/>
                    <a:pt x="25401" y="404"/>
                  </a:cubicBezTo>
                  <a:cubicBezTo>
                    <a:pt x="25212" y="404"/>
                    <a:pt x="25023" y="415"/>
                    <a:pt x="24834" y="434"/>
                  </a:cubicBezTo>
                  <a:cubicBezTo>
                    <a:pt x="23191" y="594"/>
                    <a:pt x="21775" y="1575"/>
                    <a:pt x="20155" y="1895"/>
                  </a:cubicBezTo>
                  <a:cubicBezTo>
                    <a:pt x="19864" y="1946"/>
                    <a:pt x="19586" y="1972"/>
                    <a:pt x="19301" y="1972"/>
                  </a:cubicBezTo>
                  <a:cubicBezTo>
                    <a:pt x="19206" y="1972"/>
                    <a:pt x="19111" y="1969"/>
                    <a:pt x="19014" y="1963"/>
                  </a:cubicBezTo>
                  <a:cubicBezTo>
                    <a:pt x="18420" y="1918"/>
                    <a:pt x="17850" y="1712"/>
                    <a:pt x="17279" y="1530"/>
                  </a:cubicBezTo>
                  <a:lnTo>
                    <a:pt x="17233" y="1507"/>
                  </a:lnTo>
                  <a:lnTo>
                    <a:pt x="17256" y="1507"/>
                  </a:lnTo>
                  <a:cubicBezTo>
                    <a:pt x="16457" y="1233"/>
                    <a:pt x="15681" y="891"/>
                    <a:pt x="14882" y="617"/>
                  </a:cubicBezTo>
                  <a:cubicBezTo>
                    <a:pt x="14517" y="480"/>
                    <a:pt x="14152" y="389"/>
                    <a:pt x="13764" y="297"/>
                  </a:cubicBezTo>
                  <a:cubicBezTo>
                    <a:pt x="13376" y="206"/>
                    <a:pt x="12965" y="160"/>
                    <a:pt x="12577" y="160"/>
                  </a:cubicBezTo>
                  <a:cubicBezTo>
                    <a:pt x="12535" y="159"/>
                    <a:pt x="12494" y="159"/>
                    <a:pt x="12453" y="159"/>
                  </a:cubicBezTo>
                  <a:cubicBezTo>
                    <a:pt x="11514" y="159"/>
                    <a:pt x="10599" y="403"/>
                    <a:pt x="9747" y="731"/>
                  </a:cubicBezTo>
                  <a:cubicBezTo>
                    <a:pt x="9495" y="822"/>
                    <a:pt x="9244" y="936"/>
                    <a:pt x="8993" y="1028"/>
                  </a:cubicBezTo>
                  <a:cubicBezTo>
                    <a:pt x="8742" y="1119"/>
                    <a:pt x="8491" y="1210"/>
                    <a:pt x="8263" y="1279"/>
                  </a:cubicBezTo>
                  <a:cubicBezTo>
                    <a:pt x="7829" y="1416"/>
                    <a:pt x="7373" y="1530"/>
                    <a:pt x="6916" y="1621"/>
                  </a:cubicBezTo>
                  <a:cubicBezTo>
                    <a:pt x="6425" y="1706"/>
                    <a:pt x="5922" y="1753"/>
                    <a:pt x="5424" y="1753"/>
                  </a:cubicBezTo>
                  <a:cubicBezTo>
                    <a:pt x="5251" y="1753"/>
                    <a:pt x="5079" y="1747"/>
                    <a:pt x="4908" y="1735"/>
                  </a:cubicBezTo>
                  <a:cubicBezTo>
                    <a:pt x="4268" y="1667"/>
                    <a:pt x="3652" y="1530"/>
                    <a:pt x="3036" y="1324"/>
                  </a:cubicBezTo>
                  <a:cubicBezTo>
                    <a:pt x="2169" y="1005"/>
                    <a:pt x="1347" y="571"/>
                    <a:pt x="571" y="46"/>
                  </a:cubicBezTo>
                  <a:cubicBezTo>
                    <a:pt x="525" y="23"/>
                    <a:pt x="47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6" name="Google Shape;1956;p41"/>
            <p:cNvSpPr/>
            <p:nvPr/>
          </p:nvSpPr>
          <p:spPr>
            <a:xfrm>
              <a:off x="2525200" y="1008350"/>
              <a:ext cx="1211475" cy="81275"/>
            </a:xfrm>
            <a:custGeom>
              <a:avLst/>
              <a:gdLst/>
              <a:ahLst/>
              <a:cxnLst/>
              <a:rect l="l" t="t" r="r" b="b"/>
              <a:pathLst>
                <a:path w="48459" h="3251" extrusionOk="0">
                  <a:moveTo>
                    <a:pt x="13947" y="1"/>
                  </a:moveTo>
                  <a:cubicBezTo>
                    <a:pt x="13673" y="1"/>
                    <a:pt x="13422" y="1"/>
                    <a:pt x="13148" y="46"/>
                  </a:cubicBezTo>
                  <a:cubicBezTo>
                    <a:pt x="12623" y="115"/>
                    <a:pt x="12121" y="252"/>
                    <a:pt x="11619" y="434"/>
                  </a:cubicBezTo>
                  <a:cubicBezTo>
                    <a:pt x="10615" y="845"/>
                    <a:pt x="9816" y="1599"/>
                    <a:pt x="8857" y="2078"/>
                  </a:cubicBezTo>
                  <a:cubicBezTo>
                    <a:pt x="8492" y="2238"/>
                    <a:pt x="8127" y="2352"/>
                    <a:pt x="7739" y="2420"/>
                  </a:cubicBezTo>
                  <a:cubicBezTo>
                    <a:pt x="7413" y="2472"/>
                    <a:pt x="7075" y="2497"/>
                    <a:pt x="6734" y="2497"/>
                  </a:cubicBezTo>
                  <a:cubicBezTo>
                    <a:pt x="6620" y="2497"/>
                    <a:pt x="6506" y="2494"/>
                    <a:pt x="6392" y="2489"/>
                  </a:cubicBezTo>
                  <a:cubicBezTo>
                    <a:pt x="5662" y="2420"/>
                    <a:pt x="4931" y="2238"/>
                    <a:pt x="4246" y="1987"/>
                  </a:cubicBezTo>
                  <a:cubicBezTo>
                    <a:pt x="2968" y="1530"/>
                    <a:pt x="1781" y="891"/>
                    <a:pt x="594" y="252"/>
                  </a:cubicBezTo>
                  <a:cubicBezTo>
                    <a:pt x="540" y="225"/>
                    <a:pt x="481" y="212"/>
                    <a:pt x="423" y="212"/>
                  </a:cubicBezTo>
                  <a:cubicBezTo>
                    <a:pt x="288" y="212"/>
                    <a:pt x="156" y="283"/>
                    <a:pt x="92" y="412"/>
                  </a:cubicBezTo>
                  <a:cubicBezTo>
                    <a:pt x="1" y="617"/>
                    <a:pt x="69" y="822"/>
                    <a:pt x="252" y="937"/>
                  </a:cubicBezTo>
                  <a:cubicBezTo>
                    <a:pt x="1165" y="1439"/>
                    <a:pt x="2101" y="1918"/>
                    <a:pt x="3037" y="2329"/>
                  </a:cubicBezTo>
                  <a:cubicBezTo>
                    <a:pt x="4041" y="2763"/>
                    <a:pt x="5091" y="3105"/>
                    <a:pt x="6164" y="3219"/>
                  </a:cubicBezTo>
                  <a:cubicBezTo>
                    <a:pt x="6400" y="3240"/>
                    <a:pt x="6631" y="3251"/>
                    <a:pt x="6860" y="3251"/>
                  </a:cubicBezTo>
                  <a:cubicBezTo>
                    <a:pt x="7140" y="3251"/>
                    <a:pt x="7417" y="3234"/>
                    <a:pt x="7693" y="3196"/>
                  </a:cubicBezTo>
                  <a:cubicBezTo>
                    <a:pt x="7967" y="3173"/>
                    <a:pt x="8241" y="3105"/>
                    <a:pt x="8492" y="3037"/>
                  </a:cubicBezTo>
                  <a:cubicBezTo>
                    <a:pt x="8743" y="2968"/>
                    <a:pt x="8971" y="2854"/>
                    <a:pt x="9199" y="2763"/>
                  </a:cubicBezTo>
                  <a:cubicBezTo>
                    <a:pt x="10090" y="2329"/>
                    <a:pt x="10820" y="1667"/>
                    <a:pt x="11710" y="1233"/>
                  </a:cubicBezTo>
                  <a:cubicBezTo>
                    <a:pt x="12121" y="1051"/>
                    <a:pt x="12555" y="914"/>
                    <a:pt x="13011" y="822"/>
                  </a:cubicBezTo>
                  <a:cubicBezTo>
                    <a:pt x="13306" y="778"/>
                    <a:pt x="13601" y="753"/>
                    <a:pt x="13896" y="753"/>
                  </a:cubicBezTo>
                  <a:cubicBezTo>
                    <a:pt x="14057" y="753"/>
                    <a:pt x="14219" y="761"/>
                    <a:pt x="14381" y="777"/>
                  </a:cubicBezTo>
                  <a:cubicBezTo>
                    <a:pt x="15066" y="822"/>
                    <a:pt x="15727" y="1005"/>
                    <a:pt x="16367" y="1233"/>
                  </a:cubicBezTo>
                  <a:cubicBezTo>
                    <a:pt x="17987" y="1804"/>
                    <a:pt x="19494" y="2648"/>
                    <a:pt x="21206" y="2900"/>
                  </a:cubicBezTo>
                  <a:cubicBezTo>
                    <a:pt x="21515" y="2944"/>
                    <a:pt x="21825" y="2969"/>
                    <a:pt x="22128" y="2969"/>
                  </a:cubicBezTo>
                  <a:cubicBezTo>
                    <a:pt x="22294" y="2969"/>
                    <a:pt x="22459" y="2961"/>
                    <a:pt x="22621" y="2945"/>
                  </a:cubicBezTo>
                  <a:cubicBezTo>
                    <a:pt x="23191" y="2922"/>
                    <a:pt x="23739" y="2808"/>
                    <a:pt x="24264" y="2648"/>
                  </a:cubicBezTo>
                  <a:cubicBezTo>
                    <a:pt x="25337" y="2352"/>
                    <a:pt x="26364" y="1895"/>
                    <a:pt x="27460" y="1690"/>
                  </a:cubicBezTo>
                  <a:cubicBezTo>
                    <a:pt x="27802" y="1638"/>
                    <a:pt x="28132" y="1613"/>
                    <a:pt x="28468" y="1613"/>
                  </a:cubicBezTo>
                  <a:cubicBezTo>
                    <a:pt x="28580" y="1613"/>
                    <a:pt x="28692" y="1616"/>
                    <a:pt x="28806" y="1621"/>
                  </a:cubicBezTo>
                  <a:cubicBezTo>
                    <a:pt x="29651" y="1713"/>
                    <a:pt x="30473" y="1964"/>
                    <a:pt x="31272" y="2215"/>
                  </a:cubicBezTo>
                  <a:cubicBezTo>
                    <a:pt x="31682" y="2329"/>
                    <a:pt x="32093" y="2443"/>
                    <a:pt x="32527" y="2534"/>
                  </a:cubicBezTo>
                  <a:cubicBezTo>
                    <a:pt x="32983" y="2648"/>
                    <a:pt x="33440" y="2694"/>
                    <a:pt x="33896" y="2717"/>
                  </a:cubicBezTo>
                  <a:cubicBezTo>
                    <a:pt x="34764" y="2717"/>
                    <a:pt x="35585" y="2489"/>
                    <a:pt x="36384" y="2169"/>
                  </a:cubicBezTo>
                  <a:cubicBezTo>
                    <a:pt x="37069" y="1872"/>
                    <a:pt x="37731" y="1553"/>
                    <a:pt x="38484" y="1416"/>
                  </a:cubicBezTo>
                  <a:cubicBezTo>
                    <a:pt x="38702" y="1382"/>
                    <a:pt x="38931" y="1361"/>
                    <a:pt x="39164" y="1361"/>
                  </a:cubicBezTo>
                  <a:cubicBezTo>
                    <a:pt x="39249" y="1361"/>
                    <a:pt x="39335" y="1364"/>
                    <a:pt x="39420" y="1370"/>
                  </a:cubicBezTo>
                  <a:cubicBezTo>
                    <a:pt x="39785" y="1393"/>
                    <a:pt x="40173" y="1484"/>
                    <a:pt x="40539" y="1621"/>
                  </a:cubicBezTo>
                  <a:cubicBezTo>
                    <a:pt x="41064" y="1804"/>
                    <a:pt x="41543" y="2055"/>
                    <a:pt x="42068" y="2283"/>
                  </a:cubicBezTo>
                  <a:cubicBezTo>
                    <a:pt x="42342" y="2397"/>
                    <a:pt x="42616" y="2512"/>
                    <a:pt x="42912" y="2580"/>
                  </a:cubicBezTo>
                  <a:cubicBezTo>
                    <a:pt x="43232" y="2671"/>
                    <a:pt x="43552" y="2694"/>
                    <a:pt x="43871" y="2717"/>
                  </a:cubicBezTo>
                  <a:cubicBezTo>
                    <a:pt x="43909" y="2718"/>
                    <a:pt x="43947" y="2719"/>
                    <a:pt x="43986" y="2719"/>
                  </a:cubicBezTo>
                  <a:cubicBezTo>
                    <a:pt x="44698" y="2719"/>
                    <a:pt x="45389" y="2519"/>
                    <a:pt x="46039" y="2238"/>
                  </a:cubicBezTo>
                  <a:cubicBezTo>
                    <a:pt x="46747" y="1941"/>
                    <a:pt x="47409" y="1599"/>
                    <a:pt x="48139" y="1393"/>
                  </a:cubicBezTo>
                  <a:cubicBezTo>
                    <a:pt x="48345" y="1347"/>
                    <a:pt x="48459" y="1119"/>
                    <a:pt x="48390" y="937"/>
                  </a:cubicBezTo>
                  <a:cubicBezTo>
                    <a:pt x="48336" y="772"/>
                    <a:pt x="48192" y="666"/>
                    <a:pt x="48032" y="666"/>
                  </a:cubicBezTo>
                  <a:cubicBezTo>
                    <a:pt x="47992" y="666"/>
                    <a:pt x="47952" y="672"/>
                    <a:pt x="47911" y="686"/>
                  </a:cubicBezTo>
                  <a:cubicBezTo>
                    <a:pt x="46770" y="982"/>
                    <a:pt x="45766" y="1667"/>
                    <a:pt x="44624" y="1895"/>
                  </a:cubicBezTo>
                  <a:cubicBezTo>
                    <a:pt x="44390" y="1929"/>
                    <a:pt x="44156" y="1950"/>
                    <a:pt x="43923" y="1950"/>
                  </a:cubicBezTo>
                  <a:cubicBezTo>
                    <a:pt x="43837" y="1950"/>
                    <a:pt x="43751" y="1947"/>
                    <a:pt x="43666" y="1941"/>
                  </a:cubicBezTo>
                  <a:cubicBezTo>
                    <a:pt x="43346" y="1918"/>
                    <a:pt x="43049" y="1827"/>
                    <a:pt x="42753" y="1735"/>
                  </a:cubicBezTo>
                  <a:cubicBezTo>
                    <a:pt x="42136" y="1507"/>
                    <a:pt x="41589" y="1210"/>
                    <a:pt x="40995" y="982"/>
                  </a:cubicBezTo>
                  <a:cubicBezTo>
                    <a:pt x="40653" y="845"/>
                    <a:pt x="40287" y="731"/>
                    <a:pt x="39922" y="663"/>
                  </a:cubicBezTo>
                  <a:cubicBezTo>
                    <a:pt x="39672" y="618"/>
                    <a:pt x="39421" y="593"/>
                    <a:pt x="39164" y="593"/>
                  </a:cubicBezTo>
                  <a:cubicBezTo>
                    <a:pt x="39024" y="593"/>
                    <a:pt x="38881" y="601"/>
                    <a:pt x="38735" y="617"/>
                  </a:cubicBezTo>
                  <a:cubicBezTo>
                    <a:pt x="38051" y="663"/>
                    <a:pt x="37389" y="914"/>
                    <a:pt x="36750" y="1188"/>
                  </a:cubicBezTo>
                  <a:cubicBezTo>
                    <a:pt x="36088" y="1462"/>
                    <a:pt x="35449" y="1735"/>
                    <a:pt x="34741" y="1872"/>
                  </a:cubicBezTo>
                  <a:cubicBezTo>
                    <a:pt x="34433" y="1924"/>
                    <a:pt x="34125" y="1949"/>
                    <a:pt x="33817" y="1949"/>
                  </a:cubicBezTo>
                  <a:cubicBezTo>
                    <a:pt x="33714" y="1949"/>
                    <a:pt x="33611" y="1947"/>
                    <a:pt x="33508" y="1941"/>
                  </a:cubicBezTo>
                  <a:cubicBezTo>
                    <a:pt x="32664" y="1850"/>
                    <a:pt x="31865" y="1599"/>
                    <a:pt x="31066" y="1347"/>
                  </a:cubicBezTo>
                  <a:cubicBezTo>
                    <a:pt x="30655" y="1233"/>
                    <a:pt x="30222" y="1119"/>
                    <a:pt x="29811" y="1005"/>
                  </a:cubicBezTo>
                  <a:cubicBezTo>
                    <a:pt x="29377" y="914"/>
                    <a:pt x="28920" y="868"/>
                    <a:pt x="28487" y="845"/>
                  </a:cubicBezTo>
                  <a:cubicBezTo>
                    <a:pt x="28448" y="844"/>
                    <a:pt x="28409" y="844"/>
                    <a:pt x="28370" y="844"/>
                  </a:cubicBezTo>
                  <a:cubicBezTo>
                    <a:pt x="27496" y="844"/>
                    <a:pt x="26624" y="1085"/>
                    <a:pt x="25793" y="1347"/>
                  </a:cubicBezTo>
                  <a:cubicBezTo>
                    <a:pt x="24949" y="1621"/>
                    <a:pt x="24104" y="1964"/>
                    <a:pt x="23214" y="2123"/>
                  </a:cubicBezTo>
                  <a:cubicBezTo>
                    <a:pt x="22864" y="2184"/>
                    <a:pt x="22524" y="2205"/>
                    <a:pt x="22188" y="2205"/>
                  </a:cubicBezTo>
                  <a:cubicBezTo>
                    <a:pt x="22020" y="2205"/>
                    <a:pt x="21852" y="2200"/>
                    <a:pt x="21685" y="2192"/>
                  </a:cubicBezTo>
                  <a:cubicBezTo>
                    <a:pt x="20977" y="2123"/>
                    <a:pt x="20293" y="1941"/>
                    <a:pt x="19608" y="1713"/>
                  </a:cubicBezTo>
                  <a:cubicBezTo>
                    <a:pt x="17964" y="1096"/>
                    <a:pt x="16367" y="206"/>
                    <a:pt x="14586" y="24"/>
                  </a:cubicBezTo>
                  <a:cubicBezTo>
                    <a:pt x="14381" y="1"/>
                    <a:pt x="14153" y="1"/>
                    <a:pt x="13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7" name="Google Shape;1957;p41"/>
            <p:cNvSpPr/>
            <p:nvPr/>
          </p:nvSpPr>
          <p:spPr>
            <a:xfrm>
              <a:off x="2525200" y="902800"/>
              <a:ext cx="113025" cy="133025"/>
            </a:xfrm>
            <a:custGeom>
              <a:avLst/>
              <a:gdLst/>
              <a:ahLst/>
              <a:cxnLst/>
              <a:rect l="l" t="t" r="r" b="b"/>
              <a:pathLst>
                <a:path w="4521" h="5321" extrusionOk="0">
                  <a:moveTo>
                    <a:pt x="1827" y="0"/>
                  </a:moveTo>
                  <a:cubicBezTo>
                    <a:pt x="1758" y="0"/>
                    <a:pt x="1690" y="0"/>
                    <a:pt x="1621" y="46"/>
                  </a:cubicBezTo>
                  <a:cubicBezTo>
                    <a:pt x="1462" y="160"/>
                    <a:pt x="1393" y="411"/>
                    <a:pt x="1530" y="571"/>
                  </a:cubicBezTo>
                  <a:cubicBezTo>
                    <a:pt x="2261" y="1621"/>
                    <a:pt x="2831" y="2762"/>
                    <a:pt x="3493" y="3858"/>
                  </a:cubicBezTo>
                  <a:cubicBezTo>
                    <a:pt x="2397" y="4017"/>
                    <a:pt x="1302" y="4109"/>
                    <a:pt x="275" y="4588"/>
                  </a:cubicBezTo>
                  <a:cubicBezTo>
                    <a:pt x="183" y="4634"/>
                    <a:pt x="115" y="4679"/>
                    <a:pt x="69" y="4771"/>
                  </a:cubicBezTo>
                  <a:cubicBezTo>
                    <a:pt x="24" y="4862"/>
                    <a:pt x="1" y="4953"/>
                    <a:pt x="46" y="5067"/>
                  </a:cubicBezTo>
                  <a:cubicBezTo>
                    <a:pt x="69" y="5159"/>
                    <a:pt x="138" y="5227"/>
                    <a:pt x="229" y="5273"/>
                  </a:cubicBezTo>
                  <a:cubicBezTo>
                    <a:pt x="271" y="5301"/>
                    <a:pt x="340" y="5320"/>
                    <a:pt x="402" y="5320"/>
                  </a:cubicBezTo>
                  <a:cubicBezTo>
                    <a:pt x="441" y="5320"/>
                    <a:pt x="477" y="5313"/>
                    <a:pt x="503" y="5296"/>
                  </a:cubicBezTo>
                  <a:cubicBezTo>
                    <a:pt x="1051" y="5067"/>
                    <a:pt x="1599" y="4908"/>
                    <a:pt x="2192" y="4816"/>
                  </a:cubicBezTo>
                  <a:lnTo>
                    <a:pt x="2078" y="4816"/>
                  </a:lnTo>
                  <a:cubicBezTo>
                    <a:pt x="2763" y="4702"/>
                    <a:pt x="3470" y="4656"/>
                    <a:pt x="4155" y="4542"/>
                  </a:cubicBezTo>
                  <a:cubicBezTo>
                    <a:pt x="4224" y="4542"/>
                    <a:pt x="4292" y="4519"/>
                    <a:pt x="4338" y="4474"/>
                  </a:cubicBezTo>
                  <a:cubicBezTo>
                    <a:pt x="4406" y="4428"/>
                    <a:pt x="4452" y="4383"/>
                    <a:pt x="4475" y="4337"/>
                  </a:cubicBezTo>
                  <a:cubicBezTo>
                    <a:pt x="4520" y="4200"/>
                    <a:pt x="4520" y="4063"/>
                    <a:pt x="4452" y="3949"/>
                  </a:cubicBezTo>
                  <a:cubicBezTo>
                    <a:pt x="3653" y="2716"/>
                    <a:pt x="3014" y="1370"/>
                    <a:pt x="2146" y="160"/>
                  </a:cubicBezTo>
                  <a:cubicBezTo>
                    <a:pt x="2078" y="46"/>
                    <a:pt x="1964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8" name="Google Shape;1958;p41"/>
            <p:cNvSpPr/>
            <p:nvPr/>
          </p:nvSpPr>
          <p:spPr>
            <a:xfrm>
              <a:off x="3687025" y="827475"/>
              <a:ext cx="26275" cy="133125"/>
            </a:xfrm>
            <a:custGeom>
              <a:avLst/>
              <a:gdLst/>
              <a:ahLst/>
              <a:cxnLst/>
              <a:rect l="l" t="t" r="r" b="b"/>
              <a:pathLst>
                <a:path w="1051" h="5325" extrusionOk="0">
                  <a:moveTo>
                    <a:pt x="365" y="0"/>
                  </a:moveTo>
                  <a:cubicBezTo>
                    <a:pt x="183" y="0"/>
                    <a:pt x="0" y="183"/>
                    <a:pt x="0" y="388"/>
                  </a:cubicBezTo>
                  <a:cubicBezTo>
                    <a:pt x="137" y="1917"/>
                    <a:pt x="274" y="3447"/>
                    <a:pt x="206" y="4976"/>
                  </a:cubicBezTo>
                  <a:cubicBezTo>
                    <a:pt x="206" y="5067"/>
                    <a:pt x="274" y="5159"/>
                    <a:pt x="343" y="5227"/>
                  </a:cubicBezTo>
                  <a:cubicBezTo>
                    <a:pt x="399" y="5283"/>
                    <a:pt x="471" y="5324"/>
                    <a:pt x="558" y="5324"/>
                  </a:cubicBezTo>
                  <a:cubicBezTo>
                    <a:pt x="577" y="5324"/>
                    <a:pt x="596" y="5322"/>
                    <a:pt x="616" y="5318"/>
                  </a:cubicBezTo>
                  <a:cubicBezTo>
                    <a:pt x="708" y="5318"/>
                    <a:pt x="799" y="5273"/>
                    <a:pt x="868" y="5204"/>
                  </a:cubicBezTo>
                  <a:cubicBezTo>
                    <a:pt x="936" y="5113"/>
                    <a:pt x="959" y="5022"/>
                    <a:pt x="959" y="4930"/>
                  </a:cubicBezTo>
                  <a:cubicBezTo>
                    <a:pt x="1050" y="3401"/>
                    <a:pt x="913" y="1872"/>
                    <a:pt x="776" y="365"/>
                  </a:cubicBezTo>
                  <a:cubicBezTo>
                    <a:pt x="753" y="160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9" name="Google Shape;1959;p41"/>
            <p:cNvSpPr/>
            <p:nvPr/>
          </p:nvSpPr>
          <p:spPr>
            <a:xfrm>
              <a:off x="3713825" y="1022625"/>
              <a:ext cx="21150" cy="136450"/>
            </a:xfrm>
            <a:custGeom>
              <a:avLst/>
              <a:gdLst/>
              <a:ahLst/>
              <a:cxnLst/>
              <a:rect l="l" t="t" r="r" b="b"/>
              <a:pathLst>
                <a:path w="846" h="5458" extrusionOk="0">
                  <a:moveTo>
                    <a:pt x="366" y="0"/>
                  </a:moveTo>
                  <a:cubicBezTo>
                    <a:pt x="161" y="0"/>
                    <a:pt x="1" y="183"/>
                    <a:pt x="1" y="388"/>
                  </a:cubicBezTo>
                  <a:cubicBezTo>
                    <a:pt x="24" y="1963"/>
                    <a:pt x="24" y="3538"/>
                    <a:pt x="92" y="5113"/>
                  </a:cubicBezTo>
                  <a:cubicBezTo>
                    <a:pt x="92" y="5306"/>
                    <a:pt x="252" y="5458"/>
                    <a:pt x="441" y="5458"/>
                  </a:cubicBezTo>
                  <a:cubicBezTo>
                    <a:pt x="454" y="5458"/>
                    <a:pt x="467" y="5457"/>
                    <a:pt x="480" y="5456"/>
                  </a:cubicBezTo>
                  <a:cubicBezTo>
                    <a:pt x="686" y="5456"/>
                    <a:pt x="845" y="5273"/>
                    <a:pt x="845" y="5068"/>
                  </a:cubicBezTo>
                  <a:cubicBezTo>
                    <a:pt x="777" y="3493"/>
                    <a:pt x="777" y="1918"/>
                    <a:pt x="777" y="366"/>
                  </a:cubicBezTo>
                  <a:cubicBezTo>
                    <a:pt x="777" y="160"/>
                    <a:pt x="57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0" name="Google Shape;1960;p41"/>
            <p:cNvSpPr/>
            <p:nvPr/>
          </p:nvSpPr>
          <p:spPr>
            <a:xfrm>
              <a:off x="3684725" y="826325"/>
              <a:ext cx="239700" cy="337850"/>
            </a:xfrm>
            <a:custGeom>
              <a:avLst/>
              <a:gdLst/>
              <a:ahLst/>
              <a:cxnLst/>
              <a:rect l="l" t="t" r="r" b="b"/>
              <a:pathLst>
                <a:path w="9588" h="13514" extrusionOk="0">
                  <a:moveTo>
                    <a:pt x="4249" y="2831"/>
                  </a:moveTo>
                  <a:cubicBezTo>
                    <a:pt x="4271" y="2846"/>
                    <a:pt x="4293" y="2861"/>
                    <a:pt x="4315" y="2876"/>
                  </a:cubicBezTo>
                  <a:cubicBezTo>
                    <a:pt x="4293" y="2855"/>
                    <a:pt x="4271" y="2833"/>
                    <a:pt x="4249" y="2831"/>
                  </a:cubicBezTo>
                  <a:close/>
                  <a:moveTo>
                    <a:pt x="412" y="0"/>
                  </a:moveTo>
                  <a:cubicBezTo>
                    <a:pt x="320" y="0"/>
                    <a:pt x="206" y="23"/>
                    <a:pt x="138" y="115"/>
                  </a:cubicBezTo>
                  <a:cubicBezTo>
                    <a:pt x="1" y="274"/>
                    <a:pt x="1" y="525"/>
                    <a:pt x="161" y="662"/>
                  </a:cubicBezTo>
                  <a:cubicBezTo>
                    <a:pt x="2717" y="2922"/>
                    <a:pt x="5707" y="4634"/>
                    <a:pt x="8515" y="6529"/>
                  </a:cubicBezTo>
                  <a:lnTo>
                    <a:pt x="8606" y="6597"/>
                  </a:lnTo>
                  <a:cubicBezTo>
                    <a:pt x="8378" y="6802"/>
                    <a:pt x="8149" y="7008"/>
                    <a:pt x="7898" y="7213"/>
                  </a:cubicBezTo>
                  <a:cubicBezTo>
                    <a:pt x="5707" y="9108"/>
                    <a:pt x="3288" y="10774"/>
                    <a:pt x="1256" y="12897"/>
                  </a:cubicBezTo>
                  <a:cubicBezTo>
                    <a:pt x="1119" y="13034"/>
                    <a:pt x="1142" y="13285"/>
                    <a:pt x="1279" y="13422"/>
                  </a:cubicBezTo>
                  <a:cubicBezTo>
                    <a:pt x="1352" y="13485"/>
                    <a:pt x="1445" y="13514"/>
                    <a:pt x="1537" y="13514"/>
                  </a:cubicBezTo>
                  <a:cubicBezTo>
                    <a:pt x="1645" y="13514"/>
                    <a:pt x="1753" y="13473"/>
                    <a:pt x="1827" y="13399"/>
                  </a:cubicBezTo>
                  <a:cubicBezTo>
                    <a:pt x="2466" y="12737"/>
                    <a:pt x="3128" y="12121"/>
                    <a:pt x="3813" y="11527"/>
                  </a:cubicBezTo>
                  <a:lnTo>
                    <a:pt x="3813" y="11527"/>
                  </a:lnTo>
                  <a:cubicBezTo>
                    <a:pt x="3790" y="11550"/>
                    <a:pt x="3767" y="11573"/>
                    <a:pt x="3744" y="11596"/>
                  </a:cubicBezTo>
                  <a:cubicBezTo>
                    <a:pt x="5639" y="9975"/>
                    <a:pt x="7670" y="8514"/>
                    <a:pt x="9496" y="6802"/>
                  </a:cubicBezTo>
                  <a:cubicBezTo>
                    <a:pt x="9565" y="6734"/>
                    <a:pt x="9587" y="6620"/>
                    <a:pt x="9587" y="6529"/>
                  </a:cubicBezTo>
                  <a:cubicBezTo>
                    <a:pt x="9587" y="6437"/>
                    <a:pt x="9542" y="6323"/>
                    <a:pt x="9473" y="6255"/>
                  </a:cubicBezTo>
                  <a:cubicBezTo>
                    <a:pt x="7739" y="5068"/>
                    <a:pt x="5958" y="3995"/>
                    <a:pt x="4246" y="2831"/>
                  </a:cubicBezTo>
                  <a:cubicBezTo>
                    <a:pt x="4247" y="2831"/>
                    <a:pt x="4248" y="2831"/>
                    <a:pt x="4249" y="2831"/>
                  </a:cubicBezTo>
                  <a:lnTo>
                    <a:pt x="4249" y="2831"/>
                  </a:lnTo>
                  <a:cubicBezTo>
                    <a:pt x="3016" y="1977"/>
                    <a:pt x="1807" y="1079"/>
                    <a:pt x="663" y="92"/>
                  </a:cubicBezTo>
                  <a:cubicBezTo>
                    <a:pt x="594" y="23"/>
                    <a:pt x="50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1" name="Google Shape;1961;p41"/>
            <p:cNvSpPr/>
            <p:nvPr/>
          </p:nvSpPr>
          <p:spPr>
            <a:xfrm>
              <a:off x="2796825" y="1068850"/>
              <a:ext cx="130700" cy="39125"/>
            </a:xfrm>
            <a:custGeom>
              <a:avLst/>
              <a:gdLst/>
              <a:ahLst/>
              <a:cxnLst/>
              <a:rect l="l" t="t" r="r" b="b"/>
              <a:pathLst>
                <a:path w="5228" h="1565" extrusionOk="0">
                  <a:moveTo>
                    <a:pt x="2489" y="0"/>
                  </a:moveTo>
                  <a:cubicBezTo>
                    <a:pt x="2078" y="0"/>
                    <a:pt x="1644" y="69"/>
                    <a:pt x="1279" y="251"/>
                  </a:cubicBezTo>
                  <a:cubicBezTo>
                    <a:pt x="822" y="434"/>
                    <a:pt x="434" y="731"/>
                    <a:pt x="92" y="1096"/>
                  </a:cubicBezTo>
                  <a:cubicBezTo>
                    <a:pt x="1" y="1210"/>
                    <a:pt x="23" y="1393"/>
                    <a:pt x="138" y="1507"/>
                  </a:cubicBezTo>
                  <a:cubicBezTo>
                    <a:pt x="188" y="1547"/>
                    <a:pt x="246" y="1565"/>
                    <a:pt x="306" y="1565"/>
                  </a:cubicBezTo>
                  <a:cubicBezTo>
                    <a:pt x="383" y="1565"/>
                    <a:pt x="462" y="1535"/>
                    <a:pt x="526" y="1484"/>
                  </a:cubicBezTo>
                  <a:cubicBezTo>
                    <a:pt x="617" y="1370"/>
                    <a:pt x="708" y="1301"/>
                    <a:pt x="800" y="1210"/>
                  </a:cubicBezTo>
                  <a:cubicBezTo>
                    <a:pt x="1005" y="1050"/>
                    <a:pt x="1210" y="913"/>
                    <a:pt x="1439" y="799"/>
                  </a:cubicBezTo>
                  <a:cubicBezTo>
                    <a:pt x="1644" y="708"/>
                    <a:pt x="1827" y="639"/>
                    <a:pt x="2032" y="594"/>
                  </a:cubicBezTo>
                  <a:cubicBezTo>
                    <a:pt x="2210" y="578"/>
                    <a:pt x="2387" y="561"/>
                    <a:pt x="2557" y="561"/>
                  </a:cubicBezTo>
                  <a:cubicBezTo>
                    <a:pt x="2627" y="561"/>
                    <a:pt x="2696" y="564"/>
                    <a:pt x="2763" y="571"/>
                  </a:cubicBezTo>
                  <a:cubicBezTo>
                    <a:pt x="3128" y="617"/>
                    <a:pt x="3493" y="685"/>
                    <a:pt x="3835" y="799"/>
                  </a:cubicBezTo>
                  <a:cubicBezTo>
                    <a:pt x="4155" y="913"/>
                    <a:pt x="4452" y="1050"/>
                    <a:pt x="4771" y="1187"/>
                  </a:cubicBezTo>
                  <a:cubicBezTo>
                    <a:pt x="4814" y="1208"/>
                    <a:pt x="4858" y="1219"/>
                    <a:pt x="4902" y="1219"/>
                  </a:cubicBezTo>
                  <a:cubicBezTo>
                    <a:pt x="4998" y="1219"/>
                    <a:pt x="5089" y="1168"/>
                    <a:pt x="5136" y="1073"/>
                  </a:cubicBezTo>
                  <a:cubicBezTo>
                    <a:pt x="5228" y="936"/>
                    <a:pt x="5159" y="753"/>
                    <a:pt x="5022" y="685"/>
                  </a:cubicBezTo>
                  <a:cubicBezTo>
                    <a:pt x="4223" y="297"/>
                    <a:pt x="3402" y="0"/>
                    <a:pt x="2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41"/>
            <p:cNvSpPr/>
            <p:nvPr/>
          </p:nvSpPr>
          <p:spPr>
            <a:xfrm>
              <a:off x="3256750" y="1076250"/>
              <a:ext cx="182075" cy="46825"/>
            </a:xfrm>
            <a:custGeom>
              <a:avLst/>
              <a:gdLst/>
              <a:ahLst/>
              <a:cxnLst/>
              <a:rect l="l" t="t" r="r" b="b"/>
              <a:pathLst>
                <a:path w="7283" h="1873" extrusionOk="0">
                  <a:moveTo>
                    <a:pt x="298" y="1"/>
                  </a:moveTo>
                  <a:cubicBezTo>
                    <a:pt x="183" y="1"/>
                    <a:pt x="92" y="69"/>
                    <a:pt x="24" y="161"/>
                  </a:cubicBezTo>
                  <a:cubicBezTo>
                    <a:pt x="1" y="229"/>
                    <a:pt x="1" y="321"/>
                    <a:pt x="24" y="389"/>
                  </a:cubicBezTo>
                  <a:cubicBezTo>
                    <a:pt x="47" y="457"/>
                    <a:pt x="92" y="503"/>
                    <a:pt x="161" y="549"/>
                  </a:cubicBezTo>
                  <a:cubicBezTo>
                    <a:pt x="1188" y="1188"/>
                    <a:pt x="2329" y="1667"/>
                    <a:pt x="3539" y="1827"/>
                  </a:cubicBezTo>
                  <a:cubicBezTo>
                    <a:pt x="3836" y="1850"/>
                    <a:pt x="4132" y="1873"/>
                    <a:pt x="4429" y="1873"/>
                  </a:cubicBezTo>
                  <a:cubicBezTo>
                    <a:pt x="4726" y="1850"/>
                    <a:pt x="5045" y="1804"/>
                    <a:pt x="5342" y="1758"/>
                  </a:cubicBezTo>
                  <a:cubicBezTo>
                    <a:pt x="5981" y="1644"/>
                    <a:pt x="6575" y="1370"/>
                    <a:pt x="7100" y="1051"/>
                  </a:cubicBezTo>
                  <a:cubicBezTo>
                    <a:pt x="7236" y="960"/>
                    <a:pt x="7282" y="777"/>
                    <a:pt x="7191" y="640"/>
                  </a:cubicBezTo>
                  <a:cubicBezTo>
                    <a:pt x="7133" y="568"/>
                    <a:pt x="7039" y="523"/>
                    <a:pt x="6948" y="523"/>
                  </a:cubicBezTo>
                  <a:cubicBezTo>
                    <a:pt x="6896" y="523"/>
                    <a:pt x="6845" y="538"/>
                    <a:pt x="6803" y="572"/>
                  </a:cubicBezTo>
                  <a:cubicBezTo>
                    <a:pt x="6643" y="663"/>
                    <a:pt x="6460" y="754"/>
                    <a:pt x="6301" y="845"/>
                  </a:cubicBezTo>
                  <a:cubicBezTo>
                    <a:pt x="5935" y="1005"/>
                    <a:pt x="5525" y="1142"/>
                    <a:pt x="5114" y="1234"/>
                  </a:cubicBezTo>
                  <a:cubicBezTo>
                    <a:pt x="4839" y="1277"/>
                    <a:pt x="4564" y="1293"/>
                    <a:pt x="4295" y="1293"/>
                  </a:cubicBezTo>
                  <a:cubicBezTo>
                    <a:pt x="4139" y="1293"/>
                    <a:pt x="3986" y="1288"/>
                    <a:pt x="3836" y="1279"/>
                  </a:cubicBezTo>
                  <a:cubicBezTo>
                    <a:pt x="3288" y="1234"/>
                    <a:pt x="2763" y="1097"/>
                    <a:pt x="2261" y="937"/>
                  </a:cubicBezTo>
                  <a:lnTo>
                    <a:pt x="2238" y="937"/>
                  </a:lnTo>
                  <a:cubicBezTo>
                    <a:pt x="2215" y="914"/>
                    <a:pt x="2215" y="914"/>
                    <a:pt x="2192" y="914"/>
                  </a:cubicBezTo>
                  <a:lnTo>
                    <a:pt x="2238" y="937"/>
                  </a:lnTo>
                  <a:cubicBezTo>
                    <a:pt x="1599" y="686"/>
                    <a:pt x="982" y="389"/>
                    <a:pt x="412" y="47"/>
                  </a:cubicBezTo>
                  <a:cubicBezTo>
                    <a:pt x="389" y="24"/>
                    <a:pt x="34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41"/>
            <p:cNvSpPr/>
            <p:nvPr/>
          </p:nvSpPr>
          <p:spPr>
            <a:xfrm>
              <a:off x="2976575" y="878250"/>
              <a:ext cx="149525" cy="42675"/>
            </a:xfrm>
            <a:custGeom>
              <a:avLst/>
              <a:gdLst/>
              <a:ahLst/>
              <a:cxnLst/>
              <a:rect l="l" t="t" r="r" b="b"/>
              <a:pathLst>
                <a:path w="5981" h="1707" extrusionOk="0">
                  <a:moveTo>
                    <a:pt x="5661" y="1"/>
                  </a:moveTo>
                  <a:cubicBezTo>
                    <a:pt x="5638" y="1"/>
                    <a:pt x="5616" y="23"/>
                    <a:pt x="5593" y="23"/>
                  </a:cubicBezTo>
                  <a:cubicBezTo>
                    <a:pt x="5342" y="138"/>
                    <a:pt x="5091" y="252"/>
                    <a:pt x="4840" y="389"/>
                  </a:cubicBezTo>
                  <a:cubicBezTo>
                    <a:pt x="4223" y="663"/>
                    <a:pt x="3607" y="959"/>
                    <a:pt x="2922" y="1096"/>
                  </a:cubicBezTo>
                  <a:cubicBezTo>
                    <a:pt x="2717" y="1142"/>
                    <a:pt x="2489" y="1142"/>
                    <a:pt x="2238" y="1142"/>
                  </a:cubicBezTo>
                  <a:cubicBezTo>
                    <a:pt x="2055" y="1119"/>
                    <a:pt x="1872" y="1073"/>
                    <a:pt x="1690" y="1005"/>
                  </a:cubicBezTo>
                  <a:cubicBezTo>
                    <a:pt x="1484" y="936"/>
                    <a:pt x="1302" y="822"/>
                    <a:pt x="1119" y="708"/>
                  </a:cubicBezTo>
                  <a:cubicBezTo>
                    <a:pt x="891" y="548"/>
                    <a:pt x="685" y="389"/>
                    <a:pt x="503" y="183"/>
                  </a:cubicBezTo>
                  <a:cubicBezTo>
                    <a:pt x="453" y="143"/>
                    <a:pt x="390" y="125"/>
                    <a:pt x="327" y="125"/>
                  </a:cubicBezTo>
                  <a:cubicBezTo>
                    <a:pt x="246" y="125"/>
                    <a:pt x="166" y="155"/>
                    <a:pt x="115" y="206"/>
                  </a:cubicBezTo>
                  <a:cubicBezTo>
                    <a:pt x="1" y="343"/>
                    <a:pt x="23" y="503"/>
                    <a:pt x="138" y="617"/>
                  </a:cubicBezTo>
                  <a:cubicBezTo>
                    <a:pt x="503" y="1005"/>
                    <a:pt x="936" y="1324"/>
                    <a:pt x="1416" y="1530"/>
                  </a:cubicBezTo>
                  <a:cubicBezTo>
                    <a:pt x="1744" y="1651"/>
                    <a:pt x="2073" y="1706"/>
                    <a:pt x="2411" y="1706"/>
                  </a:cubicBezTo>
                  <a:cubicBezTo>
                    <a:pt x="2519" y="1706"/>
                    <a:pt x="2629" y="1701"/>
                    <a:pt x="2740" y="1690"/>
                  </a:cubicBezTo>
                  <a:cubicBezTo>
                    <a:pt x="3173" y="1644"/>
                    <a:pt x="3630" y="1530"/>
                    <a:pt x="4041" y="1347"/>
                  </a:cubicBezTo>
                  <a:cubicBezTo>
                    <a:pt x="4520" y="1165"/>
                    <a:pt x="4999" y="936"/>
                    <a:pt x="5456" y="708"/>
                  </a:cubicBezTo>
                  <a:lnTo>
                    <a:pt x="5456" y="708"/>
                  </a:lnTo>
                  <a:cubicBezTo>
                    <a:pt x="5456" y="708"/>
                    <a:pt x="5456" y="708"/>
                    <a:pt x="5433" y="731"/>
                  </a:cubicBezTo>
                  <a:cubicBezTo>
                    <a:pt x="5547" y="663"/>
                    <a:pt x="5661" y="617"/>
                    <a:pt x="5775" y="571"/>
                  </a:cubicBezTo>
                  <a:cubicBezTo>
                    <a:pt x="5844" y="526"/>
                    <a:pt x="5890" y="503"/>
                    <a:pt x="5935" y="434"/>
                  </a:cubicBezTo>
                  <a:cubicBezTo>
                    <a:pt x="5981" y="366"/>
                    <a:pt x="5981" y="274"/>
                    <a:pt x="5958" y="206"/>
                  </a:cubicBezTo>
                  <a:cubicBezTo>
                    <a:pt x="5935" y="138"/>
                    <a:pt x="5867" y="69"/>
                    <a:pt x="5798" y="46"/>
                  </a:cubicBezTo>
                  <a:cubicBezTo>
                    <a:pt x="5775" y="23"/>
                    <a:pt x="5730" y="1"/>
                    <a:pt x="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41"/>
            <p:cNvSpPr/>
            <p:nvPr/>
          </p:nvSpPr>
          <p:spPr>
            <a:xfrm>
              <a:off x="3380575" y="878825"/>
              <a:ext cx="261375" cy="56875"/>
            </a:xfrm>
            <a:custGeom>
              <a:avLst/>
              <a:gdLst/>
              <a:ahLst/>
              <a:cxnLst/>
              <a:rect l="l" t="t" r="r" b="b"/>
              <a:pathLst>
                <a:path w="10455" h="2275" extrusionOk="0">
                  <a:moveTo>
                    <a:pt x="9907" y="525"/>
                  </a:moveTo>
                  <a:cubicBezTo>
                    <a:pt x="9892" y="525"/>
                    <a:pt x="9877" y="525"/>
                    <a:pt x="9861" y="532"/>
                  </a:cubicBezTo>
                  <a:lnTo>
                    <a:pt x="9861" y="532"/>
                  </a:lnTo>
                  <a:cubicBezTo>
                    <a:pt x="9877" y="530"/>
                    <a:pt x="9892" y="528"/>
                    <a:pt x="9907" y="525"/>
                  </a:cubicBezTo>
                  <a:close/>
                  <a:moveTo>
                    <a:pt x="5502" y="0"/>
                  </a:moveTo>
                  <a:cubicBezTo>
                    <a:pt x="5137" y="0"/>
                    <a:pt x="4794" y="23"/>
                    <a:pt x="4452" y="69"/>
                  </a:cubicBezTo>
                  <a:cubicBezTo>
                    <a:pt x="2900" y="274"/>
                    <a:pt x="1462" y="936"/>
                    <a:pt x="161" y="1758"/>
                  </a:cubicBezTo>
                  <a:cubicBezTo>
                    <a:pt x="24" y="1826"/>
                    <a:pt x="1" y="2009"/>
                    <a:pt x="69" y="2146"/>
                  </a:cubicBezTo>
                  <a:cubicBezTo>
                    <a:pt x="128" y="2234"/>
                    <a:pt x="224" y="2275"/>
                    <a:pt x="322" y="2275"/>
                  </a:cubicBezTo>
                  <a:cubicBezTo>
                    <a:pt x="376" y="2275"/>
                    <a:pt x="431" y="2262"/>
                    <a:pt x="480" y="2237"/>
                  </a:cubicBezTo>
                  <a:cubicBezTo>
                    <a:pt x="937" y="1941"/>
                    <a:pt x="1393" y="1667"/>
                    <a:pt x="1895" y="1438"/>
                  </a:cubicBezTo>
                  <a:cubicBezTo>
                    <a:pt x="2626" y="1096"/>
                    <a:pt x="3379" y="845"/>
                    <a:pt x="4178" y="685"/>
                  </a:cubicBezTo>
                  <a:cubicBezTo>
                    <a:pt x="4599" y="607"/>
                    <a:pt x="5031" y="572"/>
                    <a:pt x="5459" y="572"/>
                  </a:cubicBezTo>
                  <a:cubicBezTo>
                    <a:pt x="5657" y="572"/>
                    <a:pt x="5855" y="579"/>
                    <a:pt x="6050" y="594"/>
                  </a:cubicBezTo>
                  <a:cubicBezTo>
                    <a:pt x="6369" y="617"/>
                    <a:pt x="6689" y="662"/>
                    <a:pt x="7008" y="731"/>
                  </a:cubicBezTo>
                  <a:cubicBezTo>
                    <a:pt x="7374" y="822"/>
                    <a:pt x="7739" y="936"/>
                    <a:pt x="8104" y="1005"/>
                  </a:cubicBezTo>
                  <a:cubicBezTo>
                    <a:pt x="8424" y="1096"/>
                    <a:pt x="8766" y="1142"/>
                    <a:pt x="9108" y="1165"/>
                  </a:cubicBezTo>
                  <a:cubicBezTo>
                    <a:pt x="9496" y="1165"/>
                    <a:pt x="9861" y="1119"/>
                    <a:pt x="10227" y="1028"/>
                  </a:cubicBezTo>
                  <a:cubicBezTo>
                    <a:pt x="10386" y="1005"/>
                    <a:pt x="10455" y="822"/>
                    <a:pt x="10409" y="685"/>
                  </a:cubicBezTo>
                  <a:cubicBezTo>
                    <a:pt x="10373" y="558"/>
                    <a:pt x="10264" y="489"/>
                    <a:pt x="10152" y="489"/>
                  </a:cubicBezTo>
                  <a:cubicBezTo>
                    <a:pt x="10124" y="489"/>
                    <a:pt x="10095" y="493"/>
                    <a:pt x="10067" y="503"/>
                  </a:cubicBezTo>
                  <a:cubicBezTo>
                    <a:pt x="9998" y="503"/>
                    <a:pt x="9907" y="525"/>
                    <a:pt x="9839" y="548"/>
                  </a:cubicBezTo>
                  <a:cubicBezTo>
                    <a:pt x="9846" y="541"/>
                    <a:pt x="9854" y="536"/>
                    <a:pt x="9861" y="532"/>
                  </a:cubicBezTo>
                  <a:lnTo>
                    <a:pt x="9861" y="532"/>
                  </a:lnTo>
                  <a:cubicBezTo>
                    <a:pt x="9658" y="562"/>
                    <a:pt x="9444" y="580"/>
                    <a:pt x="9228" y="580"/>
                  </a:cubicBezTo>
                  <a:cubicBezTo>
                    <a:pt x="9143" y="580"/>
                    <a:pt x="9057" y="577"/>
                    <a:pt x="8971" y="571"/>
                  </a:cubicBezTo>
                  <a:cubicBezTo>
                    <a:pt x="8606" y="548"/>
                    <a:pt x="8241" y="457"/>
                    <a:pt x="7876" y="366"/>
                  </a:cubicBezTo>
                  <a:cubicBezTo>
                    <a:pt x="7488" y="274"/>
                    <a:pt x="7122" y="160"/>
                    <a:pt x="6712" y="115"/>
                  </a:cubicBezTo>
                  <a:cubicBezTo>
                    <a:pt x="6324" y="23"/>
                    <a:pt x="5913" y="0"/>
                    <a:pt x="5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955547" y="285601"/>
            <a:ext cx="7500552" cy="368654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s 2"/>
          <p:cNvSpPr/>
          <p:nvPr/>
        </p:nvSpPr>
        <p:spPr>
          <a:xfrm>
            <a:off x="1709309" y="4130511"/>
            <a:ext cx="6285514" cy="754417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ctr"/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SG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955547" y="343319"/>
            <a:ext cx="3496578" cy="409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s 2"/>
          <p:cNvSpPr/>
          <p:nvPr/>
        </p:nvSpPr>
        <p:spPr>
          <a:xfrm>
            <a:off x="4683512" y="1588563"/>
            <a:ext cx="3587621" cy="1804086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ctr"/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lướt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SG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6" name="Picture 15"/>
          <p:cNvPicPr/>
          <p:nvPr/>
        </p:nvPicPr>
        <p:blipFill>
          <a:blip r:embed="rId1"/>
          <a:stretch>
            <a:fillRect/>
          </a:stretch>
        </p:blipFill>
        <p:spPr>
          <a:xfrm>
            <a:off x="328626" y="872211"/>
            <a:ext cx="6029644" cy="317238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s 2"/>
          <p:cNvSpPr/>
          <p:nvPr/>
        </p:nvSpPr>
        <p:spPr>
          <a:xfrm>
            <a:off x="6482463" y="1423886"/>
            <a:ext cx="2392177" cy="2069037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ctr"/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SG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SG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SG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SG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Giỏ hàng của bạn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2294;p48"/>
          <p:cNvSpPr/>
          <p:nvPr/>
        </p:nvSpPr>
        <p:spPr>
          <a:xfrm>
            <a:off x="5725633" y="1608626"/>
            <a:ext cx="3162111" cy="57459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SG" sz="2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Giỏ hàng khi không có user đăng nhập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1" name="Google Shape;3261;p68"/>
          <p:cNvGrpSpPr/>
          <p:nvPr/>
        </p:nvGrpSpPr>
        <p:grpSpPr>
          <a:xfrm rot="480000">
            <a:off x="8002625" y="146862"/>
            <a:ext cx="1062700" cy="1204925"/>
            <a:chOff x="1459400" y="651025"/>
            <a:chExt cx="1062700" cy="1204925"/>
          </a:xfrm>
        </p:grpSpPr>
        <p:sp>
          <p:nvSpPr>
            <p:cNvPr id="3262" name="Google Shape;3262;p68"/>
            <p:cNvSpPr/>
            <p:nvPr/>
          </p:nvSpPr>
          <p:spPr>
            <a:xfrm>
              <a:off x="1736350" y="651025"/>
              <a:ext cx="526975" cy="422325"/>
            </a:xfrm>
            <a:custGeom>
              <a:avLst/>
              <a:gdLst/>
              <a:ahLst/>
              <a:cxnLst/>
              <a:rect l="l" t="t" r="r" b="b"/>
              <a:pathLst>
                <a:path w="21079" h="16893" extrusionOk="0">
                  <a:moveTo>
                    <a:pt x="11003" y="984"/>
                  </a:moveTo>
                  <a:cubicBezTo>
                    <a:pt x="11160" y="984"/>
                    <a:pt x="11317" y="990"/>
                    <a:pt x="11479" y="1003"/>
                  </a:cubicBezTo>
                  <a:cubicBezTo>
                    <a:pt x="11630" y="1028"/>
                    <a:pt x="11780" y="1053"/>
                    <a:pt x="11906" y="1078"/>
                  </a:cubicBezTo>
                  <a:cubicBezTo>
                    <a:pt x="12056" y="1103"/>
                    <a:pt x="12206" y="1153"/>
                    <a:pt x="12357" y="1203"/>
                  </a:cubicBezTo>
                  <a:cubicBezTo>
                    <a:pt x="12382" y="1203"/>
                    <a:pt x="12407" y="1228"/>
                    <a:pt x="12432" y="1228"/>
                  </a:cubicBezTo>
                  <a:cubicBezTo>
                    <a:pt x="12519" y="1272"/>
                    <a:pt x="12615" y="1299"/>
                    <a:pt x="12705" y="1299"/>
                  </a:cubicBezTo>
                  <a:cubicBezTo>
                    <a:pt x="12769" y="1299"/>
                    <a:pt x="12830" y="1285"/>
                    <a:pt x="12883" y="1254"/>
                  </a:cubicBezTo>
                  <a:cubicBezTo>
                    <a:pt x="13635" y="1429"/>
                    <a:pt x="14362" y="1629"/>
                    <a:pt x="15088" y="1880"/>
                  </a:cubicBezTo>
                  <a:cubicBezTo>
                    <a:pt x="15540" y="2030"/>
                    <a:pt x="15941" y="2206"/>
                    <a:pt x="16367" y="2431"/>
                  </a:cubicBezTo>
                  <a:cubicBezTo>
                    <a:pt x="16592" y="2557"/>
                    <a:pt x="16843" y="2707"/>
                    <a:pt x="17068" y="2858"/>
                  </a:cubicBezTo>
                  <a:cubicBezTo>
                    <a:pt x="17219" y="2958"/>
                    <a:pt x="17344" y="3033"/>
                    <a:pt x="17495" y="3158"/>
                  </a:cubicBezTo>
                  <a:cubicBezTo>
                    <a:pt x="17620" y="3259"/>
                    <a:pt x="17770" y="3384"/>
                    <a:pt x="17896" y="3509"/>
                  </a:cubicBezTo>
                  <a:cubicBezTo>
                    <a:pt x="18096" y="3710"/>
                    <a:pt x="18322" y="3935"/>
                    <a:pt x="18497" y="4161"/>
                  </a:cubicBezTo>
                  <a:cubicBezTo>
                    <a:pt x="18698" y="4411"/>
                    <a:pt x="18898" y="4662"/>
                    <a:pt x="19073" y="4913"/>
                  </a:cubicBezTo>
                  <a:cubicBezTo>
                    <a:pt x="19174" y="5088"/>
                    <a:pt x="19299" y="5264"/>
                    <a:pt x="19399" y="5439"/>
                  </a:cubicBezTo>
                  <a:cubicBezTo>
                    <a:pt x="19500" y="5640"/>
                    <a:pt x="19575" y="5840"/>
                    <a:pt x="19675" y="6015"/>
                  </a:cubicBezTo>
                  <a:cubicBezTo>
                    <a:pt x="19725" y="6116"/>
                    <a:pt x="19775" y="6216"/>
                    <a:pt x="19800" y="6341"/>
                  </a:cubicBezTo>
                  <a:cubicBezTo>
                    <a:pt x="19825" y="6442"/>
                    <a:pt x="19875" y="6517"/>
                    <a:pt x="19901" y="6617"/>
                  </a:cubicBezTo>
                  <a:cubicBezTo>
                    <a:pt x="19951" y="6817"/>
                    <a:pt x="20001" y="6993"/>
                    <a:pt x="20026" y="7168"/>
                  </a:cubicBezTo>
                  <a:cubicBezTo>
                    <a:pt x="20051" y="7294"/>
                    <a:pt x="20051" y="7444"/>
                    <a:pt x="20076" y="7569"/>
                  </a:cubicBezTo>
                  <a:cubicBezTo>
                    <a:pt x="20076" y="7670"/>
                    <a:pt x="20076" y="7745"/>
                    <a:pt x="20076" y="7845"/>
                  </a:cubicBezTo>
                  <a:lnTo>
                    <a:pt x="20076" y="8146"/>
                  </a:lnTo>
                  <a:cubicBezTo>
                    <a:pt x="20076" y="8271"/>
                    <a:pt x="20076" y="8396"/>
                    <a:pt x="20051" y="8522"/>
                  </a:cubicBezTo>
                  <a:cubicBezTo>
                    <a:pt x="20026" y="8647"/>
                    <a:pt x="20001" y="8772"/>
                    <a:pt x="20001" y="8873"/>
                  </a:cubicBezTo>
                  <a:cubicBezTo>
                    <a:pt x="20001" y="8873"/>
                    <a:pt x="20001" y="8848"/>
                    <a:pt x="20001" y="8822"/>
                  </a:cubicBezTo>
                  <a:cubicBezTo>
                    <a:pt x="19976" y="8948"/>
                    <a:pt x="19951" y="9073"/>
                    <a:pt x="19926" y="9198"/>
                  </a:cubicBezTo>
                  <a:cubicBezTo>
                    <a:pt x="19875" y="9299"/>
                    <a:pt x="19850" y="9424"/>
                    <a:pt x="19825" y="9524"/>
                  </a:cubicBezTo>
                  <a:cubicBezTo>
                    <a:pt x="19775" y="9624"/>
                    <a:pt x="19750" y="9725"/>
                    <a:pt x="19700" y="9825"/>
                  </a:cubicBezTo>
                  <a:cubicBezTo>
                    <a:pt x="19650" y="9950"/>
                    <a:pt x="19600" y="10076"/>
                    <a:pt x="19550" y="10176"/>
                  </a:cubicBezTo>
                  <a:cubicBezTo>
                    <a:pt x="19449" y="10376"/>
                    <a:pt x="19349" y="10552"/>
                    <a:pt x="19224" y="10727"/>
                  </a:cubicBezTo>
                  <a:cubicBezTo>
                    <a:pt x="19124" y="10903"/>
                    <a:pt x="19023" y="11078"/>
                    <a:pt x="18923" y="11254"/>
                  </a:cubicBezTo>
                  <a:lnTo>
                    <a:pt x="18773" y="11429"/>
                  </a:lnTo>
                  <a:cubicBezTo>
                    <a:pt x="18723" y="11504"/>
                    <a:pt x="18698" y="11554"/>
                    <a:pt x="18647" y="11604"/>
                  </a:cubicBezTo>
                  <a:cubicBezTo>
                    <a:pt x="18547" y="11730"/>
                    <a:pt x="18447" y="11830"/>
                    <a:pt x="18347" y="11955"/>
                  </a:cubicBezTo>
                  <a:cubicBezTo>
                    <a:pt x="18171" y="12131"/>
                    <a:pt x="17996" y="12331"/>
                    <a:pt x="17795" y="12507"/>
                  </a:cubicBezTo>
                  <a:cubicBezTo>
                    <a:pt x="17620" y="12682"/>
                    <a:pt x="17419" y="12833"/>
                    <a:pt x="17244" y="13008"/>
                  </a:cubicBezTo>
                  <a:cubicBezTo>
                    <a:pt x="17119" y="13108"/>
                    <a:pt x="16993" y="13208"/>
                    <a:pt x="16868" y="13309"/>
                  </a:cubicBezTo>
                  <a:cubicBezTo>
                    <a:pt x="16743" y="13409"/>
                    <a:pt x="16642" y="13484"/>
                    <a:pt x="16517" y="13584"/>
                  </a:cubicBezTo>
                  <a:cubicBezTo>
                    <a:pt x="16292" y="13735"/>
                    <a:pt x="16041" y="13885"/>
                    <a:pt x="15815" y="14061"/>
                  </a:cubicBezTo>
                  <a:cubicBezTo>
                    <a:pt x="15715" y="14111"/>
                    <a:pt x="15615" y="14161"/>
                    <a:pt x="15515" y="14236"/>
                  </a:cubicBezTo>
                  <a:cubicBezTo>
                    <a:pt x="15414" y="14286"/>
                    <a:pt x="15339" y="14336"/>
                    <a:pt x="15264" y="14361"/>
                  </a:cubicBezTo>
                  <a:cubicBezTo>
                    <a:pt x="15063" y="14462"/>
                    <a:pt x="14863" y="14587"/>
                    <a:pt x="14662" y="14687"/>
                  </a:cubicBezTo>
                  <a:cubicBezTo>
                    <a:pt x="14462" y="14762"/>
                    <a:pt x="14286" y="14838"/>
                    <a:pt x="14086" y="14938"/>
                  </a:cubicBezTo>
                  <a:cubicBezTo>
                    <a:pt x="13936" y="15013"/>
                    <a:pt x="13760" y="15063"/>
                    <a:pt x="13610" y="15113"/>
                  </a:cubicBezTo>
                  <a:cubicBezTo>
                    <a:pt x="13459" y="15188"/>
                    <a:pt x="13309" y="15239"/>
                    <a:pt x="13134" y="15289"/>
                  </a:cubicBezTo>
                  <a:cubicBezTo>
                    <a:pt x="12958" y="15339"/>
                    <a:pt x="12758" y="15414"/>
                    <a:pt x="12557" y="15464"/>
                  </a:cubicBezTo>
                  <a:cubicBezTo>
                    <a:pt x="12432" y="15489"/>
                    <a:pt x="12307" y="15539"/>
                    <a:pt x="12181" y="15564"/>
                  </a:cubicBezTo>
                  <a:cubicBezTo>
                    <a:pt x="12031" y="15589"/>
                    <a:pt x="11906" y="15640"/>
                    <a:pt x="11755" y="15665"/>
                  </a:cubicBezTo>
                  <a:cubicBezTo>
                    <a:pt x="11505" y="15715"/>
                    <a:pt x="11254" y="15765"/>
                    <a:pt x="11003" y="15815"/>
                  </a:cubicBezTo>
                  <a:cubicBezTo>
                    <a:pt x="10753" y="15840"/>
                    <a:pt x="10502" y="15865"/>
                    <a:pt x="10251" y="15890"/>
                  </a:cubicBezTo>
                  <a:lnTo>
                    <a:pt x="9926" y="15890"/>
                  </a:lnTo>
                  <a:cubicBezTo>
                    <a:pt x="9800" y="15915"/>
                    <a:pt x="9675" y="15915"/>
                    <a:pt x="9550" y="15915"/>
                  </a:cubicBezTo>
                  <a:cubicBezTo>
                    <a:pt x="9299" y="15890"/>
                    <a:pt x="9048" y="15890"/>
                    <a:pt x="8798" y="15890"/>
                  </a:cubicBezTo>
                  <a:cubicBezTo>
                    <a:pt x="8672" y="15865"/>
                    <a:pt x="8547" y="15865"/>
                    <a:pt x="8422" y="15840"/>
                  </a:cubicBezTo>
                  <a:cubicBezTo>
                    <a:pt x="8322" y="15840"/>
                    <a:pt x="8196" y="15815"/>
                    <a:pt x="8096" y="15815"/>
                  </a:cubicBezTo>
                  <a:cubicBezTo>
                    <a:pt x="7820" y="15765"/>
                    <a:pt x="7545" y="15715"/>
                    <a:pt x="7269" y="15665"/>
                  </a:cubicBezTo>
                  <a:cubicBezTo>
                    <a:pt x="6918" y="15589"/>
                    <a:pt x="6542" y="15489"/>
                    <a:pt x="6191" y="15364"/>
                  </a:cubicBezTo>
                  <a:cubicBezTo>
                    <a:pt x="5840" y="15213"/>
                    <a:pt x="5464" y="15063"/>
                    <a:pt x="5139" y="14888"/>
                  </a:cubicBezTo>
                  <a:cubicBezTo>
                    <a:pt x="4838" y="14737"/>
                    <a:pt x="4562" y="14587"/>
                    <a:pt x="4286" y="14386"/>
                  </a:cubicBezTo>
                  <a:cubicBezTo>
                    <a:pt x="3936" y="14136"/>
                    <a:pt x="3585" y="13885"/>
                    <a:pt x="3284" y="13584"/>
                  </a:cubicBezTo>
                  <a:cubicBezTo>
                    <a:pt x="3033" y="13359"/>
                    <a:pt x="2783" y="13108"/>
                    <a:pt x="2557" y="12858"/>
                  </a:cubicBezTo>
                  <a:cubicBezTo>
                    <a:pt x="2357" y="12582"/>
                    <a:pt x="2131" y="12306"/>
                    <a:pt x="1956" y="12005"/>
                  </a:cubicBezTo>
                  <a:cubicBezTo>
                    <a:pt x="1780" y="11755"/>
                    <a:pt x="1655" y="11504"/>
                    <a:pt x="1530" y="11229"/>
                  </a:cubicBezTo>
                  <a:cubicBezTo>
                    <a:pt x="1404" y="11003"/>
                    <a:pt x="1329" y="10752"/>
                    <a:pt x="1254" y="10527"/>
                  </a:cubicBezTo>
                  <a:cubicBezTo>
                    <a:pt x="1179" y="10301"/>
                    <a:pt x="1129" y="10076"/>
                    <a:pt x="1078" y="9850"/>
                  </a:cubicBezTo>
                  <a:cubicBezTo>
                    <a:pt x="1053" y="9650"/>
                    <a:pt x="1028" y="9474"/>
                    <a:pt x="1028" y="9274"/>
                  </a:cubicBezTo>
                  <a:cubicBezTo>
                    <a:pt x="1028" y="9048"/>
                    <a:pt x="1028" y="8848"/>
                    <a:pt x="1028" y="8622"/>
                  </a:cubicBezTo>
                  <a:cubicBezTo>
                    <a:pt x="1053" y="8371"/>
                    <a:pt x="1103" y="8146"/>
                    <a:pt x="1154" y="7895"/>
                  </a:cubicBezTo>
                  <a:cubicBezTo>
                    <a:pt x="1204" y="7645"/>
                    <a:pt x="1279" y="7419"/>
                    <a:pt x="1354" y="7193"/>
                  </a:cubicBezTo>
                  <a:cubicBezTo>
                    <a:pt x="1479" y="6868"/>
                    <a:pt x="1605" y="6567"/>
                    <a:pt x="1755" y="6266"/>
                  </a:cubicBezTo>
                  <a:cubicBezTo>
                    <a:pt x="1931" y="5940"/>
                    <a:pt x="2131" y="5589"/>
                    <a:pt x="2357" y="5264"/>
                  </a:cubicBezTo>
                  <a:cubicBezTo>
                    <a:pt x="2607" y="4913"/>
                    <a:pt x="2883" y="4562"/>
                    <a:pt x="3184" y="4211"/>
                  </a:cubicBezTo>
                  <a:cubicBezTo>
                    <a:pt x="3484" y="3910"/>
                    <a:pt x="3785" y="3634"/>
                    <a:pt x="4086" y="3359"/>
                  </a:cubicBezTo>
                  <a:cubicBezTo>
                    <a:pt x="4412" y="3108"/>
                    <a:pt x="4738" y="2858"/>
                    <a:pt x="5088" y="2632"/>
                  </a:cubicBezTo>
                  <a:cubicBezTo>
                    <a:pt x="5389" y="2457"/>
                    <a:pt x="5690" y="2306"/>
                    <a:pt x="5966" y="2131"/>
                  </a:cubicBezTo>
                  <a:cubicBezTo>
                    <a:pt x="6091" y="2081"/>
                    <a:pt x="6191" y="2056"/>
                    <a:pt x="6291" y="2005"/>
                  </a:cubicBezTo>
                  <a:cubicBezTo>
                    <a:pt x="6392" y="1955"/>
                    <a:pt x="6492" y="1905"/>
                    <a:pt x="6617" y="1855"/>
                  </a:cubicBezTo>
                  <a:cubicBezTo>
                    <a:pt x="6843" y="1780"/>
                    <a:pt x="7068" y="1680"/>
                    <a:pt x="7294" y="1604"/>
                  </a:cubicBezTo>
                  <a:cubicBezTo>
                    <a:pt x="7494" y="1554"/>
                    <a:pt x="7670" y="1504"/>
                    <a:pt x="7845" y="1454"/>
                  </a:cubicBezTo>
                  <a:cubicBezTo>
                    <a:pt x="7996" y="1404"/>
                    <a:pt x="8146" y="1379"/>
                    <a:pt x="8296" y="1329"/>
                  </a:cubicBezTo>
                  <a:cubicBezTo>
                    <a:pt x="8472" y="1304"/>
                    <a:pt x="8622" y="1254"/>
                    <a:pt x="8798" y="1228"/>
                  </a:cubicBezTo>
                  <a:cubicBezTo>
                    <a:pt x="8973" y="1203"/>
                    <a:pt x="9149" y="1153"/>
                    <a:pt x="9324" y="1128"/>
                  </a:cubicBezTo>
                  <a:lnTo>
                    <a:pt x="9976" y="1028"/>
                  </a:lnTo>
                  <a:cubicBezTo>
                    <a:pt x="10076" y="1028"/>
                    <a:pt x="10176" y="1028"/>
                    <a:pt x="10251" y="1003"/>
                  </a:cubicBezTo>
                  <a:lnTo>
                    <a:pt x="10527" y="1003"/>
                  </a:lnTo>
                  <a:cubicBezTo>
                    <a:pt x="10690" y="990"/>
                    <a:pt x="10847" y="984"/>
                    <a:pt x="11003" y="984"/>
                  </a:cubicBezTo>
                  <a:close/>
                  <a:moveTo>
                    <a:pt x="10502" y="0"/>
                  </a:moveTo>
                  <a:cubicBezTo>
                    <a:pt x="10352" y="0"/>
                    <a:pt x="10176" y="25"/>
                    <a:pt x="10026" y="51"/>
                  </a:cubicBezTo>
                  <a:cubicBezTo>
                    <a:pt x="9926" y="51"/>
                    <a:pt x="9825" y="51"/>
                    <a:pt x="9725" y="76"/>
                  </a:cubicBezTo>
                  <a:cubicBezTo>
                    <a:pt x="9449" y="126"/>
                    <a:pt x="9149" y="151"/>
                    <a:pt x="8873" y="201"/>
                  </a:cubicBezTo>
                  <a:cubicBezTo>
                    <a:pt x="8723" y="226"/>
                    <a:pt x="8572" y="251"/>
                    <a:pt x="8422" y="301"/>
                  </a:cubicBezTo>
                  <a:cubicBezTo>
                    <a:pt x="8296" y="326"/>
                    <a:pt x="8171" y="351"/>
                    <a:pt x="8021" y="376"/>
                  </a:cubicBezTo>
                  <a:cubicBezTo>
                    <a:pt x="7921" y="401"/>
                    <a:pt x="7795" y="426"/>
                    <a:pt x="7695" y="452"/>
                  </a:cubicBezTo>
                  <a:cubicBezTo>
                    <a:pt x="7545" y="502"/>
                    <a:pt x="7369" y="552"/>
                    <a:pt x="7219" y="602"/>
                  </a:cubicBezTo>
                  <a:cubicBezTo>
                    <a:pt x="7119" y="627"/>
                    <a:pt x="7018" y="652"/>
                    <a:pt x="6918" y="702"/>
                  </a:cubicBezTo>
                  <a:cubicBezTo>
                    <a:pt x="6743" y="752"/>
                    <a:pt x="6592" y="802"/>
                    <a:pt x="6417" y="878"/>
                  </a:cubicBezTo>
                  <a:cubicBezTo>
                    <a:pt x="6166" y="978"/>
                    <a:pt x="5916" y="1078"/>
                    <a:pt x="5665" y="1203"/>
                  </a:cubicBezTo>
                  <a:cubicBezTo>
                    <a:pt x="5389" y="1329"/>
                    <a:pt x="5164" y="1454"/>
                    <a:pt x="4913" y="1604"/>
                  </a:cubicBezTo>
                  <a:cubicBezTo>
                    <a:pt x="4387" y="1880"/>
                    <a:pt x="3885" y="2256"/>
                    <a:pt x="3434" y="2632"/>
                  </a:cubicBezTo>
                  <a:cubicBezTo>
                    <a:pt x="2306" y="3584"/>
                    <a:pt x="1379" y="4762"/>
                    <a:pt x="753" y="6091"/>
                  </a:cubicBezTo>
                  <a:cubicBezTo>
                    <a:pt x="427" y="6742"/>
                    <a:pt x="201" y="7444"/>
                    <a:pt x="101" y="8171"/>
                  </a:cubicBezTo>
                  <a:cubicBezTo>
                    <a:pt x="1" y="8873"/>
                    <a:pt x="1" y="9599"/>
                    <a:pt x="176" y="10326"/>
                  </a:cubicBezTo>
                  <a:cubicBezTo>
                    <a:pt x="327" y="11028"/>
                    <a:pt x="627" y="11730"/>
                    <a:pt x="1003" y="12356"/>
                  </a:cubicBezTo>
                  <a:cubicBezTo>
                    <a:pt x="1404" y="13008"/>
                    <a:pt x="1855" y="13609"/>
                    <a:pt x="2382" y="14111"/>
                  </a:cubicBezTo>
                  <a:cubicBezTo>
                    <a:pt x="2657" y="14386"/>
                    <a:pt x="2958" y="14637"/>
                    <a:pt x="3259" y="14863"/>
                  </a:cubicBezTo>
                  <a:cubicBezTo>
                    <a:pt x="3535" y="15088"/>
                    <a:pt x="3835" y="15289"/>
                    <a:pt x="4136" y="15464"/>
                  </a:cubicBezTo>
                  <a:cubicBezTo>
                    <a:pt x="4738" y="15840"/>
                    <a:pt x="5414" y="16141"/>
                    <a:pt x="6091" y="16366"/>
                  </a:cubicBezTo>
                  <a:cubicBezTo>
                    <a:pt x="6442" y="16467"/>
                    <a:pt x="6818" y="16592"/>
                    <a:pt x="7194" y="16642"/>
                  </a:cubicBezTo>
                  <a:cubicBezTo>
                    <a:pt x="7319" y="16667"/>
                    <a:pt x="7444" y="16692"/>
                    <a:pt x="7570" y="16717"/>
                  </a:cubicBezTo>
                  <a:cubicBezTo>
                    <a:pt x="7695" y="16742"/>
                    <a:pt x="7820" y="16767"/>
                    <a:pt x="7946" y="16792"/>
                  </a:cubicBezTo>
                  <a:cubicBezTo>
                    <a:pt x="8096" y="16792"/>
                    <a:pt x="8246" y="16818"/>
                    <a:pt x="8372" y="16843"/>
                  </a:cubicBezTo>
                  <a:cubicBezTo>
                    <a:pt x="8497" y="16843"/>
                    <a:pt x="8647" y="16868"/>
                    <a:pt x="8773" y="16868"/>
                  </a:cubicBezTo>
                  <a:cubicBezTo>
                    <a:pt x="8923" y="16868"/>
                    <a:pt x="9048" y="16893"/>
                    <a:pt x="9199" y="16893"/>
                  </a:cubicBezTo>
                  <a:lnTo>
                    <a:pt x="10001" y="16893"/>
                  </a:lnTo>
                  <a:cubicBezTo>
                    <a:pt x="10063" y="16880"/>
                    <a:pt x="10126" y="16880"/>
                    <a:pt x="10189" y="16880"/>
                  </a:cubicBezTo>
                  <a:cubicBezTo>
                    <a:pt x="10251" y="16880"/>
                    <a:pt x="10314" y="16880"/>
                    <a:pt x="10377" y="16868"/>
                  </a:cubicBezTo>
                  <a:cubicBezTo>
                    <a:pt x="10527" y="16843"/>
                    <a:pt x="10677" y="16843"/>
                    <a:pt x="10828" y="16818"/>
                  </a:cubicBezTo>
                  <a:cubicBezTo>
                    <a:pt x="10953" y="16818"/>
                    <a:pt x="11078" y="16792"/>
                    <a:pt x="11204" y="16767"/>
                  </a:cubicBezTo>
                  <a:cubicBezTo>
                    <a:pt x="11354" y="16742"/>
                    <a:pt x="11505" y="16717"/>
                    <a:pt x="11655" y="16692"/>
                  </a:cubicBezTo>
                  <a:cubicBezTo>
                    <a:pt x="11780" y="16667"/>
                    <a:pt x="11906" y="16642"/>
                    <a:pt x="12006" y="16617"/>
                  </a:cubicBezTo>
                  <a:cubicBezTo>
                    <a:pt x="12156" y="16592"/>
                    <a:pt x="12307" y="16542"/>
                    <a:pt x="12432" y="16517"/>
                  </a:cubicBezTo>
                  <a:cubicBezTo>
                    <a:pt x="12582" y="16492"/>
                    <a:pt x="12733" y="16442"/>
                    <a:pt x="12858" y="16417"/>
                  </a:cubicBezTo>
                  <a:cubicBezTo>
                    <a:pt x="12983" y="16366"/>
                    <a:pt x="13109" y="16341"/>
                    <a:pt x="13234" y="16291"/>
                  </a:cubicBezTo>
                  <a:cubicBezTo>
                    <a:pt x="13359" y="16241"/>
                    <a:pt x="13510" y="16216"/>
                    <a:pt x="13635" y="16166"/>
                  </a:cubicBezTo>
                  <a:cubicBezTo>
                    <a:pt x="13760" y="16116"/>
                    <a:pt x="13885" y="16066"/>
                    <a:pt x="13986" y="16041"/>
                  </a:cubicBezTo>
                  <a:cubicBezTo>
                    <a:pt x="14111" y="15990"/>
                    <a:pt x="14261" y="15940"/>
                    <a:pt x="14387" y="15890"/>
                  </a:cubicBezTo>
                  <a:cubicBezTo>
                    <a:pt x="14512" y="15815"/>
                    <a:pt x="14637" y="15765"/>
                    <a:pt x="14738" y="15715"/>
                  </a:cubicBezTo>
                  <a:cubicBezTo>
                    <a:pt x="14863" y="15665"/>
                    <a:pt x="15013" y="15615"/>
                    <a:pt x="15114" y="15539"/>
                  </a:cubicBezTo>
                  <a:cubicBezTo>
                    <a:pt x="15264" y="15489"/>
                    <a:pt x="15389" y="15414"/>
                    <a:pt x="15540" y="15339"/>
                  </a:cubicBezTo>
                  <a:cubicBezTo>
                    <a:pt x="15790" y="15213"/>
                    <a:pt x="16016" y="15063"/>
                    <a:pt x="16266" y="14938"/>
                  </a:cubicBezTo>
                  <a:cubicBezTo>
                    <a:pt x="16367" y="14863"/>
                    <a:pt x="16467" y="14787"/>
                    <a:pt x="16567" y="14737"/>
                  </a:cubicBezTo>
                  <a:cubicBezTo>
                    <a:pt x="16667" y="14662"/>
                    <a:pt x="16793" y="14612"/>
                    <a:pt x="16893" y="14537"/>
                  </a:cubicBezTo>
                  <a:cubicBezTo>
                    <a:pt x="17094" y="14386"/>
                    <a:pt x="17294" y="14236"/>
                    <a:pt x="17495" y="14061"/>
                  </a:cubicBezTo>
                  <a:cubicBezTo>
                    <a:pt x="17745" y="13885"/>
                    <a:pt x="17971" y="13685"/>
                    <a:pt x="18196" y="13484"/>
                  </a:cubicBezTo>
                  <a:cubicBezTo>
                    <a:pt x="18372" y="13334"/>
                    <a:pt x="18547" y="13158"/>
                    <a:pt x="18723" y="12983"/>
                  </a:cubicBezTo>
                  <a:cubicBezTo>
                    <a:pt x="18823" y="12883"/>
                    <a:pt x="18948" y="12757"/>
                    <a:pt x="19048" y="12657"/>
                  </a:cubicBezTo>
                  <a:cubicBezTo>
                    <a:pt x="19149" y="12532"/>
                    <a:pt x="19249" y="12432"/>
                    <a:pt x="19324" y="12331"/>
                  </a:cubicBezTo>
                  <a:cubicBezTo>
                    <a:pt x="19500" y="12131"/>
                    <a:pt x="19650" y="11930"/>
                    <a:pt x="19775" y="11730"/>
                  </a:cubicBezTo>
                  <a:cubicBezTo>
                    <a:pt x="19926" y="11479"/>
                    <a:pt x="20101" y="11254"/>
                    <a:pt x="20226" y="11003"/>
                  </a:cubicBezTo>
                  <a:cubicBezTo>
                    <a:pt x="20276" y="10878"/>
                    <a:pt x="20352" y="10752"/>
                    <a:pt x="20402" y="10652"/>
                  </a:cubicBezTo>
                  <a:cubicBezTo>
                    <a:pt x="20477" y="10502"/>
                    <a:pt x="20527" y="10376"/>
                    <a:pt x="20602" y="10226"/>
                  </a:cubicBezTo>
                  <a:cubicBezTo>
                    <a:pt x="20652" y="10126"/>
                    <a:pt x="20703" y="10000"/>
                    <a:pt x="20728" y="9875"/>
                  </a:cubicBezTo>
                  <a:cubicBezTo>
                    <a:pt x="20803" y="9750"/>
                    <a:pt x="20828" y="9599"/>
                    <a:pt x="20878" y="9474"/>
                  </a:cubicBezTo>
                  <a:cubicBezTo>
                    <a:pt x="20903" y="9349"/>
                    <a:pt x="20928" y="9223"/>
                    <a:pt x="20953" y="9098"/>
                  </a:cubicBezTo>
                  <a:cubicBezTo>
                    <a:pt x="20978" y="8948"/>
                    <a:pt x="21003" y="8822"/>
                    <a:pt x="21028" y="8672"/>
                  </a:cubicBezTo>
                  <a:cubicBezTo>
                    <a:pt x="21028" y="8547"/>
                    <a:pt x="21053" y="8421"/>
                    <a:pt x="21053" y="8296"/>
                  </a:cubicBezTo>
                  <a:cubicBezTo>
                    <a:pt x="21079" y="8171"/>
                    <a:pt x="21079" y="8020"/>
                    <a:pt x="21079" y="7870"/>
                  </a:cubicBezTo>
                  <a:cubicBezTo>
                    <a:pt x="21053" y="7720"/>
                    <a:pt x="21053" y="7544"/>
                    <a:pt x="21053" y="7369"/>
                  </a:cubicBezTo>
                  <a:cubicBezTo>
                    <a:pt x="21028" y="7118"/>
                    <a:pt x="20978" y="6868"/>
                    <a:pt x="20903" y="6617"/>
                  </a:cubicBezTo>
                  <a:cubicBezTo>
                    <a:pt x="20853" y="6341"/>
                    <a:pt x="20753" y="6066"/>
                    <a:pt x="20652" y="5790"/>
                  </a:cubicBezTo>
                  <a:cubicBezTo>
                    <a:pt x="20552" y="5539"/>
                    <a:pt x="20427" y="5289"/>
                    <a:pt x="20302" y="5038"/>
                  </a:cubicBezTo>
                  <a:cubicBezTo>
                    <a:pt x="20051" y="4587"/>
                    <a:pt x="19775" y="4161"/>
                    <a:pt x="19474" y="3760"/>
                  </a:cubicBezTo>
                  <a:cubicBezTo>
                    <a:pt x="19124" y="3334"/>
                    <a:pt x="18748" y="2908"/>
                    <a:pt x="18322" y="2557"/>
                  </a:cubicBezTo>
                  <a:cubicBezTo>
                    <a:pt x="18096" y="2381"/>
                    <a:pt x="17896" y="2206"/>
                    <a:pt x="17670" y="2056"/>
                  </a:cubicBezTo>
                  <a:cubicBezTo>
                    <a:pt x="17444" y="1905"/>
                    <a:pt x="17219" y="1780"/>
                    <a:pt x="16993" y="1655"/>
                  </a:cubicBezTo>
                  <a:cubicBezTo>
                    <a:pt x="16542" y="1404"/>
                    <a:pt x="16091" y="1178"/>
                    <a:pt x="15590" y="1003"/>
                  </a:cubicBezTo>
                  <a:cubicBezTo>
                    <a:pt x="14637" y="652"/>
                    <a:pt x="13610" y="401"/>
                    <a:pt x="12607" y="201"/>
                  </a:cubicBezTo>
                  <a:cubicBezTo>
                    <a:pt x="12582" y="188"/>
                    <a:pt x="12551" y="182"/>
                    <a:pt x="12520" y="182"/>
                  </a:cubicBezTo>
                  <a:cubicBezTo>
                    <a:pt x="12488" y="182"/>
                    <a:pt x="12457" y="188"/>
                    <a:pt x="12432" y="201"/>
                  </a:cubicBezTo>
                  <a:cubicBezTo>
                    <a:pt x="12281" y="151"/>
                    <a:pt x="12156" y="101"/>
                    <a:pt x="12006" y="76"/>
                  </a:cubicBezTo>
                  <a:cubicBezTo>
                    <a:pt x="11780" y="51"/>
                    <a:pt x="11555" y="25"/>
                    <a:pt x="1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1948750" y="725800"/>
              <a:ext cx="36375" cy="110700"/>
            </a:xfrm>
            <a:custGeom>
              <a:avLst/>
              <a:gdLst/>
              <a:ahLst/>
              <a:cxnLst/>
              <a:rect l="l" t="t" r="r" b="b"/>
              <a:pathLst>
                <a:path w="1455" h="4428" extrusionOk="0">
                  <a:moveTo>
                    <a:pt x="915" y="1"/>
                  </a:moveTo>
                  <a:cubicBezTo>
                    <a:pt x="791" y="1"/>
                    <a:pt x="674" y="46"/>
                    <a:pt x="577" y="142"/>
                  </a:cubicBezTo>
                  <a:cubicBezTo>
                    <a:pt x="477" y="217"/>
                    <a:pt x="427" y="368"/>
                    <a:pt x="402" y="518"/>
                  </a:cubicBezTo>
                  <a:cubicBezTo>
                    <a:pt x="377" y="568"/>
                    <a:pt x="377" y="643"/>
                    <a:pt x="352" y="719"/>
                  </a:cubicBezTo>
                  <a:cubicBezTo>
                    <a:pt x="327" y="869"/>
                    <a:pt x="302" y="1019"/>
                    <a:pt x="277" y="1170"/>
                  </a:cubicBezTo>
                  <a:cubicBezTo>
                    <a:pt x="252" y="1471"/>
                    <a:pt x="201" y="1796"/>
                    <a:pt x="176" y="2097"/>
                  </a:cubicBezTo>
                  <a:cubicBezTo>
                    <a:pt x="101" y="2699"/>
                    <a:pt x="51" y="3325"/>
                    <a:pt x="1" y="3927"/>
                  </a:cubicBezTo>
                  <a:cubicBezTo>
                    <a:pt x="1" y="4202"/>
                    <a:pt x="227" y="4428"/>
                    <a:pt x="502" y="4428"/>
                  </a:cubicBezTo>
                  <a:cubicBezTo>
                    <a:pt x="778" y="4428"/>
                    <a:pt x="978" y="4227"/>
                    <a:pt x="1003" y="3952"/>
                  </a:cubicBezTo>
                  <a:cubicBezTo>
                    <a:pt x="1003" y="3701"/>
                    <a:pt x="1029" y="3451"/>
                    <a:pt x="1054" y="3200"/>
                  </a:cubicBezTo>
                  <a:cubicBezTo>
                    <a:pt x="1079" y="2774"/>
                    <a:pt x="1129" y="2348"/>
                    <a:pt x="1179" y="1947"/>
                  </a:cubicBezTo>
                  <a:cubicBezTo>
                    <a:pt x="1229" y="1521"/>
                    <a:pt x="1279" y="1120"/>
                    <a:pt x="1379" y="719"/>
                  </a:cubicBezTo>
                  <a:cubicBezTo>
                    <a:pt x="1379" y="719"/>
                    <a:pt x="1379" y="694"/>
                    <a:pt x="1379" y="694"/>
                  </a:cubicBezTo>
                  <a:cubicBezTo>
                    <a:pt x="1455" y="518"/>
                    <a:pt x="1430" y="293"/>
                    <a:pt x="1279" y="142"/>
                  </a:cubicBezTo>
                  <a:cubicBezTo>
                    <a:pt x="1229" y="92"/>
                    <a:pt x="1179" y="67"/>
                    <a:pt x="1129" y="42"/>
                  </a:cubicBezTo>
                  <a:cubicBezTo>
                    <a:pt x="1057" y="15"/>
                    <a:pt x="9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2026450" y="708600"/>
              <a:ext cx="25725" cy="107225"/>
            </a:xfrm>
            <a:custGeom>
              <a:avLst/>
              <a:gdLst/>
              <a:ahLst/>
              <a:cxnLst/>
              <a:rect l="l" t="t" r="r" b="b"/>
              <a:pathLst>
                <a:path w="1029" h="4289" extrusionOk="0">
                  <a:moveTo>
                    <a:pt x="1028" y="504"/>
                  </a:moveTo>
                  <a:cubicBezTo>
                    <a:pt x="1028" y="508"/>
                    <a:pt x="1028" y="511"/>
                    <a:pt x="1027" y="514"/>
                  </a:cubicBezTo>
                  <a:lnTo>
                    <a:pt x="1027" y="514"/>
                  </a:lnTo>
                  <a:cubicBezTo>
                    <a:pt x="1028" y="528"/>
                    <a:pt x="1028" y="541"/>
                    <a:pt x="1028" y="555"/>
                  </a:cubicBezTo>
                  <a:cubicBezTo>
                    <a:pt x="1028" y="529"/>
                    <a:pt x="1028" y="529"/>
                    <a:pt x="1028" y="504"/>
                  </a:cubicBezTo>
                  <a:close/>
                  <a:moveTo>
                    <a:pt x="554" y="1"/>
                  </a:moveTo>
                  <a:cubicBezTo>
                    <a:pt x="318" y="1"/>
                    <a:pt x="74" y="171"/>
                    <a:pt x="51" y="429"/>
                  </a:cubicBezTo>
                  <a:cubicBezTo>
                    <a:pt x="26" y="555"/>
                    <a:pt x="26" y="680"/>
                    <a:pt x="26" y="805"/>
                  </a:cubicBezTo>
                  <a:cubicBezTo>
                    <a:pt x="26" y="956"/>
                    <a:pt x="26" y="1106"/>
                    <a:pt x="26" y="1256"/>
                  </a:cubicBezTo>
                  <a:cubicBezTo>
                    <a:pt x="1" y="1532"/>
                    <a:pt x="1" y="1833"/>
                    <a:pt x="1" y="2108"/>
                  </a:cubicBezTo>
                  <a:cubicBezTo>
                    <a:pt x="1" y="2660"/>
                    <a:pt x="1" y="3236"/>
                    <a:pt x="1" y="3788"/>
                  </a:cubicBezTo>
                  <a:cubicBezTo>
                    <a:pt x="1" y="3913"/>
                    <a:pt x="51" y="4038"/>
                    <a:pt x="151" y="4139"/>
                  </a:cubicBezTo>
                  <a:cubicBezTo>
                    <a:pt x="226" y="4239"/>
                    <a:pt x="352" y="4289"/>
                    <a:pt x="477" y="4289"/>
                  </a:cubicBezTo>
                  <a:lnTo>
                    <a:pt x="502" y="4289"/>
                  </a:lnTo>
                  <a:cubicBezTo>
                    <a:pt x="753" y="4289"/>
                    <a:pt x="1003" y="4063"/>
                    <a:pt x="1003" y="3813"/>
                  </a:cubicBezTo>
                  <a:cubicBezTo>
                    <a:pt x="978" y="3261"/>
                    <a:pt x="978" y="2710"/>
                    <a:pt x="978" y="2159"/>
                  </a:cubicBezTo>
                  <a:cubicBezTo>
                    <a:pt x="978" y="1883"/>
                    <a:pt x="978" y="1607"/>
                    <a:pt x="1003" y="1306"/>
                  </a:cubicBezTo>
                  <a:cubicBezTo>
                    <a:pt x="1003" y="1059"/>
                    <a:pt x="1003" y="787"/>
                    <a:pt x="1027" y="514"/>
                  </a:cubicBezTo>
                  <a:lnTo>
                    <a:pt x="1027" y="514"/>
                  </a:lnTo>
                  <a:cubicBezTo>
                    <a:pt x="1022" y="403"/>
                    <a:pt x="995" y="293"/>
                    <a:pt x="928" y="204"/>
                  </a:cubicBezTo>
                  <a:cubicBezTo>
                    <a:pt x="853" y="103"/>
                    <a:pt x="753" y="28"/>
                    <a:pt x="602" y="3"/>
                  </a:cubicBezTo>
                  <a:cubicBezTo>
                    <a:pt x="586" y="2"/>
                    <a:pt x="570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1891750" y="817875"/>
              <a:ext cx="220575" cy="127650"/>
            </a:xfrm>
            <a:custGeom>
              <a:avLst/>
              <a:gdLst/>
              <a:ahLst/>
              <a:cxnLst/>
              <a:rect l="l" t="t" r="r" b="b"/>
              <a:pathLst>
                <a:path w="8823" h="5106" extrusionOk="0">
                  <a:moveTo>
                    <a:pt x="8276" y="1"/>
                  </a:moveTo>
                  <a:cubicBezTo>
                    <a:pt x="8063" y="1"/>
                    <a:pt x="7858" y="158"/>
                    <a:pt x="7795" y="369"/>
                  </a:cubicBezTo>
                  <a:cubicBezTo>
                    <a:pt x="7770" y="419"/>
                    <a:pt x="7770" y="444"/>
                    <a:pt x="7745" y="494"/>
                  </a:cubicBezTo>
                  <a:cubicBezTo>
                    <a:pt x="7644" y="795"/>
                    <a:pt x="7494" y="1096"/>
                    <a:pt x="7344" y="1397"/>
                  </a:cubicBezTo>
                  <a:cubicBezTo>
                    <a:pt x="7268" y="1572"/>
                    <a:pt x="7168" y="1722"/>
                    <a:pt x="7093" y="1873"/>
                  </a:cubicBezTo>
                  <a:cubicBezTo>
                    <a:pt x="6993" y="2023"/>
                    <a:pt x="6918" y="2174"/>
                    <a:pt x="6817" y="2324"/>
                  </a:cubicBezTo>
                  <a:cubicBezTo>
                    <a:pt x="6667" y="2499"/>
                    <a:pt x="6517" y="2700"/>
                    <a:pt x="6366" y="2875"/>
                  </a:cubicBezTo>
                  <a:cubicBezTo>
                    <a:pt x="6241" y="3026"/>
                    <a:pt x="6091" y="3151"/>
                    <a:pt x="5965" y="3276"/>
                  </a:cubicBezTo>
                  <a:cubicBezTo>
                    <a:pt x="5815" y="3402"/>
                    <a:pt x="5639" y="3527"/>
                    <a:pt x="5464" y="3627"/>
                  </a:cubicBezTo>
                  <a:cubicBezTo>
                    <a:pt x="5339" y="3702"/>
                    <a:pt x="5213" y="3778"/>
                    <a:pt x="5088" y="3853"/>
                  </a:cubicBezTo>
                  <a:cubicBezTo>
                    <a:pt x="4963" y="3903"/>
                    <a:pt x="4837" y="3953"/>
                    <a:pt x="4712" y="3978"/>
                  </a:cubicBezTo>
                  <a:cubicBezTo>
                    <a:pt x="4612" y="4028"/>
                    <a:pt x="4487" y="4053"/>
                    <a:pt x="4361" y="4078"/>
                  </a:cubicBezTo>
                  <a:cubicBezTo>
                    <a:pt x="4211" y="4103"/>
                    <a:pt x="4060" y="4103"/>
                    <a:pt x="3935" y="4128"/>
                  </a:cubicBezTo>
                  <a:cubicBezTo>
                    <a:pt x="3810" y="4128"/>
                    <a:pt x="3710" y="4128"/>
                    <a:pt x="3609" y="4103"/>
                  </a:cubicBezTo>
                  <a:cubicBezTo>
                    <a:pt x="3509" y="4103"/>
                    <a:pt x="3384" y="4078"/>
                    <a:pt x="3283" y="4053"/>
                  </a:cubicBezTo>
                  <a:cubicBezTo>
                    <a:pt x="3208" y="4053"/>
                    <a:pt x="3133" y="4028"/>
                    <a:pt x="3058" y="4003"/>
                  </a:cubicBezTo>
                  <a:cubicBezTo>
                    <a:pt x="2983" y="3978"/>
                    <a:pt x="2933" y="3953"/>
                    <a:pt x="2882" y="3928"/>
                  </a:cubicBezTo>
                  <a:cubicBezTo>
                    <a:pt x="2832" y="3903"/>
                    <a:pt x="2782" y="3853"/>
                    <a:pt x="2732" y="3828"/>
                  </a:cubicBezTo>
                  <a:cubicBezTo>
                    <a:pt x="2507" y="3677"/>
                    <a:pt x="2306" y="3527"/>
                    <a:pt x="2106" y="3351"/>
                  </a:cubicBezTo>
                  <a:cubicBezTo>
                    <a:pt x="2005" y="3251"/>
                    <a:pt x="1905" y="3151"/>
                    <a:pt x="1805" y="3026"/>
                  </a:cubicBezTo>
                  <a:cubicBezTo>
                    <a:pt x="1730" y="2925"/>
                    <a:pt x="1629" y="2800"/>
                    <a:pt x="1554" y="2675"/>
                  </a:cubicBezTo>
                  <a:cubicBezTo>
                    <a:pt x="1454" y="2499"/>
                    <a:pt x="1354" y="2324"/>
                    <a:pt x="1278" y="2148"/>
                  </a:cubicBezTo>
                  <a:cubicBezTo>
                    <a:pt x="1228" y="2023"/>
                    <a:pt x="1178" y="1898"/>
                    <a:pt x="1128" y="1773"/>
                  </a:cubicBezTo>
                  <a:cubicBezTo>
                    <a:pt x="1128" y="1722"/>
                    <a:pt x="1103" y="1647"/>
                    <a:pt x="1078" y="1572"/>
                  </a:cubicBezTo>
                  <a:cubicBezTo>
                    <a:pt x="1078" y="1572"/>
                    <a:pt x="1078" y="1572"/>
                    <a:pt x="1078" y="1547"/>
                  </a:cubicBezTo>
                  <a:cubicBezTo>
                    <a:pt x="1103" y="1397"/>
                    <a:pt x="1078" y="1221"/>
                    <a:pt x="953" y="1121"/>
                  </a:cubicBezTo>
                  <a:cubicBezTo>
                    <a:pt x="862" y="1017"/>
                    <a:pt x="731" y="967"/>
                    <a:pt x="598" y="967"/>
                  </a:cubicBezTo>
                  <a:cubicBezTo>
                    <a:pt x="474" y="967"/>
                    <a:pt x="348" y="1011"/>
                    <a:pt x="251" y="1096"/>
                  </a:cubicBezTo>
                  <a:cubicBezTo>
                    <a:pt x="0" y="1346"/>
                    <a:pt x="101" y="1747"/>
                    <a:pt x="176" y="2023"/>
                  </a:cubicBezTo>
                  <a:cubicBezTo>
                    <a:pt x="276" y="2349"/>
                    <a:pt x="401" y="2675"/>
                    <a:pt x="577" y="2950"/>
                  </a:cubicBezTo>
                  <a:cubicBezTo>
                    <a:pt x="752" y="3251"/>
                    <a:pt x="928" y="3552"/>
                    <a:pt x="1178" y="3803"/>
                  </a:cubicBezTo>
                  <a:cubicBezTo>
                    <a:pt x="1404" y="4053"/>
                    <a:pt x="1679" y="4279"/>
                    <a:pt x="1955" y="4479"/>
                  </a:cubicBezTo>
                  <a:cubicBezTo>
                    <a:pt x="2131" y="4630"/>
                    <a:pt x="2331" y="4780"/>
                    <a:pt x="2557" y="4855"/>
                  </a:cubicBezTo>
                  <a:cubicBezTo>
                    <a:pt x="2832" y="4981"/>
                    <a:pt x="3133" y="5056"/>
                    <a:pt x="3434" y="5081"/>
                  </a:cubicBezTo>
                  <a:cubicBezTo>
                    <a:pt x="3559" y="5106"/>
                    <a:pt x="3684" y="5106"/>
                    <a:pt x="3835" y="5106"/>
                  </a:cubicBezTo>
                  <a:cubicBezTo>
                    <a:pt x="4060" y="5106"/>
                    <a:pt x="4286" y="5081"/>
                    <a:pt x="4512" y="5056"/>
                  </a:cubicBezTo>
                  <a:cubicBezTo>
                    <a:pt x="4837" y="4981"/>
                    <a:pt x="5138" y="4905"/>
                    <a:pt x="5439" y="4755"/>
                  </a:cubicBezTo>
                  <a:cubicBezTo>
                    <a:pt x="5614" y="4680"/>
                    <a:pt x="5790" y="4605"/>
                    <a:pt x="5965" y="4504"/>
                  </a:cubicBezTo>
                  <a:cubicBezTo>
                    <a:pt x="6091" y="4429"/>
                    <a:pt x="6216" y="4329"/>
                    <a:pt x="6341" y="4229"/>
                  </a:cubicBezTo>
                  <a:cubicBezTo>
                    <a:pt x="6441" y="4154"/>
                    <a:pt x="6542" y="4078"/>
                    <a:pt x="6642" y="3978"/>
                  </a:cubicBezTo>
                  <a:cubicBezTo>
                    <a:pt x="6742" y="3878"/>
                    <a:pt x="6842" y="3803"/>
                    <a:pt x="6943" y="3702"/>
                  </a:cubicBezTo>
                  <a:cubicBezTo>
                    <a:pt x="7043" y="3577"/>
                    <a:pt x="7143" y="3477"/>
                    <a:pt x="7243" y="3377"/>
                  </a:cubicBezTo>
                  <a:cubicBezTo>
                    <a:pt x="7594" y="2976"/>
                    <a:pt x="7870" y="2524"/>
                    <a:pt x="8121" y="2073"/>
                  </a:cubicBezTo>
                  <a:cubicBezTo>
                    <a:pt x="8346" y="1597"/>
                    <a:pt x="8572" y="1146"/>
                    <a:pt x="8747" y="645"/>
                  </a:cubicBezTo>
                  <a:cubicBezTo>
                    <a:pt x="8822" y="394"/>
                    <a:pt x="8647" y="93"/>
                    <a:pt x="8396" y="18"/>
                  </a:cubicBezTo>
                  <a:cubicBezTo>
                    <a:pt x="8356" y="6"/>
                    <a:pt x="8316" y="1"/>
                    <a:pt x="8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1824075" y="996825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2"/>
                    <a:pt x="12833" y="3"/>
                  </a:cubicBezTo>
                  <a:cubicBezTo>
                    <a:pt x="12582" y="53"/>
                    <a:pt x="12382" y="279"/>
                    <a:pt x="12407" y="554"/>
                  </a:cubicBezTo>
                  <a:cubicBezTo>
                    <a:pt x="12532" y="1632"/>
                    <a:pt x="12657" y="2710"/>
                    <a:pt x="12783" y="3788"/>
                  </a:cubicBezTo>
                  <a:cubicBezTo>
                    <a:pt x="12883" y="4840"/>
                    <a:pt x="13008" y="5893"/>
                    <a:pt x="13158" y="6945"/>
                  </a:cubicBezTo>
                  <a:cubicBezTo>
                    <a:pt x="13309" y="8023"/>
                    <a:pt x="13459" y="9126"/>
                    <a:pt x="13610" y="10229"/>
                  </a:cubicBezTo>
                  <a:cubicBezTo>
                    <a:pt x="13860" y="12334"/>
                    <a:pt x="13986" y="14439"/>
                    <a:pt x="14086" y="16570"/>
                  </a:cubicBezTo>
                  <a:cubicBezTo>
                    <a:pt x="14086" y="16544"/>
                    <a:pt x="14086" y="16519"/>
                    <a:pt x="14086" y="16494"/>
                  </a:cubicBezTo>
                  <a:cubicBezTo>
                    <a:pt x="14111" y="17021"/>
                    <a:pt x="14136" y="17572"/>
                    <a:pt x="14136" y="18098"/>
                  </a:cubicBezTo>
                  <a:cubicBezTo>
                    <a:pt x="14136" y="18575"/>
                    <a:pt x="14111" y="19051"/>
                    <a:pt x="14086" y="19552"/>
                  </a:cubicBezTo>
                  <a:cubicBezTo>
                    <a:pt x="14061" y="19753"/>
                    <a:pt x="14061" y="19953"/>
                    <a:pt x="14011" y="20128"/>
                  </a:cubicBezTo>
                  <a:cubicBezTo>
                    <a:pt x="13986" y="20204"/>
                    <a:pt x="13960" y="20279"/>
                    <a:pt x="13960" y="20354"/>
                  </a:cubicBezTo>
                  <a:cubicBezTo>
                    <a:pt x="13935" y="20404"/>
                    <a:pt x="13910" y="20454"/>
                    <a:pt x="13885" y="20479"/>
                  </a:cubicBezTo>
                  <a:cubicBezTo>
                    <a:pt x="13885" y="20504"/>
                    <a:pt x="13885" y="20529"/>
                    <a:pt x="13860" y="20529"/>
                  </a:cubicBezTo>
                  <a:cubicBezTo>
                    <a:pt x="13860" y="20555"/>
                    <a:pt x="13860" y="20555"/>
                    <a:pt x="13835" y="20555"/>
                  </a:cubicBezTo>
                  <a:cubicBezTo>
                    <a:pt x="13835" y="20555"/>
                    <a:pt x="13835" y="20555"/>
                    <a:pt x="13810" y="20580"/>
                  </a:cubicBezTo>
                  <a:lnTo>
                    <a:pt x="13785" y="20580"/>
                  </a:lnTo>
                  <a:cubicBezTo>
                    <a:pt x="13459" y="20680"/>
                    <a:pt x="13133" y="20730"/>
                    <a:pt x="12808" y="20780"/>
                  </a:cubicBezTo>
                  <a:lnTo>
                    <a:pt x="12833" y="20780"/>
                  </a:lnTo>
                  <a:cubicBezTo>
                    <a:pt x="12131" y="20880"/>
                    <a:pt x="11429" y="20981"/>
                    <a:pt x="10727" y="21056"/>
                  </a:cubicBezTo>
                  <a:cubicBezTo>
                    <a:pt x="10001" y="21131"/>
                    <a:pt x="9299" y="21181"/>
                    <a:pt x="8572" y="21206"/>
                  </a:cubicBezTo>
                  <a:cubicBezTo>
                    <a:pt x="8146" y="21219"/>
                    <a:pt x="7720" y="21225"/>
                    <a:pt x="7291" y="21225"/>
                  </a:cubicBezTo>
                  <a:cubicBezTo>
                    <a:pt x="6861" y="21225"/>
                    <a:pt x="6429" y="21219"/>
                    <a:pt x="5990" y="21206"/>
                  </a:cubicBezTo>
                  <a:cubicBezTo>
                    <a:pt x="5138" y="21156"/>
                    <a:pt x="4261" y="21106"/>
                    <a:pt x="3409" y="21031"/>
                  </a:cubicBezTo>
                  <a:cubicBezTo>
                    <a:pt x="3058" y="20981"/>
                    <a:pt x="2707" y="20956"/>
                    <a:pt x="2381" y="20905"/>
                  </a:cubicBezTo>
                  <a:cubicBezTo>
                    <a:pt x="2081" y="20880"/>
                    <a:pt x="1805" y="20805"/>
                    <a:pt x="1504" y="20755"/>
                  </a:cubicBezTo>
                  <a:cubicBezTo>
                    <a:pt x="1354" y="20730"/>
                    <a:pt x="1229" y="20705"/>
                    <a:pt x="1078" y="20655"/>
                  </a:cubicBezTo>
                  <a:cubicBezTo>
                    <a:pt x="1053" y="20630"/>
                    <a:pt x="1028" y="20630"/>
                    <a:pt x="1003" y="20605"/>
                  </a:cubicBezTo>
                  <a:cubicBezTo>
                    <a:pt x="1003" y="20555"/>
                    <a:pt x="978" y="20479"/>
                    <a:pt x="978" y="20404"/>
                  </a:cubicBezTo>
                  <a:cubicBezTo>
                    <a:pt x="978" y="20103"/>
                    <a:pt x="1003" y="19803"/>
                    <a:pt x="1028" y="19527"/>
                  </a:cubicBezTo>
                  <a:cubicBezTo>
                    <a:pt x="1103" y="18474"/>
                    <a:pt x="1178" y="17447"/>
                    <a:pt x="1229" y="16419"/>
                  </a:cubicBezTo>
                  <a:cubicBezTo>
                    <a:pt x="1304" y="15392"/>
                    <a:pt x="1404" y="14339"/>
                    <a:pt x="1479" y="13311"/>
                  </a:cubicBezTo>
                  <a:cubicBezTo>
                    <a:pt x="1554" y="12209"/>
                    <a:pt x="1630" y="11081"/>
                    <a:pt x="1705" y="9978"/>
                  </a:cubicBezTo>
                  <a:cubicBezTo>
                    <a:pt x="1780" y="8925"/>
                    <a:pt x="1880" y="7898"/>
                    <a:pt x="1955" y="6870"/>
                  </a:cubicBezTo>
                  <a:cubicBezTo>
                    <a:pt x="2031" y="5993"/>
                    <a:pt x="2106" y="5141"/>
                    <a:pt x="2206" y="4264"/>
                  </a:cubicBezTo>
                  <a:cubicBezTo>
                    <a:pt x="2231" y="3863"/>
                    <a:pt x="2281" y="3437"/>
                    <a:pt x="2306" y="3036"/>
                  </a:cubicBezTo>
                  <a:cubicBezTo>
                    <a:pt x="2331" y="2835"/>
                    <a:pt x="2356" y="2610"/>
                    <a:pt x="2356" y="2384"/>
                  </a:cubicBezTo>
                  <a:cubicBezTo>
                    <a:pt x="2381" y="2234"/>
                    <a:pt x="2381" y="2058"/>
                    <a:pt x="2407" y="1908"/>
                  </a:cubicBezTo>
                  <a:cubicBezTo>
                    <a:pt x="2457" y="1657"/>
                    <a:pt x="2306" y="1407"/>
                    <a:pt x="2056" y="1356"/>
                  </a:cubicBezTo>
                  <a:cubicBezTo>
                    <a:pt x="2011" y="1342"/>
                    <a:pt x="1965" y="1335"/>
                    <a:pt x="1918" y="1335"/>
                  </a:cubicBezTo>
                  <a:cubicBezTo>
                    <a:pt x="1729" y="1335"/>
                    <a:pt x="1540" y="1451"/>
                    <a:pt x="1479" y="1632"/>
                  </a:cubicBezTo>
                  <a:cubicBezTo>
                    <a:pt x="1429" y="1707"/>
                    <a:pt x="1429" y="1808"/>
                    <a:pt x="1429" y="1908"/>
                  </a:cubicBezTo>
                  <a:cubicBezTo>
                    <a:pt x="1404" y="2008"/>
                    <a:pt x="1404" y="2108"/>
                    <a:pt x="1404" y="2209"/>
                  </a:cubicBezTo>
                  <a:cubicBezTo>
                    <a:pt x="1379" y="2434"/>
                    <a:pt x="1354" y="2635"/>
                    <a:pt x="1329" y="2835"/>
                  </a:cubicBezTo>
                  <a:cubicBezTo>
                    <a:pt x="1304" y="3286"/>
                    <a:pt x="1254" y="3712"/>
                    <a:pt x="1204" y="4163"/>
                  </a:cubicBezTo>
                  <a:cubicBezTo>
                    <a:pt x="1103" y="5291"/>
                    <a:pt x="1003" y="6419"/>
                    <a:pt x="903" y="7547"/>
                  </a:cubicBezTo>
                  <a:cubicBezTo>
                    <a:pt x="828" y="8625"/>
                    <a:pt x="752" y="9702"/>
                    <a:pt x="677" y="10780"/>
                  </a:cubicBezTo>
                  <a:cubicBezTo>
                    <a:pt x="602" y="11858"/>
                    <a:pt x="527" y="12910"/>
                    <a:pt x="427" y="13963"/>
                  </a:cubicBezTo>
                  <a:cubicBezTo>
                    <a:pt x="351" y="14991"/>
                    <a:pt x="276" y="16018"/>
                    <a:pt x="201" y="17071"/>
                  </a:cubicBezTo>
                  <a:cubicBezTo>
                    <a:pt x="176" y="17597"/>
                    <a:pt x="126" y="18098"/>
                    <a:pt x="101" y="18625"/>
                  </a:cubicBezTo>
                  <a:cubicBezTo>
                    <a:pt x="76" y="19126"/>
                    <a:pt x="26" y="19627"/>
                    <a:pt x="0" y="20128"/>
                  </a:cubicBezTo>
                  <a:cubicBezTo>
                    <a:pt x="0" y="20254"/>
                    <a:pt x="0" y="20404"/>
                    <a:pt x="0" y="20555"/>
                  </a:cubicBezTo>
                  <a:cubicBezTo>
                    <a:pt x="26" y="20705"/>
                    <a:pt x="26" y="20880"/>
                    <a:pt x="101" y="21031"/>
                  </a:cubicBezTo>
                  <a:cubicBezTo>
                    <a:pt x="151" y="21181"/>
                    <a:pt x="251" y="21281"/>
                    <a:pt x="376" y="21382"/>
                  </a:cubicBezTo>
                  <a:cubicBezTo>
                    <a:pt x="477" y="21457"/>
                    <a:pt x="602" y="21532"/>
                    <a:pt x="727" y="21557"/>
                  </a:cubicBezTo>
                  <a:cubicBezTo>
                    <a:pt x="953" y="21657"/>
                    <a:pt x="1204" y="21707"/>
                    <a:pt x="1429" y="21758"/>
                  </a:cubicBezTo>
                  <a:cubicBezTo>
                    <a:pt x="1980" y="21858"/>
                    <a:pt x="2507" y="21933"/>
                    <a:pt x="3058" y="21983"/>
                  </a:cubicBezTo>
                  <a:cubicBezTo>
                    <a:pt x="4136" y="22083"/>
                    <a:pt x="5214" y="22159"/>
                    <a:pt x="6291" y="22209"/>
                  </a:cubicBezTo>
                  <a:lnTo>
                    <a:pt x="7344" y="22209"/>
                  </a:lnTo>
                  <a:cubicBezTo>
                    <a:pt x="8046" y="22209"/>
                    <a:pt x="8747" y="22184"/>
                    <a:pt x="9449" y="22159"/>
                  </a:cubicBezTo>
                  <a:cubicBezTo>
                    <a:pt x="10502" y="22083"/>
                    <a:pt x="11529" y="21983"/>
                    <a:pt x="12557" y="21808"/>
                  </a:cubicBezTo>
                  <a:cubicBezTo>
                    <a:pt x="12808" y="21783"/>
                    <a:pt x="13033" y="21732"/>
                    <a:pt x="13284" y="21682"/>
                  </a:cubicBezTo>
                  <a:cubicBezTo>
                    <a:pt x="13409" y="21682"/>
                    <a:pt x="13534" y="21657"/>
                    <a:pt x="13660" y="21632"/>
                  </a:cubicBezTo>
                  <a:cubicBezTo>
                    <a:pt x="13760" y="21607"/>
                    <a:pt x="13860" y="21582"/>
                    <a:pt x="13986" y="21557"/>
                  </a:cubicBezTo>
                  <a:cubicBezTo>
                    <a:pt x="14111" y="21507"/>
                    <a:pt x="14211" y="21482"/>
                    <a:pt x="14336" y="21407"/>
                  </a:cubicBezTo>
                  <a:cubicBezTo>
                    <a:pt x="14437" y="21357"/>
                    <a:pt x="14537" y="21281"/>
                    <a:pt x="14612" y="21181"/>
                  </a:cubicBezTo>
                  <a:cubicBezTo>
                    <a:pt x="14788" y="20956"/>
                    <a:pt x="14888" y="20680"/>
                    <a:pt x="14963" y="20404"/>
                  </a:cubicBezTo>
                  <a:cubicBezTo>
                    <a:pt x="15038" y="20053"/>
                    <a:pt x="15063" y="19727"/>
                    <a:pt x="15088" y="19377"/>
                  </a:cubicBezTo>
                  <a:cubicBezTo>
                    <a:pt x="15163" y="18299"/>
                    <a:pt x="15113" y="17221"/>
                    <a:pt x="15063" y="16143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88" y="11808"/>
                    <a:pt x="14662" y="10755"/>
                    <a:pt x="14537" y="9677"/>
                  </a:cubicBezTo>
                  <a:cubicBezTo>
                    <a:pt x="14412" y="8650"/>
                    <a:pt x="14261" y="7597"/>
                    <a:pt x="14111" y="6544"/>
                  </a:cubicBezTo>
                  <a:cubicBezTo>
                    <a:pt x="13960" y="5492"/>
                    <a:pt x="13835" y="4439"/>
                    <a:pt x="13710" y="3412"/>
                  </a:cubicBezTo>
                  <a:cubicBezTo>
                    <a:pt x="13610" y="2409"/>
                    <a:pt x="13509" y="1432"/>
                    <a:pt x="13384" y="454"/>
                  </a:cubicBezTo>
                  <a:cubicBezTo>
                    <a:pt x="13360" y="194"/>
                    <a:pt x="13136" y="1"/>
                    <a:pt x="1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1813425" y="1536800"/>
              <a:ext cx="142250" cy="319150"/>
            </a:xfrm>
            <a:custGeom>
              <a:avLst/>
              <a:gdLst/>
              <a:ahLst/>
              <a:cxnLst/>
              <a:rect l="l" t="t" r="r" b="b"/>
              <a:pathLst>
                <a:path w="5690" h="12766" extrusionOk="0">
                  <a:moveTo>
                    <a:pt x="1454" y="10560"/>
                  </a:moveTo>
                  <a:cubicBezTo>
                    <a:pt x="1504" y="10560"/>
                    <a:pt x="1579" y="10585"/>
                    <a:pt x="1655" y="10585"/>
                  </a:cubicBezTo>
                  <a:cubicBezTo>
                    <a:pt x="1755" y="10585"/>
                    <a:pt x="1855" y="10610"/>
                    <a:pt x="1955" y="10635"/>
                  </a:cubicBezTo>
                  <a:cubicBezTo>
                    <a:pt x="2106" y="10660"/>
                    <a:pt x="2231" y="10710"/>
                    <a:pt x="2356" y="10735"/>
                  </a:cubicBezTo>
                  <a:cubicBezTo>
                    <a:pt x="2607" y="10835"/>
                    <a:pt x="2833" y="10961"/>
                    <a:pt x="3058" y="11061"/>
                  </a:cubicBezTo>
                  <a:cubicBezTo>
                    <a:pt x="3133" y="11111"/>
                    <a:pt x="3208" y="11136"/>
                    <a:pt x="3309" y="11161"/>
                  </a:cubicBezTo>
                  <a:cubicBezTo>
                    <a:pt x="3284" y="11211"/>
                    <a:pt x="3234" y="11236"/>
                    <a:pt x="3208" y="11261"/>
                  </a:cubicBezTo>
                  <a:cubicBezTo>
                    <a:pt x="3183" y="11311"/>
                    <a:pt x="3133" y="11362"/>
                    <a:pt x="3083" y="11412"/>
                  </a:cubicBezTo>
                  <a:cubicBezTo>
                    <a:pt x="3008" y="11437"/>
                    <a:pt x="2958" y="11487"/>
                    <a:pt x="2908" y="11537"/>
                  </a:cubicBezTo>
                  <a:cubicBezTo>
                    <a:pt x="2833" y="11562"/>
                    <a:pt x="2782" y="11587"/>
                    <a:pt x="2732" y="11612"/>
                  </a:cubicBezTo>
                  <a:cubicBezTo>
                    <a:pt x="2682" y="11637"/>
                    <a:pt x="2607" y="11662"/>
                    <a:pt x="2557" y="11687"/>
                  </a:cubicBezTo>
                  <a:cubicBezTo>
                    <a:pt x="2482" y="11712"/>
                    <a:pt x="2406" y="11738"/>
                    <a:pt x="2306" y="11738"/>
                  </a:cubicBezTo>
                  <a:cubicBezTo>
                    <a:pt x="2206" y="11763"/>
                    <a:pt x="2131" y="11763"/>
                    <a:pt x="2031" y="11763"/>
                  </a:cubicBezTo>
                  <a:lnTo>
                    <a:pt x="1705" y="11763"/>
                  </a:lnTo>
                  <a:cubicBezTo>
                    <a:pt x="1655" y="11738"/>
                    <a:pt x="1630" y="11738"/>
                    <a:pt x="1604" y="11712"/>
                  </a:cubicBezTo>
                  <a:cubicBezTo>
                    <a:pt x="1554" y="11712"/>
                    <a:pt x="1529" y="11687"/>
                    <a:pt x="1504" y="11687"/>
                  </a:cubicBezTo>
                  <a:cubicBezTo>
                    <a:pt x="1479" y="11662"/>
                    <a:pt x="1479" y="11662"/>
                    <a:pt x="1454" y="11662"/>
                  </a:cubicBezTo>
                  <a:cubicBezTo>
                    <a:pt x="1429" y="11637"/>
                    <a:pt x="1404" y="11612"/>
                    <a:pt x="1379" y="11587"/>
                  </a:cubicBezTo>
                  <a:cubicBezTo>
                    <a:pt x="1329" y="11562"/>
                    <a:pt x="1304" y="11512"/>
                    <a:pt x="1279" y="11487"/>
                  </a:cubicBezTo>
                  <a:cubicBezTo>
                    <a:pt x="1254" y="11462"/>
                    <a:pt x="1228" y="11412"/>
                    <a:pt x="1203" y="11387"/>
                  </a:cubicBezTo>
                  <a:cubicBezTo>
                    <a:pt x="1178" y="11337"/>
                    <a:pt x="1153" y="11311"/>
                    <a:pt x="1153" y="11261"/>
                  </a:cubicBezTo>
                  <a:cubicBezTo>
                    <a:pt x="1128" y="11236"/>
                    <a:pt x="1128" y="11211"/>
                    <a:pt x="1103" y="11161"/>
                  </a:cubicBezTo>
                  <a:cubicBezTo>
                    <a:pt x="1103" y="11136"/>
                    <a:pt x="1103" y="11111"/>
                    <a:pt x="1078" y="11086"/>
                  </a:cubicBezTo>
                  <a:cubicBezTo>
                    <a:pt x="1078" y="11036"/>
                    <a:pt x="1078" y="10986"/>
                    <a:pt x="1078" y="10936"/>
                  </a:cubicBezTo>
                  <a:cubicBezTo>
                    <a:pt x="1078" y="10910"/>
                    <a:pt x="1078" y="10885"/>
                    <a:pt x="1078" y="10860"/>
                  </a:cubicBezTo>
                  <a:cubicBezTo>
                    <a:pt x="1078" y="10835"/>
                    <a:pt x="1078" y="10810"/>
                    <a:pt x="1078" y="10785"/>
                  </a:cubicBezTo>
                  <a:cubicBezTo>
                    <a:pt x="1103" y="10760"/>
                    <a:pt x="1103" y="10735"/>
                    <a:pt x="1103" y="10710"/>
                  </a:cubicBezTo>
                  <a:cubicBezTo>
                    <a:pt x="1103" y="10710"/>
                    <a:pt x="1103" y="10685"/>
                    <a:pt x="1128" y="10685"/>
                  </a:cubicBezTo>
                  <a:cubicBezTo>
                    <a:pt x="1128" y="10660"/>
                    <a:pt x="1128" y="10660"/>
                    <a:pt x="1153" y="10635"/>
                  </a:cubicBezTo>
                  <a:cubicBezTo>
                    <a:pt x="1153" y="10635"/>
                    <a:pt x="1153" y="10610"/>
                    <a:pt x="1178" y="10610"/>
                  </a:cubicBezTo>
                  <a:cubicBezTo>
                    <a:pt x="1203" y="10610"/>
                    <a:pt x="1228" y="10585"/>
                    <a:pt x="1254" y="10585"/>
                  </a:cubicBezTo>
                  <a:cubicBezTo>
                    <a:pt x="1329" y="10585"/>
                    <a:pt x="1379" y="10585"/>
                    <a:pt x="1454" y="10560"/>
                  </a:cubicBezTo>
                  <a:close/>
                  <a:moveTo>
                    <a:pt x="5160" y="0"/>
                  </a:moveTo>
                  <a:cubicBezTo>
                    <a:pt x="4933" y="0"/>
                    <a:pt x="4710" y="185"/>
                    <a:pt x="4687" y="409"/>
                  </a:cubicBezTo>
                  <a:cubicBezTo>
                    <a:pt x="4537" y="1562"/>
                    <a:pt x="4437" y="2715"/>
                    <a:pt x="4336" y="3893"/>
                  </a:cubicBezTo>
                  <a:cubicBezTo>
                    <a:pt x="4211" y="4946"/>
                    <a:pt x="4136" y="5998"/>
                    <a:pt x="4036" y="7076"/>
                  </a:cubicBezTo>
                  <a:cubicBezTo>
                    <a:pt x="3960" y="8053"/>
                    <a:pt x="3910" y="9056"/>
                    <a:pt x="3810" y="10033"/>
                  </a:cubicBezTo>
                  <a:cubicBezTo>
                    <a:pt x="3810" y="10134"/>
                    <a:pt x="3810" y="10209"/>
                    <a:pt x="3785" y="10309"/>
                  </a:cubicBezTo>
                  <a:cubicBezTo>
                    <a:pt x="3434" y="10159"/>
                    <a:pt x="3108" y="9958"/>
                    <a:pt x="2757" y="9833"/>
                  </a:cubicBezTo>
                  <a:cubicBezTo>
                    <a:pt x="2557" y="9758"/>
                    <a:pt x="2356" y="9707"/>
                    <a:pt x="2156" y="9657"/>
                  </a:cubicBezTo>
                  <a:cubicBezTo>
                    <a:pt x="1955" y="9632"/>
                    <a:pt x="1730" y="9582"/>
                    <a:pt x="1529" y="9582"/>
                  </a:cubicBezTo>
                  <a:cubicBezTo>
                    <a:pt x="1178" y="9582"/>
                    <a:pt x="827" y="9607"/>
                    <a:pt x="552" y="9833"/>
                  </a:cubicBezTo>
                  <a:cubicBezTo>
                    <a:pt x="76" y="10234"/>
                    <a:pt x="0" y="10885"/>
                    <a:pt x="151" y="11437"/>
                  </a:cubicBezTo>
                  <a:cubicBezTo>
                    <a:pt x="251" y="11712"/>
                    <a:pt x="376" y="11988"/>
                    <a:pt x="577" y="12189"/>
                  </a:cubicBezTo>
                  <a:cubicBezTo>
                    <a:pt x="752" y="12364"/>
                    <a:pt x="953" y="12540"/>
                    <a:pt x="1178" y="12615"/>
                  </a:cubicBezTo>
                  <a:cubicBezTo>
                    <a:pt x="1429" y="12715"/>
                    <a:pt x="1705" y="12765"/>
                    <a:pt x="1955" y="12765"/>
                  </a:cubicBezTo>
                  <a:lnTo>
                    <a:pt x="2131" y="12765"/>
                  </a:lnTo>
                  <a:cubicBezTo>
                    <a:pt x="2632" y="12715"/>
                    <a:pt x="3108" y="12590"/>
                    <a:pt x="3534" y="12289"/>
                  </a:cubicBezTo>
                  <a:cubicBezTo>
                    <a:pt x="3835" y="12063"/>
                    <a:pt x="4111" y="11788"/>
                    <a:pt x="4311" y="11462"/>
                  </a:cubicBezTo>
                  <a:cubicBezTo>
                    <a:pt x="4361" y="11362"/>
                    <a:pt x="4386" y="11261"/>
                    <a:pt x="4361" y="11161"/>
                  </a:cubicBezTo>
                  <a:cubicBezTo>
                    <a:pt x="4411" y="11136"/>
                    <a:pt x="4462" y="11086"/>
                    <a:pt x="4512" y="11036"/>
                  </a:cubicBezTo>
                  <a:cubicBezTo>
                    <a:pt x="4587" y="10910"/>
                    <a:pt x="4662" y="10810"/>
                    <a:pt x="4712" y="10660"/>
                  </a:cubicBezTo>
                  <a:cubicBezTo>
                    <a:pt x="4737" y="10560"/>
                    <a:pt x="4762" y="10484"/>
                    <a:pt x="4787" y="10384"/>
                  </a:cubicBezTo>
                  <a:cubicBezTo>
                    <a:pt x="4812" y="10108"/>
                    <a:pt x="4812" y="9858"/>
                    <a:pt x="4838" y="9582"/>
                  </a:cubicBezTo>
                  <a:cubicBezTo>
                    <a:pt x="4863" y="9357"/>
                    <a:pt x="4888" y="9106"/>
                    <a:pt x="4888" y="8855"/>
                  </a:cubicBezTo>
                  <a:cubicBezTo>
                    <a:pt x="4988" y="7828"/>
                    <a:pt x="5063" y="6800"/>
                    <a:pt x="5138" y="5773"/>
                  </a:cubicBezTo>
                  <a:cubicBezTo>
                    <a:pt x="5138" y="5760"/>
                    <a:pt x="5138" y="5754"/>
                    <a:pt x="5138" y="5748"/>
                  </a:cubicBezTo>
                  <a:cubicBezTo>
                    <a:pt x="5213" y="4870"/>
                    <a:pt x="5314" y="3993"/>
                    <a:pt x="5389" y="3141"/>
                  </a:cubicBezTo>
                  <a:cubicBezTo>
                    <a:pt x="5464" y="2264"/>
                    <a:pt x="5539" y="1412"/>
                    <a:pt x="5640" y="560"/>
                  </a:cubicBezTo>
                  <a:cubicBezTo>
                    <a:pt x="5690" y="284"/>
                    <a:pt x="5514" y="33"/>
                    <a:pt x="5239" y="8"/>
                  </a:cubicBezTo>
                  <a:cubicBezTo>
                    <a:pt x="5212" y="3"/>
                    <a:pt x="5186" y="0"/>
                    <a:pt x="5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2070325" y="1545100"/>
              <a:ext cx="124700" cy="299550"/>
            </a:xfrm>
            <a:custGeom>
              <a:avLst/>
              <a:gdLst/>
              <a:ahLst/>
              <a:cxnLst/>
              <a:rect l="l" t="t" r="r" b="b"/>
              <a:pathLst>
                <a:path w="4988" h="11982" extrusionOk="0">
                  <a:moveTo>
                    <a:pt x="2983" y="9802"/>
                  </a:moveTo>
                  <a:cubicBezTo>
                    <a:pt x="3133" y="9827"/>
                    <a:pt x="3258" y="9852"/>
                    <a:pt x="3409" y="9877"/>
                  </a:cubicBezTo>
                  <a:lnTo>
                    <a:pt x="3459" y="9877"/>
                  </a:lnTo>
                  <a:cubicBezTo>
                    <a:pt x="3509" y="9902"/>
                    <a:pt x="3559" y="9927"/>
                    <a:pt x="3609" y="9952"/>
                  </a:cubicBezTo>
                  <a:cubicBezTo>
                    <a:pt x="3634" y="9977"/>
                    <a:pt x="3684" y="9977"/>
                    <a:pt x="3709" y="10027"/>
                  </a:cubicBezTo>
                  <a:cubicBezTo>
                    <a:pt x="3760" y="10027"/>
                    <a:pt x="3785" y="10052"/>
                    <a:pt x="3810" y="10102"/>
                  </a:cubicBezTo>
                  <a:cubicBezTo>
                    <a:pt x="3835" y="10127"/>
                    <a:pt x="3860" y="10152"/>
                    <a:pt x="3910" y="10177"/>
                  </a:cubicBezTo>
                  <a:cubicBezTo>
                    <a:pt x="3910" y="10177"/>
                    <a:pt x="3910" y="10203"/>
                    <a:pt x="3935" y="10203"/>
                  </a:cubicBezTo>
                  <a:cubicBezTo>
                    <a:pt x="3935" y="10228"/>
                    <a:pt x="3960" y="10253"/>
                    <a:pt x="3960" y="10278"/>
                  </a:cubicBezTo>
                  <a:cubicBezTo>
                    <a:pt x="3960" y="10303"/>
                    <a:pt x="3960" y="10303"/>
                    <a:pt x="3985" y="10303"/>
                  </a:cubicBezTo>
                  <a:cubicBezTo>
                    <a:pt x="3985" y="10328"/>
                    <a:pt x="3985" y="10353"/>
                    <a:pt x="3985" y="10353"/>
                  </a:cubicBezTo>
                  <a:cubicBezTo>
                    <a:pt x="3985" y="10378"/>
                    <a:pt x="3985" y="10378"/>
                    <a:pt x="3985" y="10403"/>
                  </a:cubicBezTo>
                  <a:cubicBezTo>
                    <a:pt x="3985" y="10403"/>
                    <a:pt x="3985" y="10428"/>
                    <a:pt x="3985" y="10428"/>
                  </a:cubicBezTo>
                  <a:cubicBezTo>
                    <a:pt x="3985" y="10428"/>
                    <a:pt x="3985" y="10453"/>
                    <a:pt x="3985" y="10453"/>
                  </a:cubicBezTo>
                  <a:cubicBezTo>
                    <a:pt x="3985" y="10478"/>
                    <a:pt x="3985" y="10503"/>
                    <a:pt x="3960" y="10528"/>
                  </a:cubicBezTo>
                  <a:cubicBezTo>
                    <a:pt x="3960" y="10528"/>
                    <a:pt x="3960" y="10553"/>
                    <a:pt x="3935" y="10578"/>
                  </a:cubicBezTo>
                  <a:cubicBezTo>
                    <a:pt x="3935" y="10578"/>
                    <a:pt x="3935" y="10604"/>
                    <a:pt x="3910" y="10604"/>
                  </a:cubicBezTo>
                  <a:cubicBezTo>
                    <a:pt x="3910" y="10629"/>
                    <a:pt x="3885" y="10654"/>
                    <a:pt x="3860" y="10679"/>
                  </a:cubicBezTo>
                  <a:cubicBezTo>
                    <a:pt x="3835" y="10704"/>
                    <a:pt x="3810" y="10729"/>
                    <a:pt x="3785" y="10754"/>
                  </a:cubicBezTo>
                  <a:cubicBezTo>
                    <a:pt x="3760" y="10779"/>
                    <a:pt x="3709" y="10829"/>
                    <a:pt x="3659" y="10854"/>
                  </a:cubicBezTo>
                  <a:cubicBezTo>
                    <a:pt x="3634" y="10854"/>
                    <a:pt x="3609" y="10879"/>
                    <a:pt x="3559" y="10904"/>
                  </a:cubicBezTo>
                  <a:cubicBezTo>
                    <a:pt x="3534" y="10904"/>
                    <a:pt x="3509" y="10904"/>
                    <a:pt x="3484" y="10929"/>
                  </a:cubicBezTo>
                  <a:cubicBezTo>
                    <a:pt x="3434" y="10929"/>
                    <a:pt x="3384" y="10954"/>
                    <a:pt x="3334" y="10954"/>
                  </a:cubicBezTo>
                  <a:cubicBezTo>
                    <a:pt x="3258" y="10979"/>
                    <a:pt x="3208" y="10979"/>
                    <a:pt x="3133" y="10979"/>
                  </a:cubicBezTo>
                  <a:lnTo>
                    <a:pt x="2832" y="10979"/>
                  </a:lnTo>
                  <a:cubicBezTo>
                    <a:pt x="2707" y="10979"/>
                    <a:pt x="2582" y="10954"/>
                    <a:pt x="2456" y="10929"/>
                  </a:cubicBezTo>
                  <a:cubicBezTo>
                    <a:pt x="2381" y="10904"/>
                    <a:pt x="2331" y="10879"/>
                    <a:pt x="2256" y="10854"/>
                  </a:cubicBezTo>
                  <a:cubicBezTo>
                    <a:pt x="2206" y="10854"/>
                    <a:pt x="2131" y="10829"/>
                    <a:pt x="2080" y="10804"/>
                  </a:cubicBezTo>
                  <a:cubicBezTo>
                    <a:pt x="2005" y="10754"/>
                    <a:pt x="1930" y="10704"/>
                    <a:pt x="1855" y="10654"/>
                  </a:cubicBezTo>
                  <a:cubicBezTo>
                    <a:pt x="1830" y="10629"/>
                    <a:pt x="1780" y="10604"/>
                    <a:pt x="1755" y="10578"/>
                  </a:cubicBezTo>
                  <a:cubicBezTo>
                    <a:pt x="1679" y="10528"/>
                    <a:pt x="1629" y="10453"/>
                    <a:pt x="1579" y="10403"/>
                  </a:cubicBezTo>
                  <a:cubicBezTo>
                    <a:pt x="1554" y="10353"/>
                    <a:pt x="1529" y="10328"/>
                    <a:pt x="1504" y="10303"/>
                  </a:cubicBezTo>
                  <a:cubicBezTo>
                    <a:pt x="1729" y="10203"/>
                    <a:pt x="1930" y="10077"/>
                    <a:pt x="2156" y="9977"/>
                  </a:cubicBezTo>
                  <a:cubicBezTo>
                    <a:pt x="2231" y="9927"/>
                    <a:pt x="2331" y="9902"/>
                    <a:pt x="2406" y="9877"/>
                  </a:cubicBezTo>
                  <a:cubicBezTo>
                    <a:pt x="2481" y="9852"/>
                    <a:pt x="2532" y="9827"/>
                    <a:pt x="2607" y="9827"/>
                  </a:cubicBezTo>
                  <a:cubicBezTo>
                    <a:pt x="2657" y="9827"/>
                    <a:pt x="2707" y="9802"/>
                    <a:pt x="2757" y="9802"/>
                  </a:cubicBezTo>
                  <a:close/>
                  <a:moveTo>
                    <a:pt x="463" y="0"/>
                  </a:moveTo>
                  <a:cubicBezTo>
                    <a:pt x="226" y="0"/>
                    <a:pt x="0" y="217"/>
                    <a:pt x="0" y="478"/>
                  </a:cubicBezTo>
                  <a:cubicBezTo>
                    <a:pt x="0" y="829"/>
                    <a:pt x="25" y="1180"/>
                    <a:pt x="50" y="1531"/>
                  </a:cubicBezTo>
                  <a:cubicBezTo>
                    <a:pt x="100" y="2709"/>
                    <a:pt x="125" y="3912"/>
                    <a:pt x="151" y="5090"/>
                  </a:cubicBezTo>
                  <a:cubicBezTo>
                    <a:pt x="151" y="6142"/>
                    <a:pt x="176" y="7195"/>
                    <a:pt x="226" y="8248"/>
                  </a:cubicBezTo>
                  <a:cubicBezTo>
                    <a:pt x="226" y="8498"/>
                    <a:pt x="226" y="8724"/>
                    <a:pt x="226" y="8974"/>
                  </a:cubicBezTo>
                  <a:cubicBezTo>
                    <a:pt x="251" y="9275"/>
                    <a:pt x="251" y="9551"/>
                    <a:pt x="276" y="9852"/>
                  </a:cubicBezTo>
                  <a:cubicBezTo>
                    <a:pt x="301" y="10002"/>
                    <a:pt x="376" y="10127"/>
                    <a:pt x="476" y="10253"/>
                  </a:cubicBezTo>
                  <a:cubicBezTo>
                    <a:pt x="451" y="10353"/>
                    <a:pt x="451" y="10478"/>
                    <a:pt x="526" y="10578"/>
                  </a:cubicBezTo>
                  <a:cubicBezTo>
                    <a:pt x="752" y="11030"/>
                    <a:pt x="1103" y="11406"/>
                    <a:pt x="1554" y="11631"/>
                  </a:cubicBezTo>
                  <a:cubicBezTo>
                    <a:pt x="1805" y="11756"/>
                    <a:pt x="2055" y="11857"/>
                    <a:pt x="2331" y="11907"/>
                  </a:cubicBezTo>
                  <a:cubicBezTo>
                    <a:pt x="2532" y="11957"/>
                    <a:pt x="2757" y="11982"/>
                    <a:pt x="2958" y="11982"/>
                  </a:cubicBezTo>
                  <a:lnTo>
                    <a:pt x="3033" y="11982"/>
                  </a:lnTo>
                  <a:cubicBezTo>
                    <a:pt x="3183" y="11982"/>
                    <a:pt x="3334" y="11957"/>
                    <a:pt x="3459" y="11932"/>
                  </a:cubicBezTo>
                  <a:cubicBezTo>
                    <a:pt x="3634" y="11932"/>
                    <a:pt x="3785" y="11882"/>
                    <a:pt x="3935" y="11807"/>
                  </a:cubicBezTo>
                  <a:cubicBezTo>
                    <a:pt x="4386" y="11631"/>
                    <a:pt x="4787" y="11255"/>
                    <a:pt x="4912" y="10779"/>
                  </a:cubicBezTo>
                  <a:cubicBezTo>
                    <a:pt x="4988" y="10553"/>
                    <a:pt x="4988" y="10303"/>
                    <a:pt x="4938" y="10077"/>
                  </a:cubicBezTo>
                  <a:cubicBezTo>
                    <a:pt x="4887" y="9852"/>
                    <a:pt x="4762" y="9626"/>
                    <a:pt x="4587" y="9476"/>
                  </a:cubicBezTo>
                  <a:cubicBezTo>
                    <a:pt x="4386" y="9250"/>
                    <a:pt x="4136" y="9075"/>
                    <a:pt x="3860" y="8974"/>
                  </a:cubicBezTo>
                  <a:cubicBezTo>
                    <a:pt x="3735" y="8924"/>
                    <a:pt x="3584" y="8899"/>
                    <a:pt x="3434" y="8874"/>
                  </a:cubicBezTo>
                  <a:cubicBezTo>
                    <a:pt x="3359" y="8874"/>
                    <a:pt x="3283" y="8849"/>
                    <a:pt x="3208" y="8849"/>
                  </a:cubicBezTo>
                  <a:cubicBezTo>
                    <a:pt x="3084" y="8827"/>
                    <a:pt x="2955" y="8814"/>
                    <a:pt x="2824" y="8814"/>
                  </a:cubicBezTo>
                  <a:cubicBezTo>
                    <a:pt x="2662" y="8814"/>
                    <a:pt x="2497" y="8833"/>
                    <a:pt x="2331" y="8874"/>
                  </a:cubicBezTo>
                  <a:cubicBezTo>
                    <a:pt x="2105" y="8924"/>
                    <a:pt x="1880" y="9000"/>
                    <a:pt x="1654" y="9100"/>
                  </a:cubicBezTo>
                  <a:cubicBezTo>
                    <a:pt x="1529" y="9175"/>
                    <a:pt x="1379" y="9250"/>
                    <a:pt x="1228" y="9325"/>
                  </a:cubicBezTo>
                  <a:cubicBezTo>
                    <a:pt x="1203" y="8498"/>
                    <a:pt x="1178" y="7646"/>
                    <a:pt x="1153" y="6819"/>
                  </a:cubicBezTo>
                  <a:cubicBezTo>
                    <a:pt x="1128" y="5791"/>
                    <a:pt x="1128" y="4739"/>
                    <a:pt x="1103" y="3711"/>
                  </a:cubicBezTo>
                  <a:cubicBezTo>
                    <a:pt x="1103" y="3160"/>
                    <a:pt x="1078" y="2583"/>
                    <a:pt x="1053" y="2007"/>
                  </a:cubicBezTo>
                  <a:cubicBezTo>
                    <a:pt x="1053" y="1506"/>
                    <a:pt x="1028" y="1004"/>
                    <a:pt x="1003" y="503"/>
                  </a:cubicBezTo>
                  <a:cubicBezTo>
                    <a:pt x="978" y="228"/>
                    <a:pt x="777" y="2"/>
                    <a:pt x="501" y="2"/>
                  </a:cubicBezTo>
                  <a:cubicBezTo>
                    <a:pt x="489" y="1"/>
                    <a:pt x="476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1540250" y="885250"/>
              <a:ext cx="342125" cy="192500"/>
            </a:xfrm>
            <a:custGeom>
              <a:avLst/>
              <a:gdLst/>
              <a:ahLst/>
              <a:cxnLst/>
              <a:rect l="l" t="t" r="r" b="b"/>
              <a:pathLst>
                <a:path w="13685" h="7700" extrusionOk="0">
                  <a:moveTo>
                    <a:pt x="582" y="0"/>
                  </a:moveTo>
                  <a:cubicBezTo>
                    <a:pt x="400" y="0"/>
                    <a:pt x="213" y="97"/>
                    <a:pt x="125" y="255"/>
                  </a:cubicBezTo>
                  <a:cubicBezTo>
                    <a:pt x="0" y="506"/>
                    <a:pt x="100" y="782"/>
                    <a:pt x="326" y="932"/>
                  </a:cubicBezTo>
                  <a:cubicBezTo>
                    <a:pt x="802" y="1183"/>
                    <a:pt x="1253" y="1459"/>
                    <a:pt x="1704" y="1734"/>
                  </a:cubicBezTo>
                  <a:cubicBezTo>
                    <a:pt x="2155" y="2010"/>
                    <a:pt x="2607" y="2261"/>
                    <a:pt x="3058" y="2536"/>
                  </a:cubicBezTo>
                  <a:cubicBezTo>
                    <a:pt x="3509" y="2812"/>
                    <a:pt x="3960" y="3088"/>
                    <a:pt x="4436" y="3338"/>
                  </a:cubicBezTo>
                  <a:cubicBezTo>
                    <a:pt x="4912" y="3589"/>
                    <a:pt x="5389" y="3839"/>
                    <a:pt x="5865" y="4115"/>
                  </a:cubicBezTo>
                  <a:cubicBezTo>
                    <a:pt x="6341" y="4366"/>
                    <a:pt x="6817" y="4616"/>
                    <a:pt x="7293" y="4867"/>
                  </a:cubicBezTo>
                  <a:cubicBezTo>
                    <a:pt x="7770" y="5143"/>
                    <a:pt x="8246" y="5393"/>
                    <a:pt x="8722" y="5669"/>
                  </a:cubicBezTo>
                  <a:cubicBezTo>
                    <a:pt x="9173" y="5920"/>
                    <a:pt x="9624" y="6170"/>
                    <a:pt x="10075" y="6421"/>
                  </a:cubicBezTo>
                  <a:cubicBezTo>
                    <a:pt x="10301" y="6546"/>
                    <a:pt x="10501" y="6647"/>
                    <a:pt x="10727" y="6747"/>
                  </a:cubicBezTo>
                  <a:cubicBezTo>
                    <a:pt x="10978" y="6872"/>
                    <a:pt x="11253" y="6997"/>
                    <a:pt x="11504" y="7123"/>
                  </a:cubicBezTo>
                  <a:cubicBezTo>
                    <a:pt x="12005" y="7323"/>
                    <a:pt x="12481" y="7549"/>
                    <a:pt x="13008" y="7674"/>
                  </a:cubicBezTo>
                  <a:cubicBezTo>
                    <a:pt x="13058" y="7674"/>
                    <a:pt x="13083" y="7699"/>
                    <a:pt x="13133" y="7699"/>
                  </a:cubicBezTo>
                  <a:cubicBezTo>
                    <a:pt x="13359" y="7699"/>
                    <a:pt x="13559" y="7524"/>
                    <a:pt x="13609" y="7298"/>
                  </a:cubicBezTo>
                  <a:cubicBezTo>
                    <a:pt x="13684" y="7048"/>
                    <a:pt x="13509" y="6772"/>
                    <a:pt x="13233" y="6722"/>
                  </a:cubicBezTo>
                  <a:cubicBezTo>
                    <a:pt x="13183" y="6697"/>
                    <a:pt x="13108" y="6672"/>
                    <a:pt x="13033" y="6672"/>
                  </a:cubicBezTo>
                  <a:cubicBezTo>
                    <a:pt x="12958" y="6621"/>
                    <a:pt x="12857" y="6596"/>
                    <a:pt x="12782" y="6571"/>
                  </a:cubicBezTo>
                  <a:cubicBezTo>
                    <a:pt x="12657" y="6521"/>
                    <a:pt x="12557" y="6496"/>
                    <a:pt x="12431" y="6446"/>
                  </a:cubicBezTo>
                  <a:cubicBezTo>
                    <a:pt x="12256" y="6371"/>
                    <a:pt x="12080" y="6296"/>
                    <a:pt x="11880" y="6220"/>
                  </a:cubicBezTo>
                  <a:cubicBezTo>
                    <a:pt x="11429" y="5995"/>
                    <a:pt x="10978" y="5769"/>
                    <a:pt x="10501" y="5544"/>
                  </a:cubicBezTo>
                  <a:cubicBezTo>
                    <a:pt x="10050" y="5293"/>
                    <a:pt x="9574" y="5042"/>
                    <a:pt x="9123" y="4767"/>
                  </a:cubicBezTo>
                  <a:cubicBezTo>
                    <a:pt x="8196" y="4240"/>
                    <a:pt x="7243" y="3714"/>
                    <a:pt x="6291" y="3213"/>
                  </a:cubicBezTo>
                  <a:cubicBezTo>
                    <a:pt x="5815" y="2962"/>
                    <a:pt x="5338" y="2712"/>
                    <a:pt x="4887" y="2461"/>
                  </a:cubicBezTo>
                  <a:cubicBezTo>
                    <a:pt x="4411" y="2185"/>
                    <a:pt x="3960" y="1935"/>
                    <a:pt x="3484" y="1659"/>
                  </a:cubicBezTo>
                  <a:cubicBezTo>
                    <a:pt x="2607" y="1108"/>
                    <a:pt x="1704" y="581"/>
                    <a:pt x="802" y="55"/>
                  </a:cubicBezTo>
                  <a:cubicBezTo>
                    <a:pt x="735" y="18"/>
                    <a:pt x="659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1477575" y="824050"/>
              <a:ext cx="109050" cy="89525"/>
            </a:xfrm>
            <a:custGeom>
              <a:avLst/>
              <a:gdLst/>
              <a:ahLst/>
              <a:cxnLst/>
              <a:rect l="l" t="t" r="r" b="b"/>
              <a:pathLst>
                <a:path w="4362" h="3581" extrusionOk="0">
                  <a:moveTo>
                    <a:pt x="580" y="0"/>
                  </a:moveTo>
                  <a:cubicBezTo>
                    <a:pt x="376" y="0"/>
                    <a:pt x="182" y="121"/>
                    <a:pt x="101" y="323"/>
                  </a:cubicBezTo>
                  <a:cubicBezTo>
                    <a:pt x="1" y="548"/>
                    <a:pt x="101" y="799"/>
                    <a:pt x="302" y="924"/>
                  </a:cubicBezTo>
                  <a:lnTo>
                    <a:pt x="327" y="924"/>
                  </a:lnTo>
                  <a:cubicBezTo>
                    <a:pt x="452" y="1049"/>
                    <a:pt x="577" y="1200"/>
                    <a:pt x="728" y="1325"/>
                  </a:cubicBezTo>
                  <a:cubicBezTo>
                    <a:pt x="853" y="1450"/>
                    <a:pt x="953" y="1576"/>
                    <a:pt x="1078" y="1701"/>
                  </a:cubicBezTo>
                  <a:cubicBezTo>
                    <a:pt x="1204" y="1826"/>
                    <a:pt x="1329" y="1927"/>
                    <a:pt x="1454" y="2027"/>
                  </a:cubicBezTo>
                  <a:cubicBezTo>
                    <a:pt x="1580" y="2127"/>
                    <a:pt x="1705" y="2227"/>
                    <a:pt x="1830" y="2328"/>
                  </a:cubicBezTo>
                  <a:cubicBezTo>
                    <a:pt x="2382" y="2729"/>
                    <a:pt x="2958" y="3104"/>
                    <a:pt x="3510" y="3506"/>
                  </a:cubicBezTo>
                  <a:cubicBezTo>
                    <a:pt x="3585" y="3556"/>
                    <a:pt x="3685" y="3581"/>
                    <a:pt x="3785" y="3581"/>
                  </a:cubicBezTo>
                  <a:cubicBezTo>
                    <a:pt x="3961" y="3581"/>
                    <a:pt x="4111" y="3506"/>
                    <a:pt x="4186" y="3380"/>
                  </a:cubicBezTo>
                  <a:cubicBezTo>
                    <a:pt x="4362" y="3155"/>
                    <a:pt x="4312" y="2854"/>
                    <a:pt x="4086" y="2703"/>
                  </a:cubicBezTo>
                  <a:cubicBezTo>
                    <a:pt x="3735" y="2453"/>
                    <a:pt x="3384" y="2202"/>
                    <a:pt x="3033" y="1977"/>
                  </a:cubicBezTo>
                  <a:cubicBezTo>
                    <a:pt x="2883" y="1851"/>
                    <a:pt x="2708" y="1751"/>
                    <a:pt x="2532" y="1626"/>
                  </a:cubicBezTo>
                  <a:cubicBezTo>
                    <a:pt x="2382" y="1500"/>
                    <a:pt x="2206" y="1375"/>
                    <a:pt x="2056" y="1250"/>
                  </a:cubicBezTo>
                  <a:cubicBezTo>
                    <a:pt x="1855" y="1074"/>
                    <a:pt x="1655" y="899"/>
                    <a:pt x="1479" y="698"/>
                  </a:cubicBezTo>
                  <a:cubicBezTo>
                    <a:pt x="1354" y="573"/>
                    <a:pt x="1254" y="473"/>
                    <a:pt x="1154" y="348"/>
                  </a:cubicBezTo>
                  <a:cubicBezTo>
                    <a:pt x="1028" y="222"/>
                    <a:pt x="903" y="97"/>
                    <a:pt x="728" y="22"/>
                  </a:cubicBezTo>
                  <a:cubicBezTo>
                    <a:pt x="679" y="7"/>
                    <a:pt x="62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40875" y="797600"/>
              <a:ext cx="47000" cy="115975"/>
            </a:xfrm>
            <a:custGeom>
              <a:avLst/>
              <a:gdLst/>
              <a:ahLst/>
              <a:cxnLst/>
              <a:rect l="l" t="t" r="r" b="b"/>
              <a:pathLst>
                <a:path w="1880" h="4639" extrusionOk="0">
                  <a:moveTo>
                    <a:pt x="518" y="0"/>
                  </a:moveTo>
                  <a:cubicBezTo>
                    <a:pt x="504" y="0"/>
                    <a:pt x="490" y="1"/>
                    <a:pt x="476" y="2"/>
                  </a:cubicBezTo>
                  <a:cubicBezTo>
                    <a:pt x="226" y="2"/>
                    <a:pt x="0" y="228"/>
                    <a:pt x="0" y="503"/>
                  </a:cubicBezTo>
                  <a:cubicBezTo>
                    <a:pt x="25" y="829"/>
                    <a:pt x="100" y="1155"/>
                    <a:pt x="176" y="1481"/>
                  </a:cubicBezTo>
                  <a:cubicBezTo>
                    <a:pt x="226" y="1832"/>
                    <a:pt x="301" y="2157"/>
                    <a:pt x="376" y="2483"/>
                  </a:cubicBezTo>
                  <a:cubicBezTo>
                    <a:pt x="526" y="3085"/>
                    <a:pt x="677" y="3686"/>
                    <a:pt x="852" y="4288"/>
                  </a:cubicBezTo>
                  <a:cubicBezTo>
                    <a:pt x="902" y="4513"/>
                    <a:pt x="1103" y="4639"/>
                    <a:pt x="1328" y="4639"/>
                  </a:cubicBezTo>
                  <a:lnTo>
                    <a:pt x="1454" y="4639"/>
                  </a:lnTo>
                  <a:cubicBezTo>
                    <a:pt x="1729" y="4564"/>
                    <a:pt x="1880" y="4288"/>
                    <a:pt x="1805" y="4012"/>
                  </a:cubicBezTo>
                  <a:cubicBezTo>
                    <a:pt x="1554" y="3210"/>
                    <a:pt x="1353" y="2358"/>
                    <a:pt x="1178" y="1531"/>
                  </a:cubicBezTo>
                  <a:cubicBezTo>
                    <a:pt x="1103" y="1180"/>
                    <a:pt x="1028" y="829"/>
                    <a:pt x="978" y="478"/>
                  </a:cubicBezTo>
                  <a:cubicBezTo>
                    <a:pt x="978" y="217"/>
                    <a:pt x="774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459400" y="884050"/>
              <a:ext cx="127850" cy="50825"/>
            </a:xfrm>
            <a:custGeom>
              <a:avLst/>
              <a:gdLst/>
              <a:ahLst/>
              <a:cxnLst/>
              <a:rect l="l" t="t" r="r" b="b"/>
              <a:pathLst>
                <a:path w="5114" h="2033" extrusionOk="0">
                  <a:moveTo>
                    <a:pt x="4594" y="0"/>
                  </a:moveTo>
                  <a:cubicBezTo>
                    <a:pt x="4517" y="0"/>
                    <a:pt x="4439" y="22"/>
                    <a:pt x="4362" y="53"/>
                  </a:cubicBezTo>
                  <a:cubicBezTo>
                    <a:pt x="4287" y="78"/>
                    <a:pt x="4186" y="103"/>
                    <a:pt x="4111" y="128"/>
                  </a:cubicBezTo>
                  <a:cubicBezTo>
                    <a:pt x="3510" y="329"/>
                    <a:pt x="2858" y="479"/>
                    <a:pt x="2232" y="629"/>
                  </a:cubicBezTo>
                  <a:cubicBezTo>
                    <a:pt x="1630" y="755"/>
                    <a:pt x="1029" y="905"/>
                    <a:pt x="402" y="1080"/>
                  </a:cubicBezTo>
                  <a:cubicBezTo>
                    <a:pt x="151" y="1131"/>
                    <a:pt x="1" y="1431"/>
                    <a:pt x="76" y="1682"/>
                  </a:cubicBezTo>
                  <a:cubicBezTo>
                    <a:pt x="151" y="1908"/>
                    <a:pt x="352" y="2033"/>
                    <a:pt x="552" y="2033"/>
                  </a:cubicBezTo>
                  <a:cubicBezTo>
                    <a:pt x="602" y="2033"/>
                    <a:pt x="653" y="2033"/>
                    <a:pt x="678" y="2008"/>
                  </a:cubicBezTo>
                  <a:cubicBezTo>
                    <a:pt x="1379" y="1832"/>
                    <a:pt x="2081" y="1682"/>
                    <a:pt x="2758" y="1507"/>
                  </a:cubicBezTo>
                  <a:cubicBezTo>
                    <a:pt x="3109" y="1431"/>
                    <a:pt x="3460" y="1356"/>
                    <a:pt x="3785" y="1256"/>
                  </a:cubicBezTo>
                  <a:cubicBezTo>
                    <a:pt x="4111" y="1181"/>
                    <a:pt x="4437" y="1055"/>
                    <a:pt x="4763" y="955"/>
                  </a:cubicBezTo>
                  <a:cubicBezTo>
                    <a:pt x="5013" y="855"/>
                    <a:pt x="5114" y="529"/>
                    <a:pt x="5013" y="303"/>
                  </a:cubicBezTo>
                  <a:cubicBezTo>
                    <a:pt x="4963" y="178"/>
                    <a:pt x="4838" y="78"/>
                    <a:pt x="4738" y="28"/>
                  </a:cubicBezTo>
                  <a:cubicBezTo>
                    <a:pt x="4690" y="9"/>
                    <a:pt x="4642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486350" y="786125"/>
              <a:ext cx="130975" cy="188850"/>
            </a:xfrm>
            <a:custGeom>
              <a:avLst/>
              <a:gdLst/>
              <a:ahLst/>
              <a:cxnLst/>
              <a:rect l="l" t="t" r="r" b="b"/>
              <a:pathLst>
                <a:path w="5239" h="7554" extrusionOk="0">
                  <a:moveTo>
                    <a:pt x="4715" y="1"/>
                  </a:moveTo>
                  <a:cubicBezTo>
                    <a:pt x="4615" y="1"/>
                    <a:pt x="4512" y="29"/>
                    <a:pt x="4437" y="85"/>
                  </a:cubicBezTo>
                  <a:cubicBezTo>
                    <a:pt x="4311" y="160"/>
                    <a:pt x="4261" y="261"/>
                    <a:pt x="4211" y="386"/>
                  </a:cubicBezTo>
                  <a:cubicBezTo>
                    <a:pt x="4011" y="1063"/>
                    <a:pt x="3810" y="1764"/>
                    <a:pt x="3635" y="2441"/>
                  </a:cubicBezTo>
                  <a:cubicBezTo>
                    <a:pt x="3459" y="3118"/>
                    <a:pt x="3334" y="3819"/>
                    <a:pt x="3159" y="4496"/>
                  </a:cubicBezTo>
                  <a:cubicBezTo>
                    <a:pt x="3133" y="4571"/>
                    <a:pt x="3083" y="4672"/>
                    <a:pt x="3058" y="4772"/>
                  </a:cubicBezTo>
                  <a:cubicBezTo>
                    <a:pt x="3033" y="4797"/>
                    <a:pt x="3008" y="4847"/>
                    <a:pt x="2983" y="4897"/>
                  </a:cubicBezTo>
                  <a:cubicBezTo>
                    <a:pt x="2983" y="4897"/>
                    <a:pt x="2983" y="4897"/>
                    <a:pt x="2983" y="4922"/>
                  </a:cubicBezTo>
                  <a:cubicBezTo>
                    <a:pt x="2758" y="5048"/>
                    <a:pt x="2532" y="5173"/>
                    <a:pt x="2306" y="5298"/>
                  </a:cubicBezTo>
                  <a:cubicBezTo>
                    <a:pt x="2056" y="5449"/>
                    <a:pt x="1830" y="5599"/>
                    <a:pt x="1580" y="5774"/>
                  </a:cubicBezTo>
                  <a:cubicBezTo>
                    <a:pt x="1354" y="5925"/>
                    <a:pt x="1128" y="6075"/>
                    <a:pt x="903" y="6226"/>
                  </a:cubicBezTo>
                  <a:cubicBezTo>
                    <a:pt x="778" y="6301"/>
                    <a:pt x="677" y="6376"/>
                    <a:pt x="552" y="6451"/>
                  </a:cubicBezTo>
                  <a:cubicBezTo>
                    <a:pt x="402" y="6551"/>
                    <a:pt x="226" y="6652"/>
                    <a:pt x="126" y="6827"/>
                  </a:cubicBezTo>
                  <a:cubicBezTo>
                    <a:pt x="1" y="7053"/>
                    <a:pt x="101" y="7378"/>
                    <a:pt x="326" y="7504"/>
                  </a:cubicBezTo>
                  <a:cubicBezTo>
                    <a:pt x="402" y="7529"/>
                    <a:pt x="502" y="7554"/>
                    <a:pt x="577" y="7554"/>
                  </a:cubicBezTo>
                  <a:cubicBezTo>
                    <a:pt x="627" y="7554"/>
                    <a:pt x="652" y="7554"/>
                    <a:pt x="702" y="7529"/>
                  </a:cubicBezTo>
                  <a:cubicBezTo>
                    <a:pt x="778" y="7504"/>
                    <a:pt x="853" y="7454"/>
                    <a:pt x="903" y="7403"/>
                  </a:cubicBezTo>
                  <a:cubicBezTo>
                    <a:pt x="928" y="7403"/>
                    <a:pt x="953" y="7378"/>
                    <a:pt x="978" y="7353"/>
                  </a:cubicBezTo>
                  <a:cubicBezTo>
                    <a:pt x="1404" y="7078"/>
                    <a:pt x="1830" y="6777"/>
                    <a:pt x="2281" y="6501"/>
                  </a:cubicBezTo>
                  <a:cubicBezTo>
                    <a:pt x="2482" y="6351"/>
                    <a:pt x="2682" y="6226"/>
                    <a:pt x="2908" y="6100"/>
                  </a:cubicBezTo>
                  <a:cubicBezTo>
                    <a:pt x="3008" y="6025"/>
                    <a:pt x="3108" y="5975"/>
                    <a:pt x="3234" y="5900"/>
                  </a:cubicBezTo>
                  <a:cubicBezTo>
                    <a:pt x="3334" y="5850"/>
                    <a:pt x="3459" y="5774"/>
                    <a:pt x="3560" y="5699"/>
                  </a:cubicBezTo>
                  <a:cubicBezTo>
                    <a:pt x="3810" y="5524"/>
                    <a:pt x="3935" y="5223"/>
                    <a:pt x="4036" y="4947"/>
                  </a:cubicBezTo>
                  <a:cubicBezTo>
                    <a:pt x="4111" y="4772"/>
                    <a:pt x="4136" y="4596"/>
                    <a:pt x="4186" y="4421"/>
                  </a:cubicBezTo>
                  <a:cubicBezTo>
                    <a:pt x="4261" y="4170"/>
                    <a:pt x="4311" y="3920"/>
                    <a:pt x="4362" y="3669"/>
                  </a:cubicBezTo>
                  <a:cubicBezTo>
                    <a:pt x="4612" y="2642"/>
                    <a:pt x="4863" y="1614"/>
                    <a:pt x="5164" y="611"/>
                  </a:cubicBezTo>
                  <a:cubicBezTo>
                    <a:pt x="5239" y="361"/>
                    <a:pt x="5063" y="85"/>
                    <a:pt x="4813" y="10"/>
                  </a:cubicBezTo>
                  <a:cubicBezTo>
                    <a:pt x="4781" y="4"/>
                    <a:pt x="4748" y="1"/>
                    <a:pt x="4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2146125" y="766750"/>
              <a:ext cx="337750" cy="297200"/>
            </a:xfrm>
            <a:custGeom>
              <a:avLst/>
              <a:gdLst/>
              <a:ahLst/>
              <a:cxnLst/>
              <a:rect l="l" t="t" r="r" b="b"/>
              <a:pathLst>
                <a:path w="13510" h="11888" extrusionOk="0">
                  <a:moveTo>
                    <a:pt x="1217" y="11345"/>
                  </a:moveTo>
                  <a:cubicBezTo>
                    <a:pt x="1213" y="11350"/>
                    <a:pt x="1208" y="11356"/>
                    <a:pt x="1204" y="11361"/>
                  </a:cubicBezTo>
                  <a:cubicBezTo>
                    <a:pt x="1204" y="11361"/>
                    <a:pt x="1210" y="11355"/>
                    <a:pt x="1217" y="11345"/>
                  </a:cubicBezTo>
                  <a:close/>
                  <a:moveTo>
                    <a:pt x="12940" y="1"/>
                  </a:moveTo>
                  <a:cubicBezTo>
                    <a:pt x="12834" y="1"/>
                    <a:pt x="12727" y="35"/>
                    <a:pt x="12632" y="108"/>
                  </a:cubicBezTo>
                  <a:cubicBezTo>
                    <a:pt x="12532" y="208"/>
                    <a:pt x="12407" y="284"/>
                    <a:pt x="12307" y="384"/>
                  </a:cubicBezTo>
                  <a:cubicBezTo>
                    <a:pt x="11530" y="1036"/>
                    <a:pt x="10753" y="1712"/>
                    <a:pt x="9976" y="2389"/>
                  </a:cubicBezTo>
                  <a:cubicBezTo>
                    <a:pt x="9149" y="3066"/>
                    <a:pt x="8322" y="3742"/>
                    <a:pt x="7495" y="4419"/>
                  </a:cubicBezTo>
                  <a:cubicBezTo>
                    <a:pt x="6693" y="5096"/>
                    <a:pt x="5865" y="5798"/>
                    <a:pt x="5038" y="6474"/>
                  </a:cubicBezTo>
                  <a:cubicBezTo>
                    <a:pt x="4587" y="6875"/>
                    <a:pt x="4111" y="7251"/>
                    <a:pt x="3660" y="7652"/>
                  </a:cubicBezTo>
                  <a:cubicBezTo>
                    <a:pt x="3484" y="7803"/>
                    <a:pt x="3309" y="7953"/>
                    <a:pt x="3134" y="8103"/>
                  </a:cubicBezTo>
                  <a:cubicBezTo>
                    <a:pt x="3008" y="8229"/>
                    <a:pt x="2858" y="8354"/>
                    <a:pt x="2708" y="8504"/>
                  </a:cubicBezTo>
                  <a:cubicBezTo>
                    <a:pt x="2657" y="8529"/>
                    <a:pt x="2632" y="8554"/>
                    <a:pt x="2582" y="8605"/>
                  </a:cubicBezTo>
                  <a:cubicBezTo>
                    <a:pt x="2582" y="8605"/>
                    <a:pt x="2557" y="8630"/>
                    <a:pt x="2557" y="8630"/>
                  </a:cubicBezTo>
                  <a:cubicBezTo>
                    <a:pt x="2557" y="8630"/>
                    <a:pt x="2532" y="8655"/>
                    <a:pt x="2507" y="8655"/>
                  </a:cubicBezTo>
                  <a:cubicBezTo>
                    <a:pt x="2482" y="8680"/>
                    <a:pt x="2482" y="8705"/>
                    <a:pt x="2457" y="8730"/>
                  </a:cubicBezTo>
                  <a:cubicBezTo>
                    <a:pt x="2418" y="8749"/>
                    <a:pt x="2395" y="8783"/>
                    <a:pt x="2363" y="8809"/>
                  </a:cubicBezTo>
                  <a:lnTo>
                    <a:pt x="2363" y="8809"/>
                  </a:lnTo>
                  <a:cubicBezTo>
                    <a:pt x="2353" y="8814"/>
                    <a:pt x="2344" y="8820"/>
                    <a:pt x="2334" y="8829"/>
                  </a:cubicBezTo>
                  <a:lnTo>
                    <a:pt x="2334" y="8829"/>
                  </a:lnTo>
                  <a:cubicBezTo>
                    <a:pt x="2333" y="8829"/>
                    <a:pt x="2332" y="8830"/>
                    <a:pt x="2332" y="8830"/>
                  </a:cubicBezTo>
                  <a:cubicBezTo>
                    <a:pt x="2332" y="8830"/>
                    <a:pt x="2332" y="8830"/>
                    <a:pt x="2333" y="8830"/>
                  </a:cubicBezTo>
                  <a:lnTo>
                    <a:pt x="2333" y="8830"/>
                  </a:lnTo>
                  <a:cubicBezTo>
                    <a:pt x="2324" y="8838"/>
                    <a:pt x="2315" y="8846"/>
                    <a:pt x="2307" y="8855"/>
                  </a:cubicBezTo>
                  <a:cubicBezTo>
                    <a:pt x="2281" y="8880"/>
                    <a:pt x="2281" y="8880"/>
                    <a:pt x="2256" y="8905"/>
                  </a:cubicBezTo>
                  <a:cubicBezTo>
                    <a:pt x="2256" y="8905"/>
                    <a:pt x="2231" y="8930"/>
                    <a:pt x="2206" y="8955"/>
                  </a:cubicBezTo>
                  <a:lnTo>
                    <a:pt x="2181" y="8955"/>
                  </a:lnTo>
                  <a:cubicBezTo>
                    <a:pt x="2181" y="8980"/>
                    <a:pt x="2181" y="8980"/>
                    <a:pt x="2156" y="8980"/>
                  </a:cubicBezTo>
                  <a:cubicBezTo>
                    <a:pt x="2156" y="9006"/>
                    <a:pt x="2131" y="9031"/>
                    <a:pt x="2131" y="9031"/>
                  </a:cubicBezTo>
                  <a:cubicBezTo>
                    <a:pt x="2106" y="9031"/>
                    <a:pt x="2106" y="9056"/>
                    <a:pt x="2106" y="9056"/>
                  </a:cubicBezTo>
                  <a:cubicBezTo>
                    <a:pt x="2081" y="9056"/>
                    <a:pt x="2081" y="9081"/>
                    <a:pt x="2056" y="9081"/>
                  </a:cubicBezTo>
                  <a:cubicBezTo>
                    <a:pt x="2031" y="9106"/>
                    <a:pt x="2006" y="9131"/>
                    <a:pt x="1981" y="9156"/>
                  </a:cubicBezTo>
                  <a:cubicBezTo>
                    <a:pt x="1956" y="9181"/>
                    <a:pt x="1956" y="9206"/>
                    <a:pt x="1931" y="9206"/>
                  </a:cubicBezTo>
                  <a:cubicBezTo>
                    <a:pt x="1931" y="9206"/>
                    <a:pt x="1931" y="9231"/>
                    <a:pt x="1906" y="9231"/>
                  </a:cubicBezTo>
                  <a:cubicBezTo>
                    <a:pt x="1906" y="9231"/>
                    <a:pt x="1906" y="9231"/>
                    <a:pt x="1880" y="9256"/>
                  </a:cubicBezTo>
                  <a:cubicBezTo>
                    <a:pt x="1855" y="9281"/>
                    <a:pt x="1830" y="9306"/>
                    <a:pt x="1805" y="9331"/>
                  </a:cubicBezTo>
                  <a:cubicBezTo>
                    <a:pt x="1730" y="9381"/>
                    <a:pt x="1655" y="9457"/>
                    <a:pt x="1605" y="9532"/>
                  </a:cubicBezTo>
                  <a:cubicBezTo>
                    <a:pt x="1404" y="9707"/>
                    <a:pt x="1229" y="9883"/>
                    <a:pt x="1053" y="10058"/>
                  </a:cubicBezTo>
                  <a:cubicBezTo>
                    <a:pt x="903" y="10209"/>
                    <a:pt x="728" y="10384"/>
                    <a:pt x="577" y="10559"/>
                  </a:cubicBezTo>
                  <a:cubicBezTo>
                    <a:pt x="427" y="10735"/>
                    <a:pt x="276" y="10910"/>
                    <a:pt x="151" y="11111"/>
                  </a:cubicBezTo>
                  <a:cubicBezTo>
                    <a:pt x="1" y="11336"/>
                    <a:pt x="26" y="11637"/>
                    <a:pt x="251" y="11813"/>
                  </a:cubicBezTo>
                  <a:cubicBezTo>
                    <a:pt x="352" y="11863"/>
                    <a:pt x="452" y="11888"/>
                    <a:pt x="552" y="11888"/>
                  </a:cubicBezTo>
                  <a:cubicBezTo>
                    <a:pt x="703" y="11888"/>
                    <a:pt x="853" y="11838"/>
                    <a:pt x="953" y="11687"/>
                  </a:cubicBezTo>
                  <a:cubicBezTo>
                    <a:pt x="1028" y="11562"/>
                    <a:pt x="1129" y="11437"/>
                    <a:pt x="1229" y="11311"/>
                  </a:cubicBezTo>
                  <a:lnTo>
                    <a:pt x="1229" y="11311"/>
                  </a:lnTo>
                  <a:cubicBezTo>
                    <a:pt x="1229" y="11323"/>
                    <a:pt x="1223" y="11336"/>
                    <a:pt x="1217" y="11345"/>
                  </a:cubicBezTo>
                  <a:lnTo>
                    <a:pt x="1217" y="11345"/>
                  </a:lnTo>
                  <a:cubicBezTo>
                    <a:pt x="1311" y="11225"/>
                    <a:pt x="1385" y="11106"/>
                    <a:pt x="1505" y="11011"/>
                  </a:cubicBezTo>
                  <a:cubicBezTo>
                    <a:pt x="1630" y="10860"/>
                    <a:pt x="1780" y="10735"/>
                    <a:pt x="1906" y="10584"/>
                  </a:cubicBezTo>
                  <a:cubicBezTo>
                    <a:pt x="2031" y="10484"/>
                    <a:pt x="2131" y="10384"/>
                    <a:pt x="2256" y="10259"/>
                  </a:cubicBezTo>
                  <a:cubicBezTo>
                    <a:pt x="2332" y="10183"/>
                    <a:pt x="2407" y="10108"/>
                    <a:pt x="2482" y="10033"/>
                  </a:cubicBezTo>
                  <a:cubicBezTo>
                    <a:pt x="2482" y="10033"/>
                    <a:pt x="2507" y="10033"/>
                    <a:pt x="2507" y="10008"/>
                  </a:cubicBezTo>
                  <a:cubicBezTo>
                    <a:pt x="2532" y="10008"/>
                    <a:pt x="2532" y="10008"/>
                    <a:pt x="2557" y="9983"/>
                  </a:cubicBezTo>
                  <a:cubicBezTo>
                    <a:pt x="2582" y="9958"/>
                    <a:pt x="2607" y="9933"/>
                    <a:pt x="2607" y="9933"/>
                  </a:cubicBezTo>
                  <a:cubicBezTo>
                    <a:pt x="2657" y="9883"/>
                    <a:pt x="2682" y="9858"/>
                    <a:pt x="2708" y="9833"/>
                  </a:cubicBezTo>
                  <a:cubicBezTo>
                    <a:pt x="2733" y="9808"/>
                    <a:pt x="2758" y="9808"/>
                    <a:pt x="2758" y="9782"/>
                  </a:cubicBezTo>
                  <a:cubicBezTo>
                    <a:pt x="2783" y="9782"/>
                    <a:pt x="2783" y="9757"/>
                    <a:pt x="2808" y="9732"/>
                  </a:cubicBezTo>
                  <a:cubicBezTo>
                    <a:pt x="2808" y="9732"/>
                    <a:pt x="2833" y="9707"/>
                    <a:pt x="2858" y="9707"/>
                  </a:cubicBezTo>
                  <a:cubicBezTo>
                    <a:pt x="2858" y="9682"/>
                    <a:pt x="2858" y="9682"/>
                    <a:pt x="2883" y="9682"/>
                  </a:cubicBezTo>
                  <a:cubicBezTo>
                    <a:pt x="2883" y="9657"/>
                    <a:pt x="2883" y="9657"/>
                    <a:pt x="2908" y="9657"/>
                  </a:cubicBezTo>
                  <a:cubicBezTo>
                    <a:pt x="2908" y="9632"/>
                    <a:pt x="2933" y="9632"/>
                    <a:pt x="2958" y="9607"/>
                  </a:cubicBezTo>
                  <a:cubicBezTo>
                    <a:pt x="2958" y="9607"/>
                    <a:pt x="2958" y="9607"/>
                    <a:pt x="2958" y="9582"/>
                  </a:cubicBezTo>
                  <a:cubicBezTo>
                    <a:pt x="2983" y="9582"/>
                    <a:pt x="2983" y="9582"/>
                    <a:pt x="3008" y="9557"/>
                  </a:cubicBezTo>
                  <a:cubicBezTo>
                    <a:pt x="3033" y="9532"/>
                    <a:pt x="3058" y="9507"/>
                    <a:pt x="3083" y="9482"/>
                  </a:cubicBezTo>
                  <a:cubicBezTo>
                    <a:pt x="3109" y="9457"/>
                    <a:pt x="3109" y="9457"/>
                    <a:pt x="3134" y="9432"/>
                  </a:cubicBezTo>
                  <a:lnTo>
                    <a:pt x="3159" y="9432"/>
                  </a:lnTo>
                  <a:cubicBezTo>
                    <a:pt x="3159" y="9419"/>
                    <a:pt x="3165" y="9413"/>
                    <a:pt x="3171" y="9407"/>
                  </a:cubicBezTo>
                  <a:lnTo>
                    <a:pt x="3184" y="9407"/>
                  </a:lnTo>
                  <a:cubicBezTo>
                    <a:pt x="3184" y="9381"/>
                    <a:pt x="3184" y="9381"/>
                    <a:pt x="3209" y="9381"/>
                  </a:cubicBezTo>
                  <a:cubicBezTo>
                    <a:pt x="3209" y="9356"/>
                    <a:pt x="3209" y="9356"/>
                    <a:pt x="3209" y="9356"/>
                  </a:cubicBezTo>
                  <a:cubicBezTo>
                    <a:pt x="3259" y="9331"/>
                    <a:pt x="3309" y="9281"/>
                    <a:pt x="3359" y="9231"/>
                  </a:cubicBezTo>
                  <a:cubicBezTo>
                    <a:pt x="3810" y="8830"/>
                    <a:pt x="4261" y="8429"/>
                    <a:pt x="4738" y="8028"/>
                  </a:cubicBezTo>
                  <a:cubicBezTo>
                    <a:pt x="5089" y="7727"/>
                    <a:pt x="5464" y="7402"/>
                    <a:pt x="5840" y="7101"/>
                  </a:cubicBezTo>
                  <a:cubicBezTo>
                    <a:pt x="6667" y="6399"/>
                    <a:pt x="7495" y="5722"/>
                    <a:pt x="8322" y="5021"/>
                  </a:cubicBezTo>
                  <a:cubicBezTo>
                    <a:pt x="9174" y="4319"/>
                    <a:pt x="10051" y="3617"/>
                    <a:pt x="10878" y="2890"/>
                  </a:cubicBezTo>
                  <a:cubicBezTo>
                    <a:pt x="11680" y="2214"/>
                    <a:pt x="12457" y="1537"/>
                    <a:pt x="13259" y="885"/>
                  </a:cubicBezTo>
                  <a:cubicBezTo>
                    <a:pt x="13459" y="710"/>
                    <a:pt x="13510" y="384"/>
                    <a:pt x="13334" y="183"/>
                  </a:cubicBezTo>
                  <a:cubicBezTo>
                    <a:pt x="13232" y="67"/>
                    <a:pt x="13088" y="1"/>
                    <a:pt x="12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2403650" y="755575"/>
              <a:ext cx="118450" cy="96600"/>
            </a:xfrm>
            <a:custGeom>
              <a:avLst/>
              <a:gdLst/>
              <a:ahLst/>
              <a:cxnLst/>
              <a:rect l="l" t="t" r="r" b="b"/>
              <a:pathLst>
                <a:path w="4738" h="3864" extrusionOk="0">
                  <a:moveTo>
                    <a:pt x="1142" y="0"/>
                  </a:moveTo>
                  <a:cubicBezTo>
                    <a:pt x="963" y="0"/>
                    <a:pt x="792" y="97"/>
                    <a:pt x="702" y="254"/>
                  </a:cubicBezTo>
                  <a:cubicBezTo>
                    <a:pt x="627" y="405"/>
                    <a:pt x="602" y="580"/>
                    <a:pt x="552" y="731"/>
                  </a:cubicBezTo>
                  <a:cubicBezTo>
                    <a:pt x="527" y="831"/>
                    <a:pt x="502" y="956"/>
                    <a:pt x="452" y="1057"/>
                  </a:cubicBezTo>
                  <a:cubicBezTo>
                    <a:pt x="377" y="1307"/>
                    <a:pt x="301" y="1558"/>
                    <a:pt x="226" y="1833"/>
                  </a:cubicBezTo>
                  <a:cubicBezTo>
                    <a:pt x="201" y="1934"/>
                    <a:pt x="151" y="2059"/>
                    <a:pt x="126" y="2184"/>
                  </a:cubicBezTo>
                  <a:cubicBezTo>
                    <a:pt x="101" y="2285"/>
                    <a:pt x="51" y="2385"/>
                    <a:pt x="26" y="2485"/>
                  </a:cubicBezTo>
                  <a:cubicBezTo>
                    <a:pt x="26" y="2585"/>
                    <a:pt x="1" y="2661"/>
                    <a:pt x="1" y="2736"/>
                  </a:cubicBezTo>
                  <a:cubicBezTo>
                    <a:pt x="1" y="2811"/>
                    <a:pt x="26" y="2861"/>
                    <a:pt x="51" y="2936"/>
                  </a:cubicBezTo>
                  <a:cubicBezTo>
                    <a:pt x="76" y="3036"/>
                    <a:pt x="151" y="3162"/>
                    <a:pt x="226" y="3262"/>
                  </a:cubicBezTo>
                  <a:cubicBezTo>
                    <a:pt x="427" y="3463"/>
                    <a:pt x="702" y="3588"/>
                    <a:pt x="978" y="3663"/>
                  </a:cubicBezTo>
                  <a:cubicBezTo>
                    <a:pt x="1279" y="3738"/>
                    <a:pt x="1580" y="3788"/>
                    <a:pt x="1905" y="3813"/>
                  </a:cubicBezTo>
                  <a:cubicBezTo>
                    <a:pt x="2181" y="3838"/>
                    <a:pt x="2457" y="3838"/>
                    <a:pt x="2732" y="3864"/>
                  </a:cubicBezTo>
                  <a:lnTo>
                    <a:pt x="3284" y="3864"/>
                  </a:lnTo>
                  <a:cubicBezTo>
                    <a:pt x="3610" y="3864"/>
                    <a:pt x="3935" y="3864"/>
                    <a:pt x="4236" y="3838"/>
                  </a:cubicBezTo>
                  <a:cubicBezTo>
                    <a:pt x="4512" y="3838"/>
                    <a:pt x="4737" y="3613"/>
                    <a:pt x="4712" y="3337"/>
                  </a:cubicBezTo>
                  <a:cubicBezTo>
                    <a:pt x="4712" y="3076"/>
                    <a:pt x="4509" y="2859"/>
                    <a:pt x="4253" y="2859"/>
                  </a:cubicBezTo>
                  <a:cubicBezTo>
                    <a:pt x="4239" y="2859"/>
                    <a:pt x="4225" y="2860"/>
                    <a:pt x="4211" y="2861"/>
                  </a:cubicBezTo>
                  <a:cubicBezTo>
                    <a:pt x="3935" y="2874"/>
                    <a:pt x="3653" y="2880"/>
                    <a:pt x="3368" y="2880"/>
                  </a:cubicBezTo>
                  <a:cubicBezTo>
                    <a:pt x="3083" y="2880"/>
                    <a:pt x="2795" y="2874"/>
                    <a:pt x="2507" y="2861"/>
                  </a:cubicBezTo>
                  <a:cubicBezTo>
                    <a:pt x="2156" y="2836"/>
                    <a:pt x="1780" y="2811"/>
                    <a:pt x="1429" y="2761"/>
                  </a:cubicBezTo>
                  <a:cubicBezTo>
                    <a:pt x="1354" y="2736"/>
                    <a:pt x="1279" y="2736"/>
                    <a:pt x="1204" y="2711"/>
                  </a:cubicBezTo>
                  <a:cubicBezTo>
                    <a:pt x="1153" y="2686"/>
                    <a:pt x="1128" y="2661"/>
                    <a:pt x="1078" y="2661"/>
                  </a:cubicBezTo>
                  <a:cubicBezTo>
                    <a:pt x="1053" y="2635"/>
                    <a:pt x="1028" y="2635"/>
                    <a:pt x="1028" y="2635"/>
                  </a:cubicBezTo>
                  <a:cubicBezTo>
                    <a:pt x="1053" y="2510"/>
                    <a:pt x="1078" y="2410"/>
                    <a:pt x="1128" y="2310"/>
                  </a:cubicBezTo>
                  <a:cubicBezTo>
                    <a:pt x="1179" y="2134"/>
                    <a:pt x="1204" y="1984"/>
                    <a:pt x="1254" y="1808"/>
                  </a:cubicBezTo>
                  <a:cubicBezTo>
                    <a:pt x="1354" y="1483"/>
                    <a:pt x="1454" y="1157"/>
                    <a:pt x="1554" y="856"/>
                  </a:cubicBezTo>
                  <a:cubicBezTo>
                    <a:pt x="1554" y="806"/>
                    <a:pt x="1554" y="781"/>
                    <a:pt x="1580" y="756"/>
                  </a:cubicBezTo>
                  <a:cubicBezTo>
                    <a:pt x="1605" y="681"/>
                    <a:pt x="1630" y="605"/>
                    <a:pt x="1655" y="530"/>
                  </a:cubicBezTo>
                  <a:cubicBezTo>
                    <a:pt x="1680" y="280"/>
                    <a:pt x="1479" y="29"/>
                    <a:pt x="1204" y="4"/>
                  </a:cubicBezTo>
                  <a:cubicBezTo>
                    <a:pt x="1183" y="1"/>
                    <a:pt x="1163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374200" y="770075"/>
              <a:ext cx="137875" cy="119075"/>
            </a:xfrm>
            <a:custGeom>
              <a:avLst/>
              <a:gdLst/>
              <a:ahLst/>
              <a:cxnLst/>
              <a:rect l="l" t="t" r="r" b="b"/>
              <a:pathLst>
                <a:path w="5515" h="4763" extrusionOk="0">
                  <a:moveTo>
                    <a:pt x="1323" y="2257"/>
                  </a:moveTo>
                  <a:cubicBezTo>
                    <a:pt x="1325" y="2265"/>
                    <a:pt x="1327" y="2273"/>
                    <a:pt x="1329" y="2281"/>
                  </a:cubicBezTo>
                  <a:cubicBezTo>
                    <a:pt x="1329" y="2273"/>
                    <a:pt x="1326" y="2265"/>
                    <a:pt x="1323" y="2257"/>
                  </a:cubicBezTo>
                  <a:close/>
                  <a:moveTo>
                    <a:pt x="1057" y="3322"/>
                  </a:moveTo>
                  <a:cubicBezTo>
                    <a:pt x="1065" y="3334"/>
                    <a:pt x="1084" y="3334"/>
                    <a:pt x="1103" y="3334"/>
                  </a:cubicBezTo>
                  <a:cubicBezTo>
                    <a:pt x="1088" y="3330"/>
                    <a:pt x="1072" y="3326"/>
                    <a:pt x="1057" y="3322"/>
                  </a:cubicBezTo>
                  <a:close/>
                  <a:moveTo>
                    <a:pt x="4692" y="4703"/>
                  </a:moveTo>
                  <a:cubicBezTo>
                    <a:pt x="4696" y="4708"/>
                    <a:pt x="4702" y="4712"/>
                    <a:pt x="4712" y="4712"/>
                  </a:cubicBezTo>
                  <a:cubicBezTo>
                    <a:pt x="4706" y="4709"/>
                    <a:pt x="4699" y="4706"/>
                    <a:pt x="4692" y="4703"/>
                  </a:cubicBezTo>
                  <a:close/>
                  <a:moveTo>
                    <a:pt x="577" y="0"/>
                  </a:moveTo>
                  <a:cubicBezTo>
                    <a:pt x="427" y="0"/>
                    <a:pt x="301" y="25"/>
                    <a:pt x="201" y="101"/>
                  </a:cubicBezTo>
                  <a:cubicBezTo>
                    <a:pt x="101" y="201"/>
                    <a:pt x="51" y="301"/>
                    <a:pt x="26" y="451"/>
                  </a:cubicBezTo>
                  <a:cubicBezTo>
                    <a:pt x="1" y="602"/>
                    <a:pt x="51" y="802"/>
                    <a:pt x="76" y="978"/>
                  </a:cubicBezTo>
                  <a:cubicBezTo>
                    <a:pt x="101" y="1078"/>
                    <a:pt x="101" y="1178"/>
                    <a:pt x="126" y="1279"/>
                  </a:cubicBezTo>
                  <a:cubicBezTo>
                    <a:pt x="176" y="1504"/>
                    <a:pt x="201" y="1730"/>
                    <a:pt x="251" y="1930"/>
                  </a:cubicBezTo>
                  <a:cubicBezTo>
                    <a:pt x="301" y="2156"/>
                    <a:pt x="326" y="2381"/>
                    <a:pt x="377" y="2607"/>
                  </a:cubicBezTo>
                  <a:cubicBezTo>
                    <a:pt x="427" y="2757"/>
                    <a:pt x="452" y="2933"/>
                    <a:pt x="552" y="3058"/>
                  </a:cubicBezTo>
                  <a:cubicBezTo>
                    <a:pt x="627" y="3133"/>
                    <a:pt x="702" y="3208"/>
                    <a:pt x="803" y="3258"/>
                  </a:cubicBezTo>
                  <a:cubicBezTo>
                    <a:pt x="887" y="3280"/>
                    <a:pt x="972" y="3301"/>
                    <a:pt x="1057" y="3322"/>
                  </a:cubicBezTo>
                  <a:lnTo>
                    <a:pt x="1057" y="3322"/>
                  </a:lnTo>
                  <a:cubicBezTo>
                    <a:pt x="1055" y="3319"/>
                    <a:pt x="1053" y="3314"/>
                    <a:pt x="1053" y="3309"/>
                  </a:cubicBezTo>
                  <a:lnTo>
                    <a:pt x="1053" y="3309"/>
                  </a:lnTo>
                  <a:cubicBezTo>
                    <a:pt x="1204" y="3359"/>
                    <a:pt x="1354" y="3384"/>
                    <a:pt x="1479" y="3409"/>
                  </a:cubicBezTo>
                  <a:cubicBezTo>
                    <a:pt x="1605" y="3434"/>
                    <a:pt x="1730" y="3484"/>
                    <a:pt x="1830" y="3509"/>
                  </a:cubicBezTo>
                  <a:cubicBezTo>
                    <a:pt x="2331" y="3685"/>
                    <a:pt x="2808" y="3860"/>
                    <a:pt x="3284" y="4060"/>
                  </a:cubicBezTo>
                  <a:cubicBezTo>
                    <a:pt x="3753" y="4283"/>
                    <a:pt x="4223" y="4481"/>
                    <a:pt x="4692" y="4703"/>
                  </a:cubicBezTo>
                  <a:lnTo>
                    <a:pt x="4692" y="4703"/>
                  </a:lnTo>
                  <a:cubicBezTo>
                    <a:pt x="4687" y="4696"/>
                    <a:pt x="4687" y="4687"/>
                    <a:pt x="4687" y="4687"/>
                  </a:cubicBezTo>
                  <a:lnTo>
                    <a:pt x="4687" y="4687"/>
                  </a:lnTo>
                  <a:cubicBezTo>
                    <a:pt x="4687" y="4687"/>
                    <a:pt x="4712" y="4712"/>
                    <a:pt x="4712" y="4712"/>
                  </a:cubicBezTo>
                  <a:cubicBezTo>
                    <a:pt x="4788" y="4737"/>
                    <a:pt x="4888" y="4762"/>
                    <a:pt x="4963" y="4762"/>
                  </a:cubicBezTo>
                  <a:cubicBezTo>
                    <a:pt x="4988" y="4762"/>
                    <a:pt x="5038" y="4762"/>
                    <a:pt x="5088" y="4737"/>
                  </a:cubicBezTo>
                  <a:cubicBezTo>
                    <a:pt x="5214" y="4712"/>
                    <a:pt x="5314" y="4612"/>
                    <a:pt x="5389" y="4512"/>
                  </a:cubicBezTo>
                  <a:cubicBezTo>
                    <a:pt x="5514" y="4286"/>
                    <a:pt x="5439" y="3960"/>
                    <a:pt x="5189" y="3835"/>
                  </a:cubicBezTo>
                  <a:cubicBezTo>
                    <a:pt x="4838" y="3685"/>
                    <a:pt x="4512" y="3534"/>
                    <a:pt x="4161" y="3384"/>
                  </a:cubicBezTo>
                  <a:cubicBezTo>
                    <a:pt x="3860" y="3233"/>
                    <a:pt x="3560" y="3108"/>
                    <a:pt x="3259" y="2983"/>
                  </a:cubicBezTo>
                  <a:cubicBezTo>
                    <a:pt x="2908" y="2832"/>
                    <a:pt x="2557" y="2707"/>
                    <a:pt x="2181" y="2582"/>
                  </a:cubicBezTo>
                  <a:cubicBezTo>
                    <a:pt x="1905" y="2507"/>
                    <a:pt x="1630" y="2431"/>
                    <a:pt x="1354" y="2381"/>
                  </a:cubicBezTo>
                  <a:cubicBezTo>
                    <a:pt x="1335" y="2344"/>
                    <a:pt x="1331" y="2293"/>
                    <a:pt x="1319" y="2249"/>
                  </a:cubicBezTo>
                  <a:lnTo>
                    <a:pt x="1319" y="2249"/>
                  </a:lnTo>
                  <a:cubicBezTo>
                    <a:pt x="1321" y="2252"/>
                    <a:pt x="1322" y="2255"/>
                    <a:pt x="1323" y="2257"/>
                  </a:cubicBezTo>
                  <a:lnTo>
                    <a:pt x="1323" y="2257"/>
                  </a:lnTo>
                  <a:cubicBezTo>
                    <a:pt x="1251" y="1966"/>
                    <a:pt x="1202" y="1697"/>
                    <a:pt x="1154" y="1404"/>
                  </a:cubicBezTo>
                  <a:cubicBezTo>
                    <a:pt x="1128" y="1253"/>
                    <a:pt x="1103" y="1103"/>
                    <a:pt x="1078" y="978"/>
                  </a:cubicBezTo>
                  <a:cubicBezTo>
                    <a:pt x="1053" y="827"/>
                    <a:pt x="1028" y="702"/>
                    <a:pt x="1003" y="577"/>
                  </a:cubicBezTo>
                  <a:cubicBezTo>
                    <a:pt x="1053" y="351"/>
                    <a:pt x="928" y="101"/>
                    <a:pt x="702" y="25"/>
                  </a:cubicBezTo>
                  <a:cubicBezTo>
                    <a:pt x="652" y="25"/>
                    <a:pt x="6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1" name="Picture 20"/>
          <p:cNvPicPr/>
          <p:nvPr/>
        </p:nvPicPr>
        <p:blipFill>
          <a:blip r:embed="rId1"/>
          <a:stretch>
            <a:fillRect/>
          </a:stretch>
        </p:blipFill>
        <p:spPr>
          <a:xfrm>
            <a:off x="222800" y="920880"/>
            <a:ext cx="5274310" cy="195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23435" y="2970193"/>
            <a:ext cx="5273675" cy="197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294;p48"/>
          <p:cNvSpPr/>
          <p:nvPr/>
        </p:nvSpPr>
        <p:spPr>
          <a:xfrm>
            <a:off x="5642344" y="3572540"/>
            <a:ext cx="3245399" cy="87947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SG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Trang Giỏ hàng khi có user đăng nhập nhưng không có hàng hóa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3" grpId="0" animBg="1"/>
      <p:bldP spid="2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445637" y="581370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46"/>
          <p:cNvSpPr txBox="1">
            <a:spLocks noGrp="1"/>
          </p:cNvSpPr>
          <p:nvPr>
            <p:ph type="body" idx="1"/>
          </p:nvPr>
        </p:nvSpPr>
        <p:spPr>
          <a:xfrm>
            <a:off x="791077" y="809970"/>
            <a:ext cx="7810500" cy="299148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6" name="Google Shape;2166;p46"/>
          <p:cNvGrpSpPr/>
          <p:nvPr/>
        </p:nvGrpSpPr>
        <p:grpSpPr>
          <a:xfrm>
            <a:off x="323199" y="954768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" name="Google Shape;3133;p66"/>
          <p:cNvGrpSpPr/>
          <p:nvPr/>
        </p:nvGrpSpPr>
        <p:grpSpPr>
          <a:xfrm>
            <a:off x="7943498" y="3914366"/>
            <a:ext cx="1200502" cy="1260884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" name="Picture 35"/>
          <p:cNvPicPr/>
          <p:nvPr/>
        </p:nvPicPr>
        <p:blipFill>
          <a:blip r:embed="rId1"/>
          <a:stretch>
            <a:fillRect/>
          </a:stretch>
        </p:blipFill>
        <p:spPr>
          <a:xfrm>
            <a:off x="805406" y="809883"/>
            <a:ext cx="5744250" cy="2991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619611" y="1730359"/>
            <a:ext cx="1489189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 uiExpand="1" build="p"/>
      <p:bldP spid="2164" grpId="1" animBg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424372" y="780031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46"/>
          <p:cNvSpPr txBox="1">
            <a:spLocks noGrp="1"/>
          </p:cNvSpPr>
          <p:nvPr>
            <p:ph type="body" idx="1"/>
          </p:nvPr>
        </p:nvSpPr>
        <p:spPr>
          <a:xfrm>
            <a:off x="769812" y="1008631"/>
            <a:ext cx="7810500" cy="299148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6" name="Google Shape;2166;p46"/>
          <p:cNvGrpSpPr/>
          <p:nvPr/>
        </p:nvGrpSpPr>
        <p:grpSpPr>
          <a:xfrm>
            <a:off x="301934" y="1153429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" name="Google Shape;3133;p66"/>
          <p:cNvGrpSpPr/>
          <p:nvPr/>
        </p:nvGrpSpPr>
        <p:grpSpPr>
          <a:xfrm>
            <a:off x="7943498" y="3914366"/>
            <a:ext cx="1200502" cy="1260884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575583" y="1617713"/>
            <a:ext cx="14891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1"/>
          <a:stretch>
            <a:fillRect/>
          </a:stretch>
        </p:blipFill>
        <p:spPr>
          <a:xfrm>
            <a:off x="769811" y="1003720"/>
            <a:ext cx="5683333" cy="261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 uiExpand="1" build="p"/>
      <p:bldP spid="2164" grpId="1" animBg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94;p48"/>
          <p:cNvSpPr/>
          <p:nvPr/>
        </p:nvSpPr>
        <p:spPr>
          <a:xfrm>
            <a:off x="5725633" y="1067524"/>
            <a:ext cx="3162111" cy="57459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alt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Ấn nút </a:t>
            </a:r>
            <a:r>
              <a:rPr 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alt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để xóa sản phẩm</a:t>
            </a:r>
            <a:endParaRPr lang="en-US" altLang="vi-VN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1" name="Google Shape;3261;p68"/>
          <p:cNvGrpSpPr/>
          <p:nvPr/>
        </p:nvGrpSpPr>
        <p:grpSpPr>
          <a:xfrm rot="480000">
            <a:off x="8087685" y="3910197"/>
            <a:ext cx="1062700" cy="1204925"/>
            <a:chOff x="1459400" y="651025"/>
            <a:chExt cx="1062700" cy="1204925"/>
          </a:xfrm>
        </p:grpSpPr>
        <p:sp>
          <p:nvSpPr>
            <p:cNvPr id="3262" name="Google Shape;3262;p68"/>
            <p:cNvSpPr/>
            <p:nvPr/>
          </p:nvSpPr>
          <p:spPr>
            <a:xfrm>
              <a:off x="1736350" y="651025"/>
              <a:ext cx="526975" cy="422325"/>
            </a:xfrm>
            <a:custGeom>
              <a:avLst/>
              <a:gdLst/>
              <a:ahLst/>
              <a:cxnLst/>
              <a:rect l="l" t="t" r="r" b="b"/>
              <a:pathLst>
                <a:path w="21079" h="16893" extrusionOk="0">
                  <a:moveTo>
                    <a:pt x="11003" y="984"/>
                  </a:moveTo>
                  <a:cubicBezTo>
                    <a:pt x="11160" y="984"/>
                    <a:pt x="11317" y="990"/>
                    <a:pt x="11479" y="1003"/>
                  </a:cubicBezTo>
                  <a:cubicBezTo>
                    <a:pt x="11630" y="1028"/>
                    <a:pt x="11780" y="1053"/>
                    <a:pt x="11906" y="1078"/>
                  </a:cubicBezTo>
                  <a:cubicBezTo>
                    <a:pt x="12056" y="1103"/>
                    <a:pt x="12206" y="1153"/>
                    <a:pt x="12357" y="1203"/>
                  </a:cubicBezTo>
                  <a:cubicBezTo>
                    <a:pt x="12382" y="1203"/>
                    <a:pt x="12407" y="1228"/>
                    <a:pt x="12432" y="1228"/>
                  </a:cubicBezTo>
                  <a:cubicBezTo>
                    <a:pt x="12519" y="1272"/>
                    <a:pt x="12615" y="1299"/>
                    <a:pt x="12705" y="1299"/>
                  </a:cubicBezTo>
                  <a:cubicBezTo>
                    <a:pt x="12769" y="1299"/>
                    <a:pt x="12830" y="1285"/>
                    <a:pt x="12883" y="1254"/>
                  </a:cubicBezTo>
                  <a:cubicBezTo>
                    <a:pt x="13635" y="1429"/>
                    <a:pt x="14362" y="1629"/>
                    <a:pt x="15088" y="1880"/>
                  </a:cubicBezTo>
                  <a:cubicBezTo>
                    <a:pt x="15540" y="2030"/>
                    <a:pt x="15941" y="2206"/>
                    <a:pt x="16367" y="2431"/>
                  </a:cubicBezTo>
                  <a:cubicBezTo>
                    <a:pt x="16592" y="2557"/>
                    <a:pt x="16843" y="2707"/>
                    <a:pt x="17068" y="2858"/>
                  </a:cubicBezTo>
                  <a:cubicBezTo>
                    <a:pt x="17219" y="2958"/>
                    <a:pt x="17344" y="3033"/>
                    <a:pt x="17495" y="3158"/>
                  </a:cubicBezTo>
                  <a:cubicBezTo>
                    <a:pt x="17620" y="3259"/>
                    <a:pt x="17770" y="3384"/>
                    <a:pt x="17896" y="3509"/>
                  </a:cubicBezTo>
                  <a:cubicBezTo>
                    <a:pt x="18096" y="3710"/>
                    <a:pt x="18322" y="3935"/>
                    <a:pt x="18497" y="4161"/>
                  </a:cubicBezTo>
                  <a:cubicBezTo>
                    <a:pt x="18698" y="4411"/>
                    <a:pt x="18898" y="4662"/>
                    <a:pt x="19073" y="4913"/>
                  </a:cubicBezTo>
                  <a:cubicBezTo>
                    <a:pt x="19174" y="5088"/>
                    <a:pt x="19299" y="5264"/>
                    <a:pt x="19399" y="5439"/>
                  </a:cubicBezTo>
                  <a:cubicBezTo>
                    <a:pt x="19500" y="5640"/>
                    <a:pt x="19575" y="5840"/>
                    <a:pt x="19675" y="6015"/>
                  </a:cubicBezTo>
                  <a:cubicBezTo>
                    <a:pt x="19725" y="6116"/>
                    <a:pt x="19775" y="6216"/>
                    <a:pt x="19800" y="6341"/>
                  </a:cubicBezTo>
                  <a:cubicBezTo>
                    <a:pt x="19825" y="6442"/>
                    <a:pt x="19875" y="6517"/>
                    <a:pt x="19901" y="6617"/>
                  </a:cubicBezTo>
                  <a:cubicBezTo>
                    <a:pt x="19951" y="6817"/>
                    <a:pt x="20001" y="6993"/>
                    <a:pt x="20026" y="7168"/>
                  </a:cubicBezTo>
                  <a:cubicBezTo>
                    <a:pt x="20051" y="7294"/>
                    <a:pt x="20051" y="7444"/>
                    <a:pt x="20076" y="7569"/>
                  </a:cubicBezTo>
                  <a:cubicBezTo>
                    <a:pt x="20076" y="7670"/>
                    <a:pt x="20076" y="7745"/>
                    <a:pt x="20076" y="7845"/>
                  </a:cubicBezTo>
                  <a:lnTo>
                    <a:pt x="20076" y="8146"/>
                  </a:lnTo>
                  <a:cubicBezTo>
                    <a:pt x="20076" y="8271"/>
                    <a:pt x="20076" y="8396"/>
                    <a:pt x="20051" y="8522"/>
                  </a:cubicBezTo>
                  <a:cubicBezTo>
                    <a:pt x="20026" y="8647"/>
                    <a:pt x="20001" y="8772"/>
                    <a:pt x="20001" y="8873"/>
                  </a:cubicBezTo>
                  <a:cubicBezTo>
                    <a:pt x="20001" y="8873"/>
                    <a:pt x="20001" y="8848"/>
                    <a:pt x="20001" y="8822"/>
                  </a:cubicBezTo>
                  <a:cubicBezTo>
                    <a:pt x="19976" y="8948"/>
                    <a:pt x="19951" y="9073"/>
                    <a:pt x="19926" y="9198"/>
                  </a:cubicBezTo>
                  <a:cubicBezTo>
                    <a:pt x="19875" y="9299"/>
                    <a:pt x="19850" y="9424"/>
                    <a:pt x="19825" y="9524"/>
                  </a:cubicBezTo>
                  <a:cubicBezTo>
                    <a:pt x="19775" y="9624"/>
                    <a:pt x="19750" y="9725"/>
                    <a:pt x="19700" y="9825"/>
                  </a:cubicBezTo>
                  <a:cubicBezTo>
                    <a:pt x="19650" y="9950"/>
                    <a:pt x="19600" y="10076"/>
                    <a:pt x="19550" y="10176"/>
                  </a:cubicBezTo>
                  <a:cubicBezTo>
                    <a:pt x="19449" y="10376"/>
                    <a:pt x="19349" y="10552"/>
                    <a:pt x="19224" y="10727"/>
                  </a:cubicBezTo>
                  <a:cubicBezTo>
                    <a:pt x="19124" y="10903"/>
                    <a:pt x="19023" y="11078"/>
                    <a:pt x="18923" y="11254"/>
                  </a:cubicBezTo>
                  <a:lnTo>
                    <a:pt x="18773" y="11429"/>
                  </a:lnTo>
                  <a:cubicBezTo>
                    <a:pt x="18723" y="11504"/>
                    <a:pt x="18698" y="11554"/>
                    <a:pt x="18647" y="11604"/>
                  </a:cubicBezTo>
                  <a:cubicBezTo>
                    <a:pt x="18547" y="11730"/>
                    <a:pt x="18447" y="11830"/>
                    <a:pt x="18347" y="11955"/>
                  </a:cubicBezTo>
                  <a:cubicBezTo>
                    <a:pt x="18171" y="12131"/>
                    <a:pt x="17996" y="12331"/>
                    <a:pt x="17795" y="12507"/>
                  </a:cubicBezTo>
                  <a:cubicBezTo>
                    <a:pt x="17620" y="12682"/>
                    <a:pt x="17419" y="12833"/>
                    <a:pt x="17244" y="13008"/>
                  </a:cubicBezTo>
                  <a:cubicBezTo>
                    <a:pt x="17119" y="13108"/>
                    <a:pt x="16993" y="13208"/>
                    <a:pt x="16868" y="13309"/>
                  </a:cubicBezTo>
                  <a:cubicBezTo>
                    <a:pt x="16743" y="13409"/>
                    <a:pt x="16642" y="13484"/>
                    <a:pt x="16517" y="13584"/>
                  </a:cubicBezTo>
                  <a:cubicBezTo>
                    <a:pt x="16292" y="13735"/>
                    <a:pt x="16041" y="13885"/>
                    <a:pt x="15815" y="14061"/>
                  </a:cubicBezTo>
                  <a:cubicBezTo>
                    <a:pt x="15715" y="14111"/>
                    <a:pt x="15615" y="14161"/>
                    <a:pt x="15515" y="14236"/>
                  </a:cubicBezTo>
                  <a:cubicBezTo>
                    <a:pt x="15414" y="14286"/>
                    <a:pt x="15339" y="14336"/>
                    <a:pt x="15264" y="14361"/>
                  </a:cubicBezTo>
                  <a:cubicBezTo>
                    <a:pt x="15063" y="14462"/>
                    <a:pt x="14863" y="14587"/>
                    <a:pt x="14662" y="14687"/>
                  </a:cubicBezTo>
                  <a:cubicBezTo>
                    <a:pt x="14462" y="14762"/>
                    <a:pt x="14286" y="14838"/>
                    <a:pt x="14086" y="14938"/>
                  </a:cubicBezTo>
                  <a:cubicBezTo>
                    <a:pt x="13936" y="15013"/>
                    <a:pt x="13760" y="15063"/>
                    <a:pt x="13610" y="15113"/>
                  </a:cubicBezTo>
                  <a:cubicBezTo>
                    <a:pt x="13459" y="15188"/>
                    <a:pt x="13309" y="15239"/>
                    <a:pt x="13134" y="15289"/>
                  </a:cubicBezTo>
                  <a:cubicBezTo>
                    <a:pt x="12958" y="15339"/>
                    <a:pt x="12758" y="15414"/>
                    <a:pt x="12557" y="15464"/>
                  </a:cubicBezTo>
                  <a:cubicBezTo>
                    <a:pt x="12432" y="15489"/>
                    <a:pt x="12307" y="15539"/>
                    <a:pt x="12181" y="15564"/>
                  </a:cubicBezTo>
                  <a:cubicBezTo>
                    <a:pt x="12031" y="15589"/>
                    <a:pt x="11906" y="15640"/>
                    <a:pt x="11755" y="15665"/>
                  </a:cubicBezTo>
                  <a:cubicBezTo>
                    <a:pt x="11505" y="15715"/>
                    <a:pt x="11254" y="15765"/>
                    <a:pt x="11003" y="15815"/>
                  </a:cubicBezTo>
                  <a:cubicBezTo>
                    <a:pt x="10753" y="15840"/>
                    <a:pt x="10502" y="15865"/>
                    <a:pt x="10251" y="15890"/>
                  </a:cubicBezTo>
                  <a:lnTo>
                    <a:pt x="9926" y="15890"/>
                  </a:lnTo>
                  <a:cubicBezTo>
                    <a:pt x="9800" y="15915"/>
                    <a:pt x="9675" y="15915"/>
                    <a:pt x="9550" y="15915"/>
                  </a:cubicBezTo>
                  <a:cubicBezTo>
                    <a:pt x="9299" y="15890"/>
                    <a:pt x="9048" y="15890"/>
                    <a:pt x="8798" y="15890"/>
                  </a:cubicBezTo>
                  <a:cubicBezTo>
                    <a:pt x="8672" y="15865"/>
                    <a:pt x="8547" y="15865"/>
                    <a:pt x="8422" y="15840"/>
                  </a:cubicBezTo>
                  <a:cubicBezTo>
                    <a:pt x="8322" y="15840"/>
                    <a:pt x="8196" y="15815"/>
                    <a:pt x="8096" y="15815"/>
                  </a:cubicBezTo>
                  <a:cubicBezTo>
                    <a:pt x="7820" y="15765"/>
                    <a:pt x="7545" y="15715"/>
                    <a:pt x="7269" y="15665"/>
                  </a:cubicBezTo>
                  <a:cubicBezTo>
                    <a:pt x="6918" y="15589"/>
                    <a:pt x="6542" y="15489"/>
                    <a:pt x="6191" y="15364"/>
                  </a:cubicBezTo>
                  <a:cubicBezTo>
                    <a:pt x="5840" y="15213"/>
                    <a:pt x="5464" y="15063"/>
                    <a:pt x="5139" y="14888"/>
                  </a:cubicBezTo>
                  <a:cubicBezTo>
                    <a:pt x="4838" y="14737"/>
                    <a:pt x="4562" y="14587"/>
                    <a:pt x="4286" y="14386"/>
                  </a:cubicBezTo>
                  <a:cubicBezTo>
                    <a:pt x="3936" y="14136"/>
                    <a:pt x="3585" y="13885"/>
                    <a:pt x="3284" y="13584"/>
                  </a:cubicBezTo>
                  <a:cubicBezTo>
                    <a:pt x="3033" y="13359"/>
                    <a:pt x="2783" y="13108"/>
                    <a:pt x="2557" y="12858"/>
                  </a:cubicBezTo>
                  <a:cubicBezTo>
                    <a:pt x="2357" y="12582"/>
                    <a:pt x="2131" y="12306"/>
                    <a:pt x="1956" y="12005"/>
                  </a:cubicBezTo>
                  <a:cubicBezTo>
                    <a:pt x="1780" y="11755"/>
                    <a:pt x="1655" y="11504"/>
                    <a:pt x="1530" y="11229"/>
                  </a:cubicBezTo>
                  <a:cubicBezTo>
                    <a:pt x="1404" y="11003"/>
                    <a:pt x="1329" y="10752"/>
                    <a:pt x="1254" y="10527"/>
                  </a:cubicBezTo>
                  <a:cubicBezTo>
                    <a:pt x="1179" y="10301"/>
                    <a:pt x="1129" y="10076"/>
                    <a:pt x="1078" y="9850"/>
                  </a:cubicBezTo>
                  <a:cubicBezTo>
                    <a:pt x="1053" y="9650"/>
                    <a:pt x="1028" y="9474"/>
                    <a:pt x="1028" y="9274"/>
                  </a:cubicBezTo>
                  <a:cubicBezTo>
                    <a:pt x="1028" y="9048"/>
                    <a:pt x="1028" y="8848"/>
                    <a:pt x="1028" y="8622"/>
                  </a:cubicBezTo>
                  <a:cubicBezTo>
                    <a:pt x="1053" y="8371"/>
                    <a:pt x="1103" y="8146"/>
                    <a:pt x="1154" y="7895"/>
                  </a:cubicBezTo>
                  <a:cubicBezTo>
                    <a:pt x="1204" y="7645"/>
                    <a:pt x="1279" y="7419"/>
                    <a:pt x="1354" y="7193"/>
                  </a:cubicBezTo>
                  <a:cubicBezTo>
                    <a:pt x="1479" y="6868"/>
                    <a:pt x="1605" y="6567"/>
                    <a:pt x="1755" y="6266"/>
                  </a:cubicBezTo>
                  <a:cubicBezTo>
                    <a:pt x="1931" y="5940"/>
                    <a:pt x="2131" y="5589"/>
                    <a:pt x="2357" y="5264"/>
                  </a:cubicBezTo>
                  <a:cubicBezTo>
                    <a:pt x="2607" y="4913"/>
                    <a:pt x="2883" y="4562"/>
                    <a:pt x="3184" y="4211"/>
                  </a:cubicBezTo>
                  <a:cubicBezTo>
                    <a:pt x="3484" y="3910"/>
                    <a:pt x="3785" y="3634"/>
                    <a:pt x="4086" y="3359"/>
                  </a:cubicBezTo>
                  <a:cubicBezTo>
                    <a:pt x="4412" y="3108"/>
                    <a:pt x="4738" y="2858"/>
                    <a:pt x="5088" y="2632"/>
                  </a:cubicBezTo>
                  <a:cubicBezTo>
                    <a:pt x="5389" y="2457"/>
                    <a:pt x="5690" y="2306"/>
                    <a:pt x="5966" y="2131"/>
                  </a:cubicBezTo>
                  <a:cubicBezTo>
                    <a:pt x="6091" y="2081"/>
                    <a:pt x="6191" y="2056"/>
                    <a:pt x="6291" y="2005"/>
                  </a:cubicBezTo>
                  <a:cubicBezTo>
                    <a:pt x="6392" y="1955"/>
                    <a:pt x="6492" y="1905"/>
                    <a:pt x="6617" y="1855"/>
                  </a:cubicBezTo>
                  <a:cubicBezTo>
                    <a:pt x="6843" y="1780"/>
                    <a:pt x="7068" y="1680"/>
                    <a:pt x="7294" y="1604"/>
                  </a:cubicBezTo>
                  <a:cubicBezTo>
                    <a:pt x="7494" y="1554"/>
                    <a:pt x="7670" y="1504"/>
                    <a:pt x="7845" y="1454"/>
                  </a:cubicBezTo>
                  <a:cubicBezTo>
                    <a:pt x="7996" y="1404"/>
                    <a:pt x="8146" y="1379"/>
                    <a:pt x="8296" y="1329"/>
                  </a:cubicBezTo>
                  <a:cubicBezTo>
                    <a:pt x="8472" y="1304"/>
                    <a:pt x="8622" y="1254"/>
                    <a:pt x="8798" y="1228"/>
                  </a:cubicBezTo>
                  <a:cubicBezTo>
                    <a:pt x="8973" y="1203"/>
                    <a:pt x="9149" y="1153"/>
                    <a:pt x="9324" y="1128"/>
                  </a:cubicBezTo>
                  <a:lnTo>
                    <a:pt x="9976" y="1028"/>
                  </a:lnTo>
                  <a:cubicBezTo>
                    <a:pt x="10076" y="1028"/>
                    <a:pt x="10176" y="1028"/>
                    <a:pt x="10251" y="1003"/>
                  </a:cubicBezTo>
                  <a:lnTo>
                    <a:pt x="10527" y="1003"/>
                  </a:lnTo>
                  <a:cubicBezTo>
                    <a:pt x="10690" y="990"/>
                    <a:pt x="10847" y="984"/>
                    <a:pt x="11003" y="984"/>
                  </a:cubicBezTo>
                  <a:close/>
                  <a:moveTo>
                    <a:pt x="10502" y="0"/>
                  </a:moveTo>
                  <a:cubicBezTo>
                    <a:pt x="10352" y="0"/>
                    <a:pt x="10176" y="25"/>
                    <a:pt x="10026" y="51"/>
                  </a:cubicBezTo>
                  <a:cubicBezTo>
                    <a:pt x="9926" y="51"/>
                    <a:pt x="9825" y="51"/>
                    <a:pt x="9725" y="76"/>
                  </a:cubicBezTo>
                  <a:cubicBezTo>
                    <a:pt x="9449" y="126"/>
                    <a:pt x="9149" y="151"/>
                    <a:pt x="8873" y="201"/>
                  </a:cubicBezTo>
                  <a:cubicBezTo>
                    <a:pt x="8723" y="226"/>
                    <a:pt x="8572" y="251"/>
                    <a:pt x="8422" y="301"/>
                  </a:cubicBezTo>
                  <a:cubicBezTo>
                    <a:pt x="8296" y="326"/>
                    <a:pt x="8171" y="351"/>
                    <a:pt x="8021" y="376"/>
                  </a:cubicBezTo>
                  <a:cubicBezTo>
                    <a:pt x="7921" y="401"/>
                    <a:pt x="7795" y="426"/>
                    <a:pt x="7695" y="452"/>
                  </a:cubicBezTo>
                  <a:cubicBezTo>
                    <a:pt x="7545" y="502"/>
                    <a:pt x="7369" y="552"/>
                    <a:pt x="7219" y="602"/>
                  </a:cubicBezTo>
                  <a:cubicBezTo>
                    <a:pt x="7119" y="627"/>
                    <a:pt x="7018" y="652"/>
                    <a:pt x="6918" y="702"/>
                  </a:cubicBezTo>
                  <a:cubicBezTo>
                    <a:pt x="6743" y="752"/>
                    <a:pt x="6592" y="802"/>
                    <a:pt x="6417" y="878"/>
                  </a:cubicBezTo>
                  <a:cubicBezTo>
                    <a:pt x="6166" y="978"/>
                    <a:pt x="5916" y="1078"/>
                    <a:pt x="5665" y="1203"/>
                  </a:cubicBezTo>
                  <a:cubicBezTo>
                    <a:pt x="5389" y="1329"/>
                    <a:pt x="5164" y="1454"/>
                    <a:pt x="4913" y="1604"/>
                  </a:cubicBezTo>
                  <a:cubicBezTo>
                    <a:pt x="4387" y="1880"/>
                    <a:pt x="3885" y="2256"/>
                    <a:pt x="3434" y="2632"/>
                  </a:cubicBezTo>
                  <a:cubicBezTo>
                    <a:pt x="2306" y="3584"/>
                    <a:pt x="1379" y="4762"/>
                    <a:pt x="753" y="6091"/>
                  </a:cubicBezTo>
                  <a:cubicBezTo>
                    <a:pt x="427" y="6742"/>
                    <a:pt x="201" y="7444"/>
                    <a:pt x="101" y="8171"/>
                  </a:cubicBezTo>
                  <a:cubicBezTo>
                    <a:pt x="1" y="8873"/>
                    <a:pt x="1" y="9599"/>
                    <a:pt x="176" y="10326"/>
                  </a:cubicBezTo>
                  <a:cubicBezTo>
                    <a:pt x="327" y="11028"/>
                    <a:pt x="627" y="11730"/>
                    <a:pt x="1003" y="12356"/>
                  </a:cubicBezTo>
                  <a:cubicBezTo>
                    <a:pt x="1404" y="13008"/>
                    <a:pt x="1855" y="13609"/>
                    <a:pt x="2382" y="14111"/>
                  </a:cubicBezTo>
                  <a:cubicBezTo>
                    <a:pt x="2657" y="14386"/>
                    <a:pt x="2958" y="14637"/>
                    <a:pt x="3259" y="14863"/>
                  </a:cubicBezTo>
                  <a:cubicBezTo>
                    <a:pt x="3535" y="15088"/>
                    <a:pt x="3835" y="15289"/>
                    <a:pt x="4136" y="15464"/>
                  </a:cubicBezTo>
                  <a:cubicBezTo>
                    <a:pt x="4738" y="15840"/>
                    <a:pt x="5414" y="16141"/>
                    <a:pt x="6091" y="16366"/>
                  </a:cubicBezTo>
                  <a:cubicBezTo>
                    <a:pt x="6442" y="16467"/>
                    <a:pt x="6818" y="16592"/>
                    <a:pt x="7194" y="16642"/>
                  </a:cubicBezTo>
                  <a:cubicBezTo>
                    <a:pt x="7319" y="16667"/>
                    <a:pt x="7444" y="16692"/>
                    <a:pt x="7570" y="16717"/>
                  </a:cubicBezTo>
                  <a:cubicBezTo>
                    <a:pt x="7695" y="16742"/>
                    <a:pt x="7820" y="16767"/>
                    <a:pt x="7946" y="16792"/>
                  </a:cubicBezTo>
                  <a:cubicBezTo>
                    <a:pt x="8096" y="16792"/>
                    <a:pt x="8246" y="16818"/>
                    <a:pt x="8372" y="16843"/>
                  </a:cubicBezTo>
                  <a:cubicBezTo>
                    <a:pt x="8497" y="16843"/>
                    <a:pt x="8647" y="16868"/>
                    <a:pt x="8773" y="16868"/>
                  </a:cubicBezTo>
                  <a:cubicBezTo>
                    <a:pt x="8923" y="16868"/>
                    <a:pt x="9048" y="16893"/>
                    <a:pt x="9199" y="16893"/>
                  </a:cubicBezTo>
                  <a:lnTo>
                    <a:pt x="10001" y="16893"/>
                  </a:lnTo>
                  <a:cubicBezTo>
                    <a:pt x="10063" y="16880"/>
                    <a:pt x="10126" y="16880"/>
                    <a:pt x="10189" y="16880"/>
                  </a:cubicBezTo>
                  <a:cubicBezTo>
                    <a:pt x="10251" y="16880"/>
                    <a:pt x="10314" y="16880"/>
                    <a:pt x="10377" y="16868"/>
                  </a:cubicBezTo>
                  <a:cubicBezTo>
                    <a:pt x="10527" y="16843"/>
                    <a:pt x="10677" y="16843"/>
                    <a:pt x="10828" y="16818"/>
                  </a:cubicBezTo>
                  <a:cubicBezTo>
                    <a:pt x="10953" y="16818"/>
                    <a:pt x="11078" y="16792"/>
                    <a:pt x="11204" y="16767"/>
                  </a:cubicBezTo>
                  <a:cubicBezTo>
                    <a:pt x="11354" y="16742"/>
                    <a:pt x="11505" y="16717"/>
                    <a:pt x="11655" y="16692"/>
                  </a:cubicBezTo>
                  <a:cubicBezTo>
                    <a:pt x="11780" y="16667"/>
                    <a:pt x="11906" y="16642"/>
                    <a:pt x="12006" y="16617"/>
                  </a:cubicBezTo>
                  <a:cubicBezTo>
                    <a:pt x="12156" y="16592"/>
                    <a:pt x="12307" y="16542"/>
                    <a:pt x="12432" y="16517"/>
                  </a:cubicBezTo>
                  <a:cubicBezTo>
                    <a:pt x="12582" y="16492"/>
                    <a:pt x="12733" y="16442"/>
                    <a:pt x="12858" y="16417"/>
                  </a:cubicBezTo>
                  <a:cubicBezTo>
                    <a:pt x="12983" y="16366"/>
                    <a:pt x="13109" y="16341"/>
                    <a:pt x="13234" y="16291"/>
                  </a:cubicBezTo>
                  <a:cubicBezTo>
                    <a:pt x="13359" y="16241"/>
                    <a:pt x="13510" y="16216"/>
                    <a:pt x="13635" y="16166"/>
                  </a:cubicBezTo>
                  <a:cubicBezTo>
                    <a:pt x="13760" y="16116"/>
                    <a:pt x="13885" y="16066"/>
                    <a:pt x="13986" y="16041"/>
                  </a:cubicBezTo>
                  <a:cubicBezTo>
                    <a:pt x="14111" y="15990"/>
                    <a:pt x="14261" y="15940"/>
                    <a:pt x="14387" y="15890"/>
                  </a:cubicBezTo>
                  <a:cubicBezTo>
                    <a:pt x="14512" y="15815"/>
                    <a:pt x="14637" y="15765"/>
                    <a:pt x="14738" y="15715"/>
                  </a:cubicBezTo>
                  <a:cubicBezTo>
                    <a:pt x="14863" y="15665"/>
                    <a:pt x="15013" y="15615"/>
                    <a:pt x="15114" y="15539"/>
                  </a:cubicBezTo>
                  <a:cubicBezTo>
                    <a:pt x="15264" y="15489"/>
                    <a:pt x="15389" y="15414"/>
                    <a:pt x="15540" y="15339"/>
                  </a:cubicBezTo>
                  <a:cubicBezTo>
                    <a:pt x="15790" y="15213"/>
                    <a:pt x="16016" y="15063"/>
                    <a:pt x="16266" y="14938"/>
                  </a:cubicBezTo>
                  <a:cubicBezTo>
                    <a:pt x="16367" y="14863"/>
                    <a:pt x="16467" y="14787"/>
                    <a:pt x="16567" y="14737"/>
                  </a:cubicBezTo>
                  <a:cubicBezTo>
                    <a:pt x="16667" y="14662"/>
                    <a:pt x="16793" y="14612"/>
                    <a:pt x="16893" y="14537"/>
                  </a:cubicBezTo>
                  <a:cubicBezTo>
                    <a:pt x="17094" y="14386"/>
                    <a:pt x="17294" y="14236"/>
                    <a:pt x="17495" y="14061"/>
                  </a:cubicBezTo>
                  <a:cubicBezTo>
                    <a:pt x="17745" y="13885"/>
                    <a:pt x="17971" y="13685"/>
                    <a:pt x="18196" y="13484"/>
                  </a:cubicBezTo>
                  <a:cubicBezTo>
                    <a:pt x="18372" y="13334"/>
                    <a:pt x="18547" y="13158"/>
                    <a:pt x="18723" y="12983"/>
                  </a:cubicBezTo>
                  <a:cubicBezTo>
                    <a:pt x="18823" y="12883"/>
                    <a:pt x="18948" y="12757"/>
                    <a:pt x="19048" y="12657"/>
                  </a:cubicBezTo>
                  <a:cubicBezTo>
                    <a:pt x="19149" y="12532"/>
                    <a:pt x="19249" y="12432"/>
                    <a:pt x="19324" y="12331"/>
                  </a:cubicBezTo>
                  <a:cubicBezTo>
                    <a:pt x="19500" y="12131"/>
                    <a:pt x="19650" y="11930"/>
                    <a:pt x="19775" y="11730"/>
                  </a:cubicBezTo>
                  <a:cubicBezTo>
                    <a:pt x="19926" y="11479"/>
                    <a:pt x="20101" y="11254"/>
                    <a:pt x="20226" y="11003"/>
                  </a:cubicBezTo>
                  <a:cubicBezTo>
                    <a:pt x="20276" y="10878"/>
                    <a:pt x="20352" y="10752"/>
                    <a:pt x="20402" y="10652"/>
                  </a:cubicBezTo>
                  <a:cubicBezTo>
                    <a:pt x="20477" y="10502"/>
                    <a:pt x="20527" y="10376"/>
                    <a:pt x="20602" y="10226"/>
                  </a:cubicBezTo>
                  <a:cubicBezTo>
                    <a:pt x="20652" y="10126"/>
                    <a:pt x="20703" y="10000"/>
                    <a:pt x="20728" y="9875"/>
                  </a:cubicBezTo>
                  <a:cubicBezTo>
                    <a:pt x="20803" y="9750"/>
                    <a:pt x="20828" y="9599"/>
                    <a:pt x="20878" y="9474"/>
                  </a:cubicBezTo>
                  <a:cubicBezTo>
                    <a:pt x="20903" y="9349"/>
                    <a:pt x="20928" y="9223"/>
                    <a:pt x="20953" y="9098"/>
                  </a:cubicBezTo>
                  <a:cubicBezTo>
                    <a:pt x="20978" y="8948"/>
                    <a:pt x="21003" y="8822"/>
                    <a:pt x="21028" y="8672"/>
                  </a:cubicBezTo>
                  <a:cubicBezTo>
                    <a:pt x="21028" y="8547"/>
                    <a:pt x="21053" y="8421"/>
                    <a:pt x="21053" y="8296"/>
                  </a:cubicBezTo>
                  <a:cubicBezTo>
                    <a:pt x="21079" y="8171"/>
                    <a:pt x="21079" y="8020"/>
                    <a:pt x="21079" y="7870"/>
                  </a:cubicBezTo>
                  <a:cubicBezTo>
                    <a:pt x="21053" y="7720"/>
                    <a:pt x="21053" y="7544"/>
                    <a:pt x="21053" y="7369"/>
                  </a:cubicBezTo>
                  <a:cubicBezTo>
                    <a:pt x="21028" y="7118"/>
                    <a:pt x="20978" y="6868"/>
                    <a:pt x="20903" y="6617"/>
                  </a:cubicBezTo>
                  <a:cubicBezTo>
                    <a:pt x="20853" y="6341"/>
                    <a:pt x="20753" y="6066"/>
                    <a:pt x="20652" y="5790"/>
                  </a:cubicBezTo>
                  <a:cubicBezTo>
                    <a:pt x="20552" y="5539"/>
                    <a:pt x="20427" y="5289"/>
                    <a:pt x="20302" y="5038"/>
                  </a:cubicBezTo>
                  <a:cubicBezTo>
                    <a:pt x="20051" y="4587"/>
                    <a:pt x="19775" y="4161"/>
                    <a:pt x="19474" y="3760"/>
                  </a:cubicBezTo>
                  <a:cubicBezTo>
                    <a:pt x="19124" y="3334"/>
                    <a:pt x="18748" y="2908"/>
                    <a:pt x="18322" y="2557"/>
                  </a:cubicBezTo>
                  <a:cubicBezTo>
                    <a:pt x="18096" y="2381"/>
                    <a:pt x="17896" y="2206"/>
                    <a:pt x="17670" y="2056"/>
                  </a:cubicBezTo>
                  <a:cubicBezTo>
                    <a:pt x="17444" y="1905"/>
                    <a:pt x="17219" y="1780"/>
                    <a:pt x="16993" y="1655"/>
                  </a:cubicBezTo>
                  <a:cubicBezTo>
                    <a:pt x="16542" y="1404"/>
                    <a:pt x="16091" y="1178"/>
                    <a:pt x="15590" y="1003"/>
                  </a:cubicBezTo>
                  <a:cubicBezTo>
                    <a:pt x="14637" y="652"/>
                    <a:pt x="13610" y="401"/>
                    <a:pt x="12607" y="201"/>
                  </a:cubicBezTo>
                  <a:cubicBezTo>
                    <a:pt x="12582" y="188"/>
                    <a:pt x="12551" y="182"/>
                    <a:pt x="12520" y="182"/>
                  </a:cubicBezTo>
                  <a:cubicBezTo>
                    <a:pt x="12488" y="182"/>
                    <a:pt x="12457" y="188"/>
                    <a:pt x="12432" y="201"/>
                  </a:cubicBezTo>
                  <a:cubicBezTo>
                    <a:pt x="12281" y="151"/>
                    <a:pt x="12156" y="101"/>
                    <a:pt x="12006" y="76"/>
                  </a:cubicBezTo>
                  <a:cubicBezTo>
                    <a:pt x="11780" y="51"/>
                    <a:pt x="11555" y="25"/>
                    <a:pt x="1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1948750" y="725800"/>
              <a:ext cx="36375" cy="110700"/>
            </a:xfrm>
            <a:custGeom>
              <a:avLst/>
              <a:gdLst/>
              <a:ahLst/>
              <a:cxnLst/>
              <a:rect l="l" t="t" r="r" b="b"/>
              <a:pathLst>
                <a:path w="1455" h="4428" extrusionOk="0">
                  <a:moveTo>
                    <a:pt x="915" y="1"/>
                  </a:moveTo>
                  <a:cubicBezTo>
                    <a:pt x="791" y="1"/>
                    <a:pt x="674" y="46"/>
                    <a:pt x="577" y="142"/>
                  </a:cubicBezTo>
                  <a:cubicBezTo>
                    <a:pt x="477" y="217"/>
                    <a:pt x="427" y="368"/>
                    <a:pt x="402" y="518"/>
                  </a:cubicBezTo>
                  <a:cubicBezTo>
                    <a:pt x="377" y="568"/>
                    <a:pt x="377" y="643"/>
                    <a:pt x="352" y="719"/>
                  </a:cubicBezTo>
                  <a:cubicBezTo>
                    <a:pt x="327" y="869"/>
                    <a:pt x="302" y="1019"/>
                    <a:pt x="277" y="1170"/>
                  </a:cubicBezTo>
                  <a:cubicBezTo>
                    <a:pt x="252" y="1471"/>
                    <a:pt x="201" y="1796"/>
                    <a:pt x="176" y="2097"/>
                  </a:cubicBezTo>
                  <a:cubicBezTo>
                    <a:pt x="101" y="2699"/>
                    <a:pt x="51" y="3325"/>
                    <a:pt x="1" y="3927"/>
                  </a:cubicBezTo>
                  <a:cubicBezTo>
                    <a:pt x="1" y="4202"/>
                    <a:pt x="227" y="4428"/>
                    <a:pt x="502" y="4428"/>
                  </a:cubicBezTo>
                  <a:cubicBezTo>
                    <a:pt x="778" y="4428"/>
                    <a:pt x="978" y="4227"/>
                    <a:pt x="1003" y="3952"/>
                  </a:cubicBezTo>
                  <a:cubicBezTo>
                    <a:pt x="1003" y="3701"/>
                    <a:pt x="1029" y="3451"/>
                    <a:pt x="1054" y="3200"/>
                  </a:cubicBezTo>
                  <a:cubicBezTo>
                    <a:pt x="1079" y="2774"/>
                    <a:pt x="1129" y="2348"/>
                    <a:pt x="1179" y="1947"/>
                  </a:cubicBezTo>
                  <a:cubicBezTo>
                    <a:pt x="1229" y="1521"/>
                    <a:pt x="1279" y="1120"/>
                    <a:pt x="1379" y="719"/>
                  </a:cubicBezTo>
                  <a:cubicBezTo>
                    <a:pt x="1379" y="719"/>
                    <a:pt x="1379" y="694"/>
                    <a:pt x="1379" y="694"/>
                  </a:cubicBezTo>
                  <a:cubicBezTo>
                    <a:pt x="1455" y="518"/>
                    <a:pt x="1430" y="293"/>
                    <a:pt x="1279" y="142"/>
                  </a:cubicBezTo>
                  <a:cubicBezTo>
                    <a:pt x="1229" y="92"/>
                    <a:pt x="1179" y="67"/>
                    <a:pt x="1129" y="42"/>
                  </a:cubicBezTo>
                  <a:cubicBezTo>
                    <a:pt x="1057" y="15"/>
                    <a:pt x="9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2026450" y="708600"/>
              <a:ext cx="25725" cy="107225"/>
            </a:xfrm>
            <a:custGeom>
              <a:avLst/>
              <a:gdLst/>
              <a:ahLst/>
              <a:cxnLst/>
              <a:rect l="l" t="t" r="r" b="b"/>
              <a:pathLst>
                <a:path w="1029" h="4289" extrusionOk="0">
                  <a:moveTo>
                    <a:pt x="1028" y="504"/>
                  </a:moveTo>
                  <a:cubicBezTo>
                    <a:pt x="1028" y="508"/>
                    <a:pt x="1028" y="511"/>
                    <a:pt x="1027" y="514"/>
                  </a:cubicBezTo>
                  <a:lnTo>
                    <a:pt x="1027" y="514"/>
                  </a:lnTo>
                  <a:cubicBezTo>
                    <a:pt x="1028" y="528"/>
                    <a:pt x="1028" y="541"/>
                    <a:pt x="1028" y="555"/>
                  </a:cubicBezTo>
                  <a:cubicBezTo>
                    <a:pt x="1028" y="529"/>
                    <a:pt x="1028" y="529"/>
                    <a:pt x="1028" y="504"/>
                  </a:cubicBezTo>
                  <a:close/>
                  <a:moveTo>
                    <a:pt x="554" y="1"/>
                  </a:moveTo>
                  <a:cubicBezTo>
                    <a:pt x="318" y="1"/>
                    <a:pt x="74" y="171"/>
                    <a:pt x="51" y="429"/>
                  </a:cubicBezTo>
                  <a:cubicBezTo>
                    <a:pt x="26" y="555"/>
                    <a:pt x="26" y="680"/>
                    <a:pt x="26" y="805"/>
                  </a:cubicBezTo>
                  <a:cubicBezTo>
                    <a:pt x="26" y="956"/>
                    <a:pt x="26" y="1106"/>
                    <a:pt x="26" y="1256"/>
                  </a:cubicBezTo>
                  <a:cubicBezTo>
                    <a:pt x="1" y="1532"/>
                    <a:pt x="1" y="1833"/>
                    <a:pt x="1" y="2108"/>
                  </a:cubicBezTo>
                  <a:cubicBezTo>
                    <a:pt x="1" y="2660"/>
                    <a:pt x="1" y="3236"/>
                    <a:pt x="1" y="3788"/>
                  </a:cubicBezTo>
                  <a:cubicBezTo>
                    <a:pt x="1" y="3913"/>
                    <a:pt x="51" y="4038"/>
                    <a:pt x="151" y="4139"/>
                  </a:cubicBezTo>
                  <a:cubicBezTo>
                    <a:pt x="226" y="4239"/>
                    <a:pt x="352" y="4289"/>
                    <a:pt x="477" y="4289"/>
                  </a:cubicBezTo>
                  <a:lnTo>
                    <a:pt x="502" y="4289"/>
                  </a:lnTo>
                  <a:cubicBezTo>
                    <a:pt x="753" y="4289"/>
                    <a:pt x="1003" y="4063"/>
                    <a:pt x="1003" y="3813"/>
                  </a:cubicBezTo>
                  <a:cubicBezTo>
                    <a:pt x="978" y="3261"/>
                    <a:pt x="978" y="2710"/>
                    <a:pt x="978" y="2159"/>
                  </a:cubicBezTo>
                  <a:cubicBezTo>
                    <a:pt x="978" y="1883"/>
                    <a:pt x="978" y="1607"/>
                    <a:pt x="1003" y="1306"/>
                  </a:cubicBezTo>
                  <a:cubicBezTo>
                    <a:pt x="1003" y="1059"/>
                    <a:pt x="1003" y="787"/>
                    <a:pt x="1027" y="514"/>
                  </a:cubicBezTo>
                  <a:lnTo>
                    <a:pt x="1027" y="514"/>
                  </a:lnTo>
                  <a:cubicBezTo>
                    <a:pt x="1022" y="403"/>
                    <a:pt x="995" y="293"/>
                    <a:pt x="928" y="204"/>
                  </a:cubicBezTo>
                  <a:cubicBezTo>
                    <a:pt x="853" y="103"/>
                    <a:pt x="753" y="28"/>
                    <a:pt x="602" y="3"/>
                  </a:cubicBezTo>
                  <a:cubicBezTo>
                    <a:pt x="586" y="2"/>
                    <a:pt x="570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1891750" y="817875"/>
              <a:ext cx="220575" cy="127650"/>
            </a:xfrm>
            <a:custGeom>
              <a:avLst/>
              <a:gdLst/>
              <a:ahLst/>
              <a:cxnLst/>
              <a:rect l="l" t="t" r="r" b="b"/>
              <a:pathLst>
                <a:path w="8823" h="5106" extrusionOk="0">
                  <a:moveTo>
                    <a:pt x="8276" y="1"/>
                  </a:moveTo>
                  <a:cubicBezTo>
                    <a:pt x="8063" y="1"/>
                    <a:pt x="7858" y="158"/>
                    <a:pt x="7795" y="369"/>
                  </a:cubicBezTo>
                  <a:cubicBezTo>
                    <a:pt x="7770" y="419"/>
                    <a:pt x="7770" y="444"/>
                    <a:pt x="7745" y="494"/>
                  </a:cubicBezTo>
                  <a:cubicBezTo>
                    <a:pt x="7644" y="795"/>
                    <a:pt x="7494" y="1096"/>
                    <a:pt x="7344" y="1397"/>
                  </a:cubicBezTo>
                  <a:cubicBezTo>
                    <a:pt x="7268" y="1572"/>
                    <a:pt x="7168" y="1722"/>
                    <a:pt x="7093" y="1873"/>
                  </a:cubicBezTo>
                  <a:cubicBezTo>
                    <a:pt x="6993" y="2023"/>
                    <a:pt x="6918" y="2174"/>
                    <a:pt x="6817" y="2324"/>
                  </a:cubicBezTo>
                  <a:cubicBezTo>
                    <a:pt x="6667" y="2499"/>
                    <a:pt x="6517" y="2700"/>
                    <a:pt x="6366" y="2875"/>
                  </a:cubicBezTo>
                  <a:cubicBezTo>
                    <a:pt x="6241" y="3026"/>
                    <a:pt x="6091" y="3151"/>
                    <a:pt x="5965" y="3276"/>
                  </a:cubicBezTo>
                  <a:cubicBezTo>
                    <a:pt x="5815" y="3402"/>
                    <a:pt x="5639" y="3527"/>
                    <a:pt x="5464" y="3627"/>
                  </a:cubicBezTo>
                  <a:cubicBezTo>
                    <a:pt x="5339" y="3702"/>
                    <a:pt x="5213" y="3778"/>
                    <a:pt x="5088" y="3853"/>
                  </a:cubicBezTo>
                  <a:cubicBezTo>
                    <a:pt x="4963" y="3903"/>
                    <a:pt x="4837" y="3953"/>
                    <a:pt x="4712" y="3978"/>
                  </a:cubicBezTo>
                  <a:cubicBezTo>
                    <a:pt x="4612" y="4028"/>
                    <a:pt x="4487" y="4053"/>
                    <a:pt x="4361" y="4078"/>
                  </a:cubicBezTo>
                  <a:cubicBezTo>
                    <a:pt x="4211" y="4103"/>
                    <a:pt x="4060" y="4103"/>
                    <a:pt x="3935" y="4128"/>
                  </a:cubicBezTo>
                  <a:cubicBezTo>
                    <a:pt x="3810" y="4128"/>
                    <a:pt x="3710" y="4128"/>
                    <a:pt x="3609" y="4103"/>
                  </a:cubicBezTo>
                  <a:cubicBezTo>
                    <a:pt x="3509" y="4103"/>
                    <a:pt x="3384" y="4078"/>
                    <a:pt x="3283" y="4053"/>
                  </a:cubicBezTo>
                  <a:cubicBezTo>
                    <a:pt x="3208" y="4053"/>
                    <a:pt x="3133" y="4028"/>
                    <a:pt x="3058" y="4003"/>
                  </a:cubicBezTo>
                  <a:cubicBezTo>
                    <a:pt x="2983" y="3978"/>
                    <a:pt x="2933" y="3953"/>
                    <a:pt x="2882" y="3928"/>
                  </a:cubicBezTo>
                  <a:cubicBezTo>
                    <a:pt x="2832" y="3903"/>
                    <a:pt x="2782" y="3853"/>
                    <a:pt x="2732" y="3828"/>
                  </a:cubicBezTo>
                  <a:cubicBezTo>
                    <a:pt x="2507" y="3677"/>
                    <a:pt x="2306" y="3527"/>
                    <a:pt x="2106" y="3351"/>
                  </a:cubicBezTo>
                  <a:cubicBezTo>
                    <a:pt x="2005" y="3251"/>
                    <a:pt x="1905" y="3151"/>
                    <a:pt x="1805" y="3026"/>
                  </a:cubicBezTo>
                  <a:cubicBezTo>
                    <a:pt x="1730" y="2925"/>
                    <a:pt x="1629" y="2800"/>
                    <a:pt x="1554" y="2675"/>
                  </a:cubicBezTo>
                  <a:cubicBezTo>
                    <a:pt x="1454" y="2499"/>
                    <a:pt x="1354" y="2324"/>
                    <a:pt x="1278" y="2148"/>
                  </a:cubicBezTo>
                  <a:cubicBezTo>
                    <a:pt x="1228" y="2023"/>
                    <a:pt x="1178" y="1898"/>
                    <a:pt x="1128" y="1773"/>
                  </a:cubicBezTo>
                  <a:cubicBezTo>
                    <a:pt x="1128" y="1722"/>
                    <a:pt x="1103" y="1647"/>
                    <a:pt x="1078" y="1572"/>
                  </a:cubicBezTo>
                  <a:cubicBezTo>
                    <a:pt x="1078" y="1572"/>
                    <a:pt x="1078" y="1572"/>
                    <a:pt x="1078" y="1547"/>
                  </a:cubicBezTo>
                  <a:cubicBezTo>
                    <a:pt x="1103" y="1397"/>
                    <a:pt x="1078" y="1221"/>
                    <a:pt x="953" y="1121"/>
                  </a:cubicBezTo>
                  <a:cubicBezTo>
                    <a:pt x="862" y="1017"/>
                    <a:pt x="731" y="967"/>
                    <a:pt x="598" y="967"/>
                  </a:cubicBezTo>
                  <a:cubicBezTo>
                    <a:pt x="474" y="967"/>
                    <a:pt x="348" y="1011"/>
                    <a:pt x="251" y="1096"/>
                  </a:cubicBezTo>
                  <a:cubicBezTo>
                    <a:pt x="0" y="1346"/>
                    <a:pt x="101" y="1747"/>
                    <a:pt x="176" y="2023"/>
                  </a:cubicBezTo>
                  <a:cubicBezTo>
                    <a:pt x="276" y="2349"/>
                    <a:pt x="401" y="2675"/>
                    <a:pt x="577" y="2950"/>
                  </a:cubicBezTo>
                  <a:cubicBezTo>
                    <a:pt x="752" y="3251"/>
                    <a:pt x="928" y="3552"/>
                    <a:pt x="1178" y="3803"/>
                  </a:cubicBezTo>
                  <a:cubicBezTo>
                    <a:pt x="1404" y="4053"/>
                    <a:pt x="1679" y="4279"/>
                    <a:pt x="1955" y="4479"/>
                  </a:cubicBezTo>
                  <a:cubicBezTo>
                    <a:pt x="2131" y="4630"/>
                    <a:pt x="2331" y="4780"/>
                    <a:pt x="2557" y="4855"/>
                  </a:cubicBezTo>
                  <a:cubicBezTo>
                    <a:pt x="2832" y="4981"/>
                    <a:pt x="3133" y="5056"/>
                    <a:pt x="3434" y="5081"/>
                  </a:cubicBezTo>
                  <a:cubicBezTo>
                    <a:pt x="3559" y="5106"/>
                    <a:pt x="3684" y="5106"/>
                    <a:pt x="3835" y="5106"/>
                  </a:cubicBezTo>
                  <a:cubicBezTo>
                    <a:pt x="4060" y="5106"/>
                    <a:pt x="4286" y="5081"/>
                    <a:pt x="4512" y="5056"/>
                  </a:cubicBezTo>
                  <a:cubicBezTo>
                    <a:pt x="4837" y="4981"/>
                    <a:pt x="5138" y="4905"/>
                    <a:pt x="5439" y="4755"/>
                  </a:cubicBezTo>
                  <a:cubicBezTo>
                    <a:pt x="5614" y="4680"/>
                    <a:pt x="5790" y="4605"/>
                    <a:pt x="5965" y="4504"/>
                  </a:cubicBezTo>
                  <a:cubicBezTo>
                    <a:pt x="6091" y="4429"/>
                    <a:pt x="6216" y="4329"/>
                    <a:pt x="6341" y="4229"/>
                  </a:cubicBezTo>
                  <a:cubicBezTo>
                    <a:pt x="6441" y="4154"/>
                    <a:pt x="6542" y="4078"/>
                    <a:pt x="6642" y="3978"/>
                  </a:cubicBezTo>
                  <a:cubicBezTo>
                    <a:pt x="6742" y="3878"/>
                    <a:pt x="6842" y="3803"/>
                    <a:pt x="6943" y="3702"/>
                  </a:cubicBezTo>
                  <a:cubicBezTo>
                    <a:pt x="7043" y="3577"/>
                    <a:pt x="7143" y="3477"/>
                    <a:pt x="7243" y="3377"/>
                  </a:cubicBezTo>
                  <a:cubicBezTo>
                    <a:pt x="7594" y="2976"/>
                    <a:pt x="7870" y="2524"/>
                    <a:pt x="8121" y="2073"/>
                  </a:cubicBezTo>
                  <a:cubicBezTo>
                    <a:pt x="8346" y="1597"/>
                    <a:pt x="8572" y="1146"/>
                    <a:pt x="8747" y="645"/>
                  </a:cubicBezTo>
                  <a:cubicBezTo>
                    <a:pt x="8822" y="394"/>
                    <a:pt x="8647" y="93"/>
                    <a:pt x="8396" y="18"/>
                  </a:cubicBezTo>
                  <a:cubicBezTo>
                    <a:pt x="8356" y="6"/>
                    <a:pt x="8316" y="1"/>
                    <a:pt x="8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1824075" y="996825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2"/>
                    <a:pt x="12833" y="3"/>
                  </a:cubicBezTo>
                  <a:cubicBezTo>
                    <a:pt x="12582" y="53"/>
                    <a:pt x="12382" y="279"/>
                    <a:pt x="12407" y="554"/>
                  </a:cubicBezTo>
                  <a:cubicBezTo>
                    <a:pt x="12532" y="1632"/>
                    <a:pt x="12657" y="2710"/>
                    <a:pt x="12783" y="3788"/>
                  </a:cubicBezTo>
                  <a:cubicBezTo>
                    <a:pt x="12883" y="4840"/>
                    <a:pt x="13008" y="5893"/>
                    <a:pt x="13158" y="6945"/>
                  </a:cubicBezTo>
                  <a:cubicBezTo>
                    <a:pt x="13309" y="8023"/>
                    <a:pt x="13459" y="9126"/>
                    <a:pt x="13610" y="10229"/>
                  </a:cubicBezTo>
                  <a:cubicBezTo>
                    <a:pt x="13860" y="12334"/>
                    <a:pt x="13986" y="14439"/>
                    <a:pt x="14086" y="16570"/>
                  </a:cubicBezTo>
                  <a:cubicBezTo>
                    <a:pt x="14086" y="16544"/>
                    <a:pt x="14086" y="16519"/>
                    <a:pt x="14086" y="16494"/>
                  </a:cubicBezTo>
                  <a:cubicBezTo>
                    <a:pt x="14111" y="17021"/>
                    <a:pt x="14136" y="17572"/>
                    <a:pt x="14136" y="18098"/>
                  </a:cubicBezTo>
                  <a:cubicBezTo>
                    <a:pt x="14136" y="18575"/>
                    <a:pt x="14111" y="19051"/>
                    <a:pt x="14086" y="19552"/>
                  </a:cubicBezTo>
                  <a:cubicBezTo>
                    <a:pt x="14061" y="19753"/>
                    <a:pt x="14061" y="19953"/>
                    <a:pt x="14011" y="20128"/>
                  </a:cubicBezTo>
                  <a:cubicBezTo>
                    <a:pt x="13986" y="20204"/>
                    <a:pt x="13960" y="20279"/>
                    <a:pt x="13960" y="20354"/>
                  </a:cubicBezTo>
                  <a:cubicBezTo>
                    <a:pt x="13935" y="20404"/>
                    <a:pt x="13910" y="20454"/>
                    <a:pt x="13885" y="20479"/>
                  </a:cubicBezTo>
                  <a:cubicBezTo>
                    <a:pt x="13885" y="20504"/>
                    <a:pt x="13885" y="20529"/>
                    <a:pt x="13860" y="20529"/>
                  </a:cubicBezTo>
                  <a:cubicBezTo>
                    <a:pt x="13860" y="20555"/>
                    <a:pt x="13860" y="20555"/>
                    <a:pt x="13835" y="20555"/>
                  </a:cubicBezTo>
                  <a:cubicBezTo>
                    <a:pt x="13835" y="20555"/>
                    <a:pt x="13835" y="20555"/>
                    <a:pt x="13810" y="20580"/>
                  </a:cubicBezTo>
                  <a:lnTo>
                    <a:pt x="13785" y="20580"/>
                  </a:lnTo>
                  <a:cubicBezTo>
                    <a:pt x="13459" y="20680"/>
                    <a:pt x="13133" y="20730"/>
                    <a:pt x="12808" y="20780"/>
                  </a:cubicBezTo>
                  <a:lnTo>
                    <a:pt x="12833" y="20780"/>
                  </a:lnTo>
                  <a:cubicBezTo>
                    <a:pt x="12131" y="20880"/>
                    <a:pt x="11429" y="20981"/>
                    <a:pt x="10727" y="21056"/>
                  </a:cubicBezTo>
                  <a:cubicBezTo>
                    <a:pt x="10001" y="21131"/>
                    <a:pt x="9299" y="21181"/>
                    <a:pt x="8572" y="21206"/>
                  </a:cubicBezTo>
                  <a:cubicBezTo>
                    <a:pt x="8146" y="21219"/>
                    <a:pt x="7720" y="21225"/>
                    <a:pt x="7291" y="21225"/>
                  </a:cubicBezTo>
                  <a:cubicBezTo>
                    <a:pt x="6861" y="21225"/>
                    <a:pt x="6429" y="21219"/>
                    <a:pt x="5990" y="21206"/>
                  </a:cubicBezTo>
                  <a:cubicBezTo>
                    <a:pt x="5138" y="21156"/>
                    <a:pt x="4261" y="21106"/>
                    <a:pt x="3409" y="21031"/>
                  </a:cubicBezTo>
                  <a:cubicBezTo>
                    <a:pt x="3058" y="20981"/>
                    <a:pt x="2707" y="20956"/>
                    <a:pt x="2381" y="20905"/>
                  </a:cubicBezTo>
                  <a:cubicBezTo>
                    <a:pt x="2081" y="20880"/>
                    <a:pt x="1805" y="20805"/>
                    <a:pt x="1504" y="20755"/>
                  </a:cubicBezTo>
                  <a:cubicBezTo>
                    <a:pt x="1354" y="20730"/>
                    <a:pt x="1229" y="20705"/>
                    <a:pt x="1078" y="20655"/>
                  </a:cubicBezTo>
                  <a:cubicBezTo>
                    <a:pt x="1053" y="20630"/>
                    <a:pt x="1028" y="20630"/>
                    <a:pt x="1003" y="20605"/>
                  </a:cubicBezTo>
                  <a:cubicBezTo>
                    <a:pt x="1003" y="20555"/>
                    <a:pt x="978" y="20479"/>
                    <a:pt x="978" y="20404"/>
                  </a:cubicBezTo>
                  <a:cubicBezTo>
                    <a:pt x="978" y="20103"/>
                    <a:pt x="1003" y="19803"/>
                    <a:pt x="1028" y="19527"/>
                  </a:cubicBezTo>
                  <a:cubicBezTo>
                    <a:pt x="1103" y="18474"/>
                    <a:pt x="1178" y="17447"/>
                    <a:pt x="1229" y="16419"/>
                  </a:cubicBezTo>
                  <a:cubicBezTo>
                    <a:pt x="1304" y="15392"/>
                    <a:pt x="1404" y="14339"/>
                    <a:pt x="1479" y="13311"/>
                  </a:cubicBezTo>
                  <a:cubicBezTo>
                    <a:pt x="1554" y="12209"/>
                    <a:pt x="1630" y="11081"/>
                    <a:pt x="1705" y="9978"/>
                  </a:cubicBezTo>
                  <a:cubicBezTo>
                    <a:pt x="1780" y="8925"/>
                    <a:pt x="1880" y="7898"/>
                    <a:pt x="1955" y="6870"/>
                  </a:cubicBezTo>
                  <a:cubicBezTo>
                    <a:pt x="2031" y="5993"/>
                    <a:pt x="2106" y="5141"/>
                    <a:pt x="2206" y="4264"/>
                  </a:cubicBezTo>
                  <a:cubicBezTo>
                    <a:pt x="2231" y="3863"/>
                    <a:pt x="2281" y="3437"/>
                    <a:pt x="2306" y="3036"/>
                  </a:cubicBezTo>
                  <a:cubicBezTo>
                    <a:pt x="2331" y="2835"/>
                    <a:pt x="2356" y="2610"/>
                    <a:pt x="2356" y="2384"/>
                  </a:cubicBezTo>
                  <a:cubicBezTo>
                    <a:pt x="2381" y="2234"/>
                    <a:pt x="2381" y="2058"/>
                    <a:pt x="2407" y="1908"/>
                  </a:cubicBezTo>
                  <a:cubicBezTo>
                    <a:pt x="2457" y="1657"/>
                    <a:pt x="2306" y="1407"/>
                    <a:pt x="2056" y="1356"/>
                  </a:cubicBezTo>
                  <a:cubicBezTo>
                    <a:pt x="2011" y="1342"/>
                    <a:pt x="1965" y="1335"/>
                    <a:pt x="1918" y="1335"/>
                  </a:cubicBezTo>
                  <a:cubicBezTo>
                    <a:pt x="1729" y="1335"/>
                    <a:pt x="1540" y="1451"/>
                    <a:pt x="1479" y="1632"/>
                  </a:cubicBezTo>
                  <a:cubicBezTo>
                    <a:pt x="1429" y="1707"/>
                    <a:pt x="1429" y="1808"/>
                    <a:pt x="1429" y="1908"/>
                  </a:cubicBezTo>
                  <a:cubicBezTo>
                    <a:pt x="1404" y="2008"/>
                    <a:pt x="1404" y="2108"/>
                    <a:pt x="1404" y="2209"/>
                  </a:cubicBezTo>
                  <a:cubicBezTo>
                    <a:pt x="1379" y="2434"/>
                    <a:pt x="1354" y="2635"/>
                    <a:pt x="1329" y="2835"/>
                  </a:cubicBezTo>
                  <a:cubicBezTo>
                    <a:pt x="1304" y="3286"/>
                    <a:pt x="1254" y="3712"/>
                    <a:pt x="1204" y="4163"/>
                  </a:cubicBezTo>
                  <a:cubicBezTo>
                    <a:pt x="1103" y="5291"/>
                    <a:pt x="1003" y="6419"/>
                    <a:pt x="903" y="7547"/>
                  </a:cubicBezTo>
                  <a:cubicBezTo>
                    <a:pt x="828" y="8625"/>
                    <a:pt x="752" y="9702"/>
                    <a:pt x="677" y="10780"/>
                  </a:cubicBezTo>
                  <a:cubicBezTo>
                    <a:pt x="602" y="11858"/>
                    <a:pt x="527" y="12910"/>
                    <a:pt x="427" y="13963"/>
                  </a:cubicBezTo>
                  <a:cubicBezTo>
                    <a:pt x="351" y="14991"/>
                    <a:pt x="276" y="16018"/>
                    <a:pt x="201" y="17071"/>
                  </a:cubicBezTo>
                  <a:cubicBezTo>
                    <a:pt x="176" y="17597"/>
                    <a:pt x="126" y="18098"/>
                    <a:pt x="101" y="18625"/>
                  </a:cubicBezTo>
                  <a:cubicBezTo>
                    <a:pt x="76" y="19126"/>
                    <a:pt x="26" y="19627"/>
                    <a:pt x="0" y="20128"/>
                  </a:cubicBezTo>
                  <a:cubicBezTo>
                    <a:pt x="0" y="20254"/>
                    <a:pt x="0" y="20404"/>
                    <a:pt x="0" y="20555"/>
                  </a:cubicBezTo>
                  <a:cubicBezTo>
                    <a:pt x="26" y="20705"/>
                    <a:pt x="26" y="20880"/>
                    <a:pt x="101" y="21031"/>
                  </a:cubicBezTo>
                  <a:cubicBezTo>
                    <a:pt x="151" y="21181"/>
                    <a:pt x="251" y="21281"/>
                    <a:pt x="376" y="21382"/>
                  </a:cubicBezTo>
                  <a:cubicBezTo>
                    <a:pt x="477" y="21457"/>
                    <a:pt x="602" y="21532"/>
                    <a:pt x="727" y="21557"/>
                  </a:cubicBezTo>
                  <a:cubicBezTo>
                    <a:pt x="953" y="21657"/>
                    <a:pt x="1204" y="21707"/>
                    <a:pt x="1429" y="21758"/>
                  </a:cubicBezTo>
                  <a:cubicBezTo>
                    <a:pt x="1980" y="21858"/>
                    <a:pt x="2507" y="21933"/>
                    <a:pt x="3058" y="21983"/>
                  </a:cubicBezTo>
                  <a:cubicBezTo>
                    <a:pt x="4136" y="22083"/>
                    <a:pt x="5214" y="22159"/>
                    <a:pt x="6291" y="22209"/>
                  </a:cubicBezTo>
                  <a:lnTo>
                    <a:pt x="7344" y="22209"/>
                  </a:lnTo>
                  <a:cubicBezTo>
                    <a:pt x="8046" y="22209"/>
                    <a:pt x="8747" y="22184"/>
                    <a:pt x="9449" y="22159"/>
                  </a:cubicBezTo>
                  <a:cubicBezTo>
                    <a:pt x="10502" y="22083"/>
                    <a:pt x="11529" y="21983"/>
                    <a:pt x="12557" y="21808"/>
                  </a:cubicBezTo>
                  <a:cubicBezTo>
                    <a:pt x="12808" y="21783"/>
                    <a:pt x="13033" y="21732"/>
                    <a:pt x="13284" y="21682"/>
                  </a:cubicBezTo>
                  <a:cubicBezTo>
                    <a:pt x="13409" y="21682"/>
                    <a:pt x="13534" y="21657"/>
                    <a:pt x="13660" y="21632"/>
                  </a:cubicBezTo>
                  <a:cubicBezTo>
                    <a:pt x="13760" y="21607"/>
                    <a:pt x="13860" y="21582"/>
                    <a:pt x="13986" y="21557"/>
                  </a:cubicBezTo>
                  <a:cubicBezTo>
                    <a:pt x="14111" y="21507"/>
                    <a:pt x="14211" y="21482"/>
                    <a:pt x="14336" y="21407"/>
                  </a:cubicBezTo>
                  <a:cubicBezTo>
                    <a:pt x="14437" y="21357"/>
                    <a:pt x="14537" y="21281"/>
                    <a:pt x="14612" y="21181"/>
                  </a:cubicBezTo>
                  <a:cubicBezTo>
                    <a:pt x="14788" y="20956"/>
                    <a:pt x="14888" y="20680"/>
                    <a:pt x="14963" y="20404"/>
                  </a:cubicBezTo>
                  <a:cubicBezTo>
                    <a:pt x="15038" y="20053"/>
                    <a:pt x="15063" y="19727"/>
                    <a:pt x="15088" y="19377"/>
                  </a:cubicBezTo>
                  <a:cubicBezTo>
                    <a:pt x="15163" y="18299"/>
                    <a:pt x="15113" y="17221"/>
                    <a:pt x="15063" y="16143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88" y="11808"/>
                    <a:pt x="14662" y="10755"/>
                    <a:pt x="14537" y="9677"/>
                  </a:cubicBezTo>
                  <a:cubicBezTo>
                    <a:pt x="14412" y="8650"/>
                    <a:pt x="14261" y="7597"/>
                    <a:pt x="14111" y="6544"/>
                  </a:cubicBezTo>
                  <a:cubicBezTo>
                    <a:pt x="13960" y="5492"/>
                    <a:pt x="13835" y="4439"/>
                    <a:pt x="13710" y="3412"/>
                  </a:cubicBezTo>
                  <a:cubicBezTo>
                    <a:pt x="13610" y="2409"/>
                    <a:pt x="13509" y="1432"/>
                    <a:pt x="13384" y="454"/>
                  </a:cubicBezTo>
                  <a:cubicBezTo>
                    <a:pt x="13360" y="194"/>
                    <a:pt x="13136" y="1"/>
                    <a:pt x="1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1813425" y="1536800"/>
              <a:ext cx="142250" cy="319150"/>
            </a:xfrm>
            <a:custGeom>
              <a:avLst/>
              <a:gdLst/>
              <a:ahLst/>
              <a:cxnLst/>
              <a:rect l="l" t="t" r="r" b="b"/>
              <a:pathLst>
                <a:path w="5690" h="12766" extrusionOk="0">
                  <a:moveTo>
                    <a:pt x="1454" y="10560"/>
                  </a:moveTo>
                  <a:cubicBezTo>
                    <a:pt x="1504" y="10560"/>
                    <a:pt x="1579" y="10585"/>
                    <a:pt x="1655" y="10585"/>
                  </a:cubicBezTo>
                  <a:cubicBezTo>
                    <a:pt x="1755" y="10585"/>
                    <a:pt x="1855" y="10610"/>
                    <a:pt x="1955" y="10635"/>
                  </a:cubicBezTo>
                  <a:cubicBezTo>
                    <a:pt x="2106" y="10660"/>
                    <a:pt x="2231" y="10710"/>
                    <a:pt x="2356" y="10735"/>
                  </a:cubicBezTo>
                  <a:cubicBezTo>
                    <a:pt x="2607" y="10835"/>
                    <a:pt x="2833" y="10961"/>
                    <a:pt x="3058" y="11061"/>
                  </a:cubicBezTo>
                  <a:cubicBezTo>
                    <a:pt x="3133" y="11111"/>
                    <a:pt x="3208" y="11136"/>
                    <a:pt x="3309" y="11161"/>
                  </a:cubicBezTo>
                  <a:cubicBezTo>
                    <a:pt x="3284" y="11211"/>
                    <a:pt x="3234" y="11236"/>
                    <a:pt x="3208" y="11261"/>
                  </a:cubicBezTo>
                  <a:cubicBezTo>
                    <a:pt x="3183" y="11311"/>
                    <a:pt x="3133" y="11362"/>
                    <a:pt x="3083" y="11412"/>
                  </a:cubicBezTo>
                  <a:cubicBezTo>
                    <a:pt x="3008" y="11437"/>
                    <a:pt x="2958" y="11487"/>
                    <a:pt x="2908" y="11537"/>
                  </a:cubicBezTo>
                  <a:cubicBezTo>
                    <a:pt x="2833" y="11562"/>
                    <a:pt x="2782" y="11587"/>
                    <a:pt x="2732" y="11612"/>
                  </a:cubicBezTo>
                  <a:cubicBezTo>
                    <a:pt x="2682" y="11637"/>
                    <a:pt x="2607" y="11662"/>
                    <a:pt x="2557" y="11687"/>
                  </a:cubicBezTo>
                  <a:cubicBezTo>
                    <a:pt x="2482" y="11712"/>
                    <a:pt x="2406" y="11738"/>
                    <a:pt x="2306" y="11738"/>
                  </a:cubicBezTo>
                  <a:cubicBezTo>
                    <a:pt x="2206" y="11763"/>
                    <a:pt x="2131" y="11763"/>
                    <a:pt x="2031" y="11763"/>
                  </a:cubicBezTo>
                  <a:lnTo>
                    <a:pt x="1705" y="11763"/>
                  </a:lnTo>
                  <a:cubicBezTo>
                    <a:pt x="1655" y="11738"/>
                    <a:pt x="1630" y="11738"/>
                    <a:pt x="1604" y="11712"/>
                  </a:cubicBezTo>
                  <a:cubicBezTo>
                    <a:pt x="1554" y="11712"/>
                    <a:pt x="1529" y="11687"/>
                    <a:pt x="1504" y="11687"/>
                  </a:cubicBezTo>
                  <a:cubicBezTo>
                    <a:pt x="1479" y="11662"/>
                    <a:pt x="1479" y="11662"/>
                    <a:pt x="1454" y="11662"/>
                  </a:cubicBezTo>
                  <a:cubicBezTo>
                    <a:pt x="1429" y="11637"/>
                    <a:pt x="1404" y="11612"/>
                    <a:pt x="1379" y="11587"/>
                  </a:cubicBezTo>
                  <a:cubicBezTo>
                    <a:pt x="1329" y="11562"/>
                    <a:pt x="1304" y="11512"/>
                    <a:pt x="1279" y="11487"/>
                  </a:cubicBezTo>
                  <a:cubicBezTo>
                    <a:pt x="1254" y="11462"/>
                    <a:pt x="1228" y="11412"/>
                    <a:pt x="1203" y="11387"/>
                  </a:cubicBezTo>
                  <a:cubicBezTo>
                    <a:pt x="1178" y="11337"/>
                    <a:pt x="1153" y="11311"/>
                    <a:pt x="1153" y="11261"/>
                  </a:cubicBezTo>
                  <a:cubicBezTo>
                    <a:pt x="1128" y="11236"/>
                    <a:pt x="1128" y="11211"/>
                    <a:pt x="1103" y="11161"/>
                  </a:cubicBezTo>
                  <a:cubicBezTo>
                    <a:pt x="1103" y="11136"/>
                    <a:pt x="1103" y="11111"/>
                    <a:pt x="1078" y="11086"/>
                  </a:cubicBezTo>
                  <a:cubicBezTo>
                    <a:pt x="1078" y="11036"/>
                    <a:pt x="1078" y="10986"/>
                    <a:pt x="1078" y="10936"/>
                  </a:cubicBezTo>
                  <a:cubicBezTo>
                    <a:pt x="1078" y="10910"/>
                    <a:pt x="1078" y="10885"/>
                    <a:pt x="1078" y="10860"/>
                  </a:cubicBezTo>
                  <a:cubicBezTo>
                    <a:pt x="1078" y="10835"/>
                    <a:pt x="1078" y="10810"/>
                    <a:pt x="1078" y="10785"/>
                  </a:cubicBezTo>
                  <a:cubicBezTo>
                    <a:pt x="1103" y="10760"/>
                    <a:pt x="1103" y="10735"/>
                    <a:pt x="1103" y="10710"/>
                  </a:cubicBezTo>
                  <a:cubicBezTo>
                    <a:pt x="1103" y="10710"/>
                    <a:pt x="1103" y="10685"/>
                    <a:pt x="1128" y="10685"/>
                  </a:cubicBezTo>
                  <a:cubicBezTo>
                    <a:pt x="1128" y="10660"/>
                    <a:pt x="1128" y="10660"/>
                    <a:pt x="1153" y="10635"/>
                  </a:cubicBezTo>
                  <a:cubicBezTo>
                    <a:pt x="1153" y="10635"/>
                    <a:pt x="1153" y="10610"/>
                    <a:pt x="1178" y="10610"/>
                  </a:cubicBezTo>
                  <a:cubicBezTo>
                    <a:pt x="1203" y="10610"/>
                    <a:pt x="1228" y="10585"/>
                    <a:pt x="1254" y="10585"/>
                  </a:cubicBezTo>
                  <a:cubicBezTo>
                    <a:pt x="1329" y="10585"/>
                    <a:pt x="1379" y="10585"/>
                    <a:pt x="1454" y="10560"/>
                  </a:cubicBezTo>
                  <a:close/>
                  <a:moveTo>
                    <a:pt x="5160" y="0"/>
                  </a:moveTo>
                  <a:cubicBezTo>
                    <a:pt x="4933" y="0"/>
                    <a:pt x="4710" y="185"/>
                    <a:pt x="4687" y="409"/>
                  </a:cubicBezTo>
                  <a:cubicBezTo>
                    <a:pt x="4537" y="1562"/>
                    <a:pt x="4437" y="2715"/>
                    <a:pt x="4336" y="3893"/>
                  </a:cubicBezTo>
                  <a:cubicBezTo>
                    <a:pt x="4211" y="4946"/>
                    <a:pt x="4136" y="5998"/>
                    <a:pt x="4036" y="7076"/>
                  </a:cubicBezTo>
                  <a:cubicBezTo>
                    <a:pt x="3960" y="8053"/>
                    <a:pt x="3910" y="9056"/>
                    <a:pt x="3810" y="10033"/>
                  </a:cubicBezTo>
                  <a:cubicBezTo>
                    <a:pt x="3810" y="10134"/>
                    <a:pt x="3810" y="10209"/>
                    <a:pt x="3785" y="10309"/>
                  </a:cubicBezTo>
                  <a:cubicBezTo>
                    <a:pt x="3434" y="10159"/>
                    <a:pt x="3108" y="9958"/>
                    <a:pt x="2757" y="9833"/>
                  </a:cubicBezTo>
                  <a:cubicBezTo>
                    <a:pt x="2557" y="9758"/>
                    <a:pt x="2356" y="9707"/>
                    <a:pt x="2156" y="9657"/>
                  </a:cubicBezTo>
                  <a:cubicBezTo>
                    <a:pt x="1955" y="9632"/>
                    <a:pt x="1730" y="9582"/>
                    <a:pt x="1529" y="9582"/>
                  </a:cubicBezTo>
                  <a:cubicBezTo>
                    <a:pt x="1178" y="9582"/>
                    <a:pt x="827" y="9607"/>
                    <a:pt x="552" y="9833"/>
                  </a:cubicBezTo>
                  <a:cubicBezTo>
                    <a:pt x="76" y="10234"/>
                    <a:pt x="0" y="10885"/>
                    <a:pt x="151" y="11437"/>
                  </a:cubicBezTo>
                  <a:cubicBezTo>
                    <a:pt x="251" y="11712"/>
                    <a:pt x="376" y="11988"/>
                    <a:pt x="577" y="12189"/>
                  </a:cubicBezTo>
                  <a:cubicBezTo>
                    <a:pt x="752" y="12364"/>
                    <a:pt x="953" y="12540"/>
                    <a:pt x="1178" y="12615"/>
                  </a:cubicBezTo>
                  <a:cubicBezTo>
                    <a:pt x="1429" y="12715"/>
                    <a:pt x="1705" y="12765"/>
                    <a:pt x="1955" y="12765"/>
                  </a:cubicBezTo>
                  <a:lnTo>
                    <a:pt x="2131" y="12765"/>
                  </a:lnTo>
                  <a:cubicBezTo>
                    <a:pt x="2632" y="12715"/>
                    <a:pt x="3108" y="12590"/>
                    <a:pt x="3534" y="12289"/>
                  </a:cubicBezTo>
                  <a:cubicBezTo>
                    <a:pt x="3835" y="12063"/>
                    <a:pt x="4111" y="11788"/>
                    <a:pt x="4311" y="11462"/>
                  </a:cubicBezTo>
                  <a:cubicBezTo>
                    <a:pt x="4361" y="11362"/>
                    <a:pt x="4386" y="11261"/>
                    <a:pt x="4361" y="11161"/>
                  </a:cubicBezTo>
                  <a:cubicBezTo>
                    <a:pt x="4411" y="11136"/>
                    <a:pt x="4462" y="11086"/>
                    <a:pt x="4512" y="11036"/>
                  </a:cubicBezTo>
                  <a:cubicBezTo>
                    <a:pt x="4587" y="10910"/>
                    <a:pt x="4662" y="10810"/>
                    <a:pt x="4712" y="10660"/>
                  </a:cubicBezTo>
                  <a:cubicBezTo>
                    <a:pt x="4737" y="10560"/>
                    <a:pt x="4762" y="10484"/>
                    <a:pt x="4787" y="10384"/>
                  </a:cubicBezTo>
                  <a:cubicBezTo>
                    <a:pt x="4812" y="10108"/>
                    <a:pt x="4812" y="9858"/>
                    <a:pt x="4838" y="9582"/>
                  </a:cubicBezTo>
                  <a:cubicBezTo>
                    <a:pt x="4863" y="9357"/>
                    <a:pt x="4888" y="9106"/>
                    <a:pt x="4888" y="8855"/>
                  </a:cubicBezTo>
                  <a:cubicBezTo>
                    <a:pt x="4988" y="7828"/>
                    <a:pt x="5063" y="6800"/>
                    <a:pt x="5138" y="5773"/>
                  </a:cubicBezTo>
                  <a:cubicBezTo>
                    <a:pt x="5138" y="5760"/>
                    <a:pt x="5138" y="5754"/>
                    <a:pt x="5138" y="5748"/>
                  </a:cubicBezTo>
                  <a:cubicBezTo>
                    <a:pt x="5213" y="4870"/>
                    <a:pt x="5314" y="3993"/>
                    <a:pt x="5389" y="3141"/>
                  </a:cubicBezTo>
                  <a:cubicBezTo>
                    <a:pt x="5464" y="2264"/>
                    <a:pt x="5539" y="1412"/>
                    <a:pt x="5640" y="560"/>
                  </a:cubicBezTo>
                  <a:cubicBezTo>
                    <a:pt x="5690" y="284"/>
                    <a:pt x="5514" y="33"/>
                    <a:pt x="5239" y="8"/>
                  </a:cubicBezTo>
                  <a:cubicBezTo>
                    <a:pt x="5212" y="3"/>
                    <a:pt x="5186" y="0"/>
                    <a:pt x="5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2070325" y="1545100"/>
              <a:ext cx="124700" cy="299550"/>
            </a:xfrm>
            <a:custGeom>
              <a:avLst/>
              <a:gdLst/>
              <a:ahLst/>
              <a:cxnLst/>
              <a:rect l="l" t="t" r="r" b="b"/>
              <a:pathLst>
                <a:path w="4988" h="11982" extrusionOk="0">
                  <a:moveTo>
                    <a:pt x="2983" y="9802"/>
                  </a:moveTo>
                  <a:cubicBezTo>
                    <a:pt x="3133" y="9827"/>
                    <a:pt x="3258" y="9852"/>
                    <a:pt x="3409" y="9877"/>
                  </a:cubicBezTo>
                  <a:lnTo>
                    <a:pt x="3459" y="9877"/>
                  </a:lnTo>
                  <a:cubicBezTo>
                    <a:pt x="3509" y="9902"/>
                    <a:pt x="3559" y="9927"/>
                    <a:pt x="3609" y="9952"/>
                  </a:cubicBezTo>
                  <a:cubicBezTo>
                    <a:pt x="3634" y="9977"/>
                    <a:pt x="3684" y="9977"/>
                    <a:pt x="3709" y="10027"/>
                  </a:cubicBezTo>
                  <a:cubicBezTo>
                    <a:pt x="3760" y="10027"/>
                    <a:pt x="3785" y="10052"/>
                    <a:pt x="3810" y="10102"/>
                  </a:cubicBezTo>
                  <a:cubicBezTo>
                    <a:pt x="3835" y="10127"/>
                    <a:pt x="3860" y="10152"/>
                    <a:pt x="3910" y="10177"/>
                  </a:cubicBezTo>
                  <a:cubicBezTo>
                    <a:pt x="3910" y="10177"/>
                    <a:pt x="3910" y="10203"/>
                    <a:pt x="3935" y="10203"/>
                  </a:cubicBezTo>
                  <a:cubicBezTo>
                    <a:pt x="3935" y="10228"/>
                    <a:pt x="3960" y="10253"/>
                    <a:pt x="3960" y="10278"/>
                  </a:cubicBezTo>
                  <a:cubicBezTo>
                    <a:pt x="3960" y="10303"/>
                    <a:pt x="3960" y="10303"/>
                    <a:pt x="3985" y="10303"/>
                  </a:cubicBezTo>
                  <a:cubicBezTo>
                    <a:pt x="3985" y="10328"/>
                    <a:pt x="3985" y="10353"/>
                    <a:pt x="3985" y="10353"/>
                  </a:cubicBezTo>
                  <a:cubicBezTo>
                    <a:pt x="3985" y="10378"/>
                    <a:pt x="3985" y="10378"/>
                    <a:pt x="3985" y="10403"/>
                  </a:cubicBezTo>
                  <a:cubicBezTo>
                    <a:pt x="3985" y="10403"/>
                    <a:pt x="3985" y="10428"/>
                    <a:pt x="3985" y="10428"/>
                  </a:cubicBezTo>
                  <a:cubicBezTo>
                    <a:pt x="3985" y="10428"/>
                    <a:pt x="3985" y="10453"/>
                    <a:pt x="3985" y="10453"/>
                  </a:cubicBezTo>
                  <a:cubicBezTo>
                    <a:pt x="3985" y="10478"/>
                    <a:pt x="3985" y="10503"/>
                    <a:pt x="3960" y="10528"/>
                  </a:cubicBezTo>
                  <a:cubicBezTo>
                    <a:pt x="3960" y="10528"/>
                    <a:pt x="3960" y="10553"/>
                    <a:pt x="3935" y="10578"/>
                  </a:cubicBezTo>
                  <a:cubicBezTo>
                    <a:pt x="3935" y="10578"/>
                    <a:pt x="3935" y="10604"/>
                    <a:pt x="3910" y="10604"/>
                  </a:cubicBezTo>
                  <a:cubicBezTo>
                    <a:pt x="3910" y="10629"/>
                    <a:pt x="3885" y="10654"/>
                    <a:pt x="3860" y="10679"/>
                  </a:cubicBezTo>
                  <a:cubicBezTo>
                    <a:pt x="3835" y="10704"/>
                    <a:pt x="3810" y="10729"/>
                    <a:pt x="3785" y="10754"/>
                  </a:cubicBezTo>
                  <a:cubicBezTo>
                    <a:pt x="3760" y="10779"/>
                    <a:pt x="3709" y="10829"/>
                    <a:pt x="3659" y="10854"/>
                  </a:cubicBezTo>
                  <a:cubicBezTo>
                    <a:pt x="3634" y="10854"/>
                    <a:pt x="3609" y="10879"/>
                    <a:pt x="3559" y="10904"/>
                  </a:cubicBezTo>
                  <a:cubicBezTo>
                    <a:pt x="3534" y="10904"/>
                    <a:pt x="3509" y="10904"/>
                    <a:pt x="3484" y="10929"/>
                  </a:cubicBezTo>
                  <a:cubicBezTo>
                    <a:pt x="3434" y="10929"/>
                    <a:pt x="3384" y="10954"/>
                    <a:pt x="3334" y="10954"/>
                  </a:cubicBezTo>
                  <a:cubicBezTo>
                    <a:pt x="3258" y="10979"/>
                    <a:pt x="3208" y="10979"/>
                    <a:pt x="3133" y="10979"/>
                  </a:cubicBezTo>
                  <a:lnTo>
                    <a:pt x="2832" y="10979"/>
                  </a:lnTo>
                  <a:cubicBezTo>
                    <a:pt x="2707" y="10979"/>
                    <a:pt x="2582" y="10954"/>
                    <a:pt x="2456" y="10929"/>
                  </a:cubicBezTo>
                  <a:cubicBezTo>
                    <a:pt x="2381" y="10904"/>
                    <a:pt x="2331" y="10879"/>
                    <a:pt x="2256" y="10854"/>
                  </a:cubicBezTo>
                  <a:cubicBezTo>
                    <a:pt x="2206" y="10854"/>
                    <a:pt x="2131" y="10829"/>
                    <a:pt x="2080" y="10804"/>
                  </a:cubicBezTo>
                  <a:cubicBezTo>
                    <a:pt x="2005" y="10754"/>
                    <a:pt x="1930" y="10704"/>
                    <a:pt x="1855" y="10654"/>
                  </a:cubicBezTo>
                  <a:cubicBezTo>
                    <a:pt x="1830" y="10629"/>
                    <a:pt x="1780" y="10604"/>
                    <a:pt x="1755" y="10578"/>
                  </a:cubicBezTo>
                  <a:cubicBezTo>
                    <a:pt x="1679" y="10528"/>
                    <a:pt x="1629" y="10453"/>
                    <a:pt x="1579" y="10403"/>
                  </a:cubicBezTo>
                  <a:cubicBezTo>
                    <a:pt x="1554" y="10353"/>
                    <a:pt x="1529" y="10328"/>
                    <a:pt x="1504" y="10303"/>
                  </a:cubicBezTo>
                  <a:cubicBezTo>
                    <a:pt x="1729" y="10203"/>
                    <a:pt x="1930" y="10077"/>
                    <a:pt x="2156" y="9977"/>
                  </a:cubicBezTo>
                  <a:cubicBezTo>
                    <a:pt x="2231" y="9927"/>
                    <a:pt x="2331" y="9902"/>
                    <a:pt x="2406" y="9877"/>
                  </a:cubicBezTo>
                  <a:cubicBezTo>
                    <a:pt x="2481" y="9852"/>
                    <a:pt x="2532" y="9827"/>
                    <a:pt x="2607" y="9827"/>
                  </a:cubicBezTo>
                  <a:cubicBezTo>
                    <a:pt x="2657" y="9827"/>
                    <a:pt x="2707" y="9802"/>
                    <a:pt x="2757" y="9802"/>
                  </a:cubicBezTo>
                  <a:close/>
                  <a:moveTo>
                    <a:pt x="463" y="0"/>
                  </a:moveTo>
                  <a:cubicBezTo>
                    <a:pt x="226" y="0"/>
                    <a:pt x="0" y="217"/>
                    <a:pt x="0" y="478"/>
                  </a:cubicBezTo>
                  <a:cubicBezTo>
                    <a:pt x="0" y="829"/>
                    <a:pt x="25" y="1180"/>
                    <a:pt x="50" y="1531"/>
                  </a:cubicBezTo>
                  <a:cubicBezTo>
                    <a:pt x="100" y="2709"/>
                    <a:pt x="125" y="3912"/>
                    <a:pt x="151" y="5090"/>
                  </a:cubicBezTo>
                  <a:cubicBezTo>
                    <a:pt x="151" y="6142"/>
                    <a:pt x="176" y="7195"/>
                    <a:pt x="226" y="8248"/>
                  </a:cubicBezTo>
                  <a:cubicBezTo>
                    <a:pt x="226" y="8498"/>
                    <a:pt x="226" y="8724"/>
                    <a:pt x="226" y="8974"/>
                  </a:cubicBezTo>
                  <a:cubicBezTo>
                    <a:pt x="251" y="9275"/>
                    <a:pt x="251" y="9551"/>
                    <a:pt x="276" y="9852"/>
                  </a:cubicBezTo>
                  <a:cubicBezTo>
                    <a:pt x="301" y="10002"/>
                    <a:pt x="376" y="10127"/>
                    <a:pt x="476" y="10253"/>
                  </a:cubicBezTo>
                  <a:cubicBezTo>
                    <a:pt x="451" y="10353"/>
                    <a:pt x="451" y="10478"/>
                    <a:pt x="526" y="10578"/>
                  </a:cubicBezTo>
                  <a:cubicBezTo>
                    <a:pt x="752" y="11030"/>
                    <a:pt x="1103" y="11406"/>
                    <a:pt x="1554" y="11631"/>
                  </a:cubicBezTo>
                  <a:cubicBezTo>
                    <a:pt x="1805" y="11756"/>
                    <a:pt x="2055" y="11857"/>
                    <a:pt x="2331" y="11907"/>
                  </a:cubicBezTo>
                  <a:cubicBezTo>
                    <a:pt x="2532" y="11957"/>
                    <a:pt x="2757" y="11982"/>
                    <a:pt x="2958" y="11982"/>
                  </a:cubicBezTo>
                  <a:lnTo>
                    <a:pt x="3033" y="11982"/>
                  </a:lnTo>
                  <a:cubicBezTo>
                    <a:pt x="3183" y="11982"/>
                    <a:pt x="3334" y="11957"/>
                    <a:pt x="3459" y="11932"/>
                  </a:cubicBezTo>
                  <a:cubicBezTo>
                    <a:pt x="3634" y="11932"/>
                    <a:pt x="3785" y="11882"/>
                    <a:pt x="3935" y="11807"/>
                  </a:cubicBezTo>
                  <a:cubicBezTo>
                    <a:pt x="4386" y="11631"/>
                    <a:pt x="4787" y="11255"/>
                    <a:pt x="4912" y="10779"/>
                  </a:cubicBezTo>
                  <a:cubicBezTo>
                    <a:pt x="4988" y="10553"/>
                    <a:pt x="4988" y="10303"/>
                    <a:pt x="4938" y="10077"/>
                  </a:cubicBezTo>
                  <a:cubicBezTo>
                    <a:pt x="4887" y="9852"/>
                    <a:pt x="4762" y="9626"/>
                    <a:pt x="4587" y="9476"/>
                  </a:cubicBezTo>
                  <a:cubicBezTo>
                    <a:pt x="4386" y="9250"/>
                    <a:pt x="4136" y="9075"/>
                    <a:pt x="3860" y="8974"/>
                  </a:cubicBezTo>
                  <a:cubicBezTo>
                    <a:pt x="3735" y="8924"/>
                    <a:pt x="3584" y="8899"/>
                    <a:pt x="3434" y="8874"/>
                  </a:cubicBezTo>
                  <a:cubicBezTo>
                    <a:pt x="3359" y="8874"/>
                    <a:pt x="3283" y="8849"/>
                    <a:pt x="3208" y="8849"/>
                  </a:cubicBezTo>
                  <a:cubicBezTo>
                    <a:pt x="3084" y="8827"/>
                    <a:pt x="2955" y="8814"/>
                    <a:pt x="2824" y="8814"/>
                  </a:cubicBezTo>
                  <a:cubicBezTo>
                    <a:pt x="2662" y="8814"/>
                    <a:pt x="2497" y="8833"/>
                    <a:pt x="2331" y="8874"/>
                  </a:cubicBezTo>
                  <a:cubicBezTo>
                    <a:pt x="2105" y="8924"/>
                    <a:pt x="1880" y="9000"/>
                    <a:pt x="1654" y="9100"/>
                  </a:cubicBezTo>
                  <a:cubicBezTo>
                    <a:pt x="1529" y="9175"/>
                    <a:pt x="1379" y="9250"/>
                    <a:pt x="1228" y="9325"/>
                  </a:cubicBezTo>
                  <a:cubicBezTo>
                    <a:pt x="1203" y="8498"/>
                    <a:pt x="1178" y="7646"/>
                    <a:pt x="1153" y="6819"/>
                  </a:cubicBezTo>
                  <a:cubicBezTo>
                    <a:pt x="1128" y="5791"/>
                    <a:pt x="1128" y="4739"/>
                    <a:pt x="1103" y="3711"/>
                  </a:cubicBezTo>
                  <a:cubicBezTo>
                    <a:pt x="1103" y="3160"/>
                    <a:pt x="1078" y="2583"/>
                    <a:pt x="1053" y="2007"/>
                  </a:cubicBezTo>
                  <a:cubicBezTo>
                    <a:pt x="1053" y="1506"/>
                    <a:pt x="1028" y="1004"/>
                    <a:pt x="1003" y="503"/>
                  </a:cubicBezTo>
                  <a:cubicBezTo>
                    <a:pt x="978" y="228"/>
                    <a:pt x="777" y="2"/>
                    <a:pt x="501" y="2"/>
                  </a:cubicBezTo>
                  <a:cubicBezTo>
                    <a:pt x="489" y="1"/>
                    <a:pt x="476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1540250" y="885250"/>
              <a:ext cx="342125" cy="192500"/>
            </a:xfrm>
            <a:custGeom>
              <a:avLst/>
              <a:gdLst/>
              <a:ahLst/>
              <a:cxnLst/>
              <a:rect l="l" t="t" r="r" b="b"/>
              <a:pathLst>
                <a:path w="13685" h="7700" extrusionOk="0">
                  <a:moveTo>
                    <a:pt x="582" y="0"/>
                  </a:moveTo>
                  <a:cubicBezTo>
                    <a:pt x="400" y="0"/>
                    <a:pt x="213" y="97"/>
                    <a:pt x="125" y="255"/>
                  </a:cubicBezTo>
                  <a:cubicBezTo>
                    <a:pt x="0" y="506"/>
                    <a:pt x="100" y="782"/>
                    <a:pt x="326" y="932"/>
                  </a:cubicBezTo>
                  <a:cubicBezTo>
                    <a:pt x="802" y="1183"/>
                    <a:pt x="1253" y="1459"/>
                    <a:pt x="1704" y="1734"/>
                  </a:cubicBezTo>
                  <a:cubicBezTo>
                    <a:pt x="2155" y="2010"/>
                    <a:pt x="2607" y="2261"/>
                    <a:pt x="3058" y="2536"/>
                  </a:cubicBezTo>
                  <a:cubicBezTo>
                    <a:pt x="3509" y="2812"/>
                    <a:pt x="3960" y="3088"/>
                    <a:pt x="4436" y="3338"/>
                  </a:cubicBezTo>
                  <a:cubicBezTo>
                    <a:pt x="4912" y="3589"/>
                    <a:pt x="5389" y="3839"/>
                    <a:pt x="5865" y="4115"/>
                  </a:cubicBezTo>
                  <a:cubicBezTo>
                    <a:pt x="6341" y="4366"/>
                    <a:pt x="6817" y="4616"/>
                    <a:pt x="7293" y="4867"/>
                  </a:cubicBezTo>
                  <a:cubicBezTo>
                    <a:pt x="7770" y="5143"/>
                    <a:pt x="8246" y="5393"/>
                    <a:pt x="8722" y="5669"/>
                  </a:cubicBezTo>
                  <a:cubicBezTo>
                    <a:pt x="9173" y="5920"/>
                    <a:pt x="9624" y="6170"/>
                    <a:pt x="10075" y="6421"/>
                  </a:cubicBezTo>
                  <a:cubicBezTo>
                    <a:pt x="10301" y="6546"/>
                    <a:pt x="10501" y="6647"/>
                    <a:pt x="10727" y="6747"/>
                  </a:cubicBezTo>
                  <a:cubicBezTo>
                    <a:pt x="10978" y="6872"/>
                    <a:pt x="11253" y="6997"/>
                    <a:pt x="11504" y="7123"/>
                  </a:cubicBezTo>
                  <a:cubicBezTo>
                    <a:pt x="12005" y="7323"/>
                    <a:pt x="12481" y="7549"/>
                    <a:pt x="13008" y="7674"/>
                  </a:cubicBezTo>
                  <a:cubicBezTo>
                    <a:pt x="13058" y="7674"/>
                    <a:pt x="13083" y="7699"/>
                    <a:pt x="13133" y="7699"/>
                  </a:cubicBezTo>
                  <a:cubicBezTo>
                    <a:pt x="13359" y="7699"/>
                    <a:pt x="13559" y="7524"/>
                    <a:pt x="13609" y="7298"/>
                  </a:cubicBezTo>
                  <a:cubicBezTo>
                    <a:pt x="13684" y="7048"/>
                    <a:pt x="13509" y="6772"/>
                    <a:pt x="13233" y="6722"/>
                  </a:cubicBezTo>
                  <a:cubicBezTo>
                    <a:pt x="13183" y="6697"/>
                    <a:pt x="13108" y="6672"/>
                    <a:pt x="13033" y="6672"/>
                  </a:cubicBezTo>
                  <a:cubicBezTo>
                    <a:pt x="12958" y="6621"/>
                    <a:pt x="12857" y="6596"/>
                    <a:pt x="12782" y="6571"/>
                  </a:cubicBezTo>
                  <a:cubicBezTo>
                    <a:pt x="12657" y="6521"/>
                    <a:pt x="12557" y="6496"/>
                    <a:pt x="12431" y="6446"/>
                  </a:cubicBezTo>
                  <a:cubicBezTo>
                    <a:pt x="12256" y="6371"/>
                    <a:pt x="12080" y="6296"/>
                    <a:pt x="11880" y="6220"/>
                  </a:cubicBezTo>
                  <a:cubicBezTo>
                    <a:pt x="11429" y="5995"/>
                    <a:pt x="10978" y="5769"/>
                    <a:pt x="10501" y="5544"/>
                  </a:cubicBezTo>
                  <a:cubicBezTo>
                    <a:pt x="10050" y="5293"/>
                    <a:pt x="9574" y="5042"/>
                    <a:pt x="9123" y="4767"/>
                  </a:cubicBezTo>
                  <a:cubicBezTo>
                    <a:pt x="8196" y="4240"/>
                    <a:pt x="7243" y="3714"/>
                    <a:pt x="6291" y="3213"/>
                  </a:cubicBezTo>
                  <a:cubicBezTo>
                    <a:pt x="5815" y="2962"/>
                    <a:pt x="5338" y="2712"/>
                    <a:pt x="4887" y="2461"/>
                  </a:cubicBezTo>
                  <a:cubicBezTo>
                    <a:pt x="4411" y="2185"/>
                    <a:pt x="3960" y="1935"/>
                    <a:pt x="3484" y="1659"/>
                  </a:cubicBezTo>
                  <a:cubicBezTo>
                    <a:pt x="2607" y="1108"/>
                    <a:pt x="1704" y="581"/>
                    <a:pt x="802" y="55"/>
                  </a:cubicBezTo>
                  <a:cubicBezTo>
                    <a:pt x="735" y="18"/>
                    <a:pt x="659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1477575" y="824050"/>
              <a:ext cx="109050" cy="89525"/>
            </a:xfrm>
            <a:custGeom>
              <a:avLst/>
              <a:gdLst/>
              <a:ahLst/>
              <a:cxnLst/>
              <a:rect l="l" t="t" r="r" b="b"/>
              <a:pathLst>
                <a:path w="4362" h="3581" extrusionOk="0">
                  <a:moveTo>
                    <a:pt x="580" y="0"/>
                  </a:moveTo>
                  <a:cubicBezTo>
                    <a:pt x="376" y="0"/>
                    <a:pt x="182" y="121"/>
                    <a:pt x="101" y="323"/>
                  </a:cubicBezTo>
                  <a:cubicBezTo>
                    <a:pt x="1" y="548"/>
                    <a:pt x="101" y="799"/>
                    <a:pt x="302" y="924"/>
                  </a:cubicBezTo>
                  <a:lnTo>
                    <a:pt x="327" y="924"/>
                  </a:lnTo>
                  <a:cubicBezTo>
                    <a:pt x="452" y="1049"/>
                    <a:pt x="577" y="1200"/>
                    <a:pt x="728" y="1325"/>
                  </a:cubicBezTo>
                  <a:cubicBezTo>
                    <a:pt x="853" y="1450"/>
                    <a:pt x="953" y="1576"/>
                    <a:pt x="1078" y="1701"/>
                  </a:cubicBezTo>
                  <a:cubicBezTo>
                    <a:pt x="1204" y="1826"/>
                    <a:pt x="1329" y="1927"/>
                    <a:pt x="1454" y="2027"/>
                  </a:cubicBezTo>
                  <a:cubicBezTo>
                    <a:pt x="1580" y="2127"/>
                    <a:pt x="1705" y="2227"/>
                    <a:pt x="1830" y="2328"/>
                  </a:cubicBezTo>
                  <a:cubicBezTo>
                    <a:pt x="2382" y="2729"/>
                    <a:pt x="2958" y="3104"/>
                    <a:pt x="3510" y="3506"/>
                  </a:cubicBezTo>
                  <a:cubicBezTo>
                    <a:pt x="3585" y="3556"/>
                    <a:pt x="3685" y="3581"/>
                    <a:pt x="3785" y="3581"/>
                  </a:cubicBezTo>
                  <a:cubicBezTo>
                    <a:pt x="3961" y="3581"/>
                    <a:pt x="4111" y="3506"/>
                    <a:pt x="4186" y="3380"/>
                  </a:cubicBezTo>
                  <a:cubicBezTo>
                    <a:pt x="4362" y="3155"/>
                    <a:pt x="4312" y="2854"/>
                    <a:pt x="4086" y="2703"/>
                  </a:cubicBezTo>
                  <a:cubicBezTo>
                    <a:pt x="3735" y="2453"/>
                    <a:pt x="3384" y="2202"/>
                    <a:pt x="3033" y="1977"/>
                  </a:cubicBezTo>
                  <a:cubicBezTo>
                    <a:pt x="2883" y="1851"/>
                    <a:pt x="2708" y="1751"/>
                    <a:pt x="2532" y="1626"/>
                  </a:cubicBezTo>
                  <a:cubicBezTo>
                    <a:pt x="2382" y="1500"/>
                    <a:pt x="2206" y="1375"/>
                    <a:pt x="2056" y="1250"/>
                  </a:cubicBezTo>
                  <a:cubicBezTo>
                    <a:pt x="1855" y="1074"/>
                    <a:pt x="1655" y="899"/>
                    <a:pt x="1479" y="698"/>
                  </a:cubicBezTo>
                  <a:cubicBezTo>
                    <a:pt x="1354" y="573"/>
                    <a:pt x="1254" y="473"/>
                    <a:pt x="1154" y="348"/>
                  </a:cubicBezTo>
                  <a:cubicBezTo>
                    <a:pt x="1028" y="222"/>
                    <a:pt x="903" y="97"/>
                    <a:pt x="728" y="22"/>
                  </a:cubicBezTo>
                  <a:cubicBezTo>
                    <a:pt x="679" y="7"/>
                    <a:pt x="62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40875" y="797600"/>
              <a:ext cx="47000" cy="115975"/>
            </a:xfrm>
            <a:custGeom>
              <a:avLst/>
              <a:gdLst/>
              <a:ahLst/>
              <a:cxnLst/>
              <a:rect l="l" t="t" r="r" b="b"/>
              <a:pathLst>
                <a:path w="1880" h="4639" extrusionOk="0">
                  <a:moveTo>
                    <a:pt x="518" y="0"/>
                  </a:moveTo>
                  <a:cubicBezTo>
                    <a:pt x="504" y="0"/>
                    <a:pt x="490" y="1"/>
                    <a:pt x="476" y="2"/>
                  </a:cubicBezTo>
                  <a:cubicBezTo>
                    <a:pt x="226" y="2"/>
                    <a:pt x="0" y="228"/>
                    <a:pt x="0" y="503"/>
                  </a:cubicBezTo>
                  <a:cubicBezTo>
                    <a:pt x="25" y="829"/>
                    <a:pt x="100" y="1155"/>
                    <a:pt x="176" y="1481"/>
                  </a:cubicBezTo>
                  <a:cubicBezTo>
                    <a:pt x="226" y="1832"/>
                    <a:pt x="301" y="2157"/>
                    <a:pt x="376" y="2483"/>
                  </a:cubicBezTo>
                  <a:cubicBezTo>
                    <a:pt x="526" y="3085"/>
                    <a:pt x="677" y="3686"/>
                    <a:pt x="852" y="4288"/>
                  </a:cubicBezTo>
                  <a:cubicBezTo>
                    <a:pt x="902" y="4513"/>
                    <a:pt x="1103" y="4639"/>
                    <a:pt x="1328" y="4639"/>
                  </a:cubicBezTo>
                  <a:lnTo>
                    <a:pt x="1454" y="4639"/>
                  </a:lnTo>
                  <a:cubicBezTo>
                    <a:pt x="1729" y="4564"/>
                    <a:pt x="1880" y="4288"/>
                    <a:pt x="1805" y="4012"/>
                  </a:cubicBezTo>
                  <a:cubicBezTo>
                    <a:pt x="1554" y="3210"/>
                    <a:pt x="1353" y="2358"/>
                    <a:pt x="1178" y="1531"/>
                  </a:cubicBezTo>
                  <a:cubicBezTo>
                    <a:pt x="1103" y="1180"/>
                    <a:pt x="1028" y="829"/>
                    <a:pt x="978" y="478"/>
                  </a:cubicBezTo>
                  <a:cubicBezTo>
                    <a:pt x="978" y="217"/>
                    <a:pt x="774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459400" y="884050"/>
              <a:ext cx="127850" cy="50825"/>
            </a:xfrm>
            <a:custGeom>
              <a:avLst/>
              <a:gdLst/>
              <a:ahLst/>
              <a:cxnLst/>
              <a:rect l="l" t="t" r="r" b="b"/>
              <a:pathLst>
                <a:path w="5114" h="2033" extrusionOk="0">
                  <a:moveTo>
                    <a:pt x="4594" y="0"/>
                  </a:moveTo>
                  <a:cubicBezTo>
                    <a:pt x="4517" y="0"/>
                    <a:pt x="4439" y="22"/>
                    <a:pt x="4362" y="53"/>
                  </a:cubicBezTo>
                  <a:cubicBezTo>
                    <a:pt x="4287" y="78"/>
                    <a:pt x="4186" y="103"/>
                    <a:pt x="4111" y="128"/>
                  </a:cubicBezTo>
                  <a:cubicBezTo>
                    <a:pt x="3510" y="329"/>
                    <a:pt x="2858" y="479"/>
                    <a:pt x="2232" y="629"/>
                  </a:cubicBezTo>
                  <a:cubicBezTo>
                    <a:pt x="1630" y="755"/>
                    <a:pt x="1029" y="905"/>
                    <a:pt x="402" y="1080"/>
                  </a:cubicBezTo>
                  <a:cubicBezTo>
                    <a:pt x="151" y="1131"/>
                    <a:pt x="1" y="1431"/>
                    <a:pt x="76" y="1682"/>
                  </a:cubicBezTo>
                  <a:cubicBezTo>
                    <a:pt x="151" y="1908"/>
                    <a:pt x="352" y="2033"/>
                    <a:pt x="552" y="2033"/>
                  </a:cubicBezTo>
                  <a:cubicBezTo>
                    <a:pt x="602" y="2033"/>
                    <a:pt x="653" y="2033"/>
                    <a:pt x="678" y="2008"/>
                  </a:cubicBezTo>
                  <a:cubicBezTo>
                    <a:pt x="1379" y="1832"/>
                    <a:pt x="2081" y="1682"/>
                    <a:pt x="2758" y="1507"/>
                  </a:cubicBezTo>
                  <a:cubicBezTo>
                    <a:pt x="3109" y="1431"/>
                    <a:pt x="3460" y="1356"/>
                    <a:pt x="3785" y="1256"/>
                  </a:cubicBezTo>
                  <a:cubicBezTo>
                    <a:pt x="4111" y="1181"/>
                    <a:pt x="4437" y="1055"/>
                    <a:pt x="4763" y="955"/>
                  </a:cubicBezTo>
                  <a:cubicBezTo>
                    <a:pt x="5013" y="855"/>
                    <a:pt x="5114" y="529"/>
                    <a:pt x="5013" y="303"/>
                  </a:cubicBezTo>
                  <a:cubicBezTo>
                    <a:pt x="4963" y="178"/>
                    <a:pt x="4838" y="78"/>
                    <a:pt x="4738" y="28"/>
                  </a:cubicBezTo>
                  <a:cubicBezTo>
                    <a:pt x="4690" y="9"/>
                    <a:pt x="4642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486350" y="786125"/>
              <a:ext cx="130975" cy="188850"/>
            </a:xfrm>
            <a:custGeom>
              <a:avLst/>
              <a:gdLst/>
              <a:ahLst/>
              <a:cxnLst/>
              <a:rect l="l" t="t" r="r" b="b"/>
              <a:pathLst>
                <a:path w="5239" h="7554" extrusionOk="0">
                  <a:moveTo>
                    <a:pt x="4715" y="1"/>
                  </a:moveTo>
                  <a:cubicBezTo>
                    <a:pt x="4615" y="1"/>
                    <a:pt x="4512" y="29"/>
                    <a:pt x="4437" y="85"/>
                  </a:cubicBezTo>
                  <a:cubicBezTo>
                    <a:pt x="4311" y="160"/>
                    <a:pt x="4261" y="261"/>
                    <a:pt x="4211" y="386"/>
                  </a:cubicBezTo>
                  <a:cubicBezTo>
                    <a:pt x="4011" y="1063"/>
                    <a:pt x="3810" y="1764"/>
                    <a:pt x="3635" y="2441"/>
                  </a:cubicBezTo>
                  <a:cubicBezTo>
                    <a:pt x="3459" y="3118"/>
                    <a:pt x="3334" y="3819"/>
                    <a:pt x="3159" y="4496"/>
                  </a:cubicBezTo>
                  <a:cubicBezTo>
                    <a:pt x="3133" y="4571"/>
                    <a:pt x="3083" y="4672"/>
                    <a:pt x="3058" y="4772"/>
                  </a:cubicBezTo>
                  <a:cubicBezTo>
                    <a:pt x="3033" y="4797"/>
                    <a:pt x="3008" y="4847"/>
                    <a:pt x="2983" y="4897"/>
                  </a:cubicBezTo>
                  <a:cubicBezTo>
                    <a:pt x="2983" y="4897"/>
                    <a:pt x="2983" y="4897"/>
                    <a:pt x="2983" y="4922"/>
                  </a:cubicBezTo>
                  <a:cubicBezTo>
                    <a:pt x="2758" y="5048"/>
                    <a:pt x="2532" y="5173"/>
                    <a:pt x="2306" y="5298"/>
                  </a:cubicBezTo>
                  <a:cubicBezTo>
                    <a:pt x="2056" y="5449"/>
                    <a:pt x="1830" y="5599"/>
                    <a:pt x="1580" y="5774"/>
                  </a:cubicBezTo>
                  <a:cubicBezTo>
                    <a:pt x="1354" y="5925"/>
                    <a:pt x="1128" y="6075"/>
                    <a:pt x="903" y="6226"/>
                  </a:cubicBezTo>
                  <a:cubicBezTo>
                    <a:pt x="778" y="6301"/>
                    <a:pt x="677" y="6376"/>
                    <a:pt x="552" y="6451"/>
                  </a:cubicBezTo>
                  <a:cubicBezTo>
                    <a:pt x="402" y="6551"/>
                    <a:pt x="226" y="6652"/>
                    <a:pt x="126" y="6827"/>
                  </a:cubicBezTo>
                  <a:cubicBezTo>
                    <a:pt x="1" y="7053"/>
                    <a:pt x="101" y="7378"/>
                    <a:pt x="326" y="7504"/>
                  </a:cubicBezTo>
                  <a:cubicBezTo>
                    <a:pt x="402" y="7529"/>
                    <a:pt x="502" y="7554"/>
                    <a:pt x="577" y="7554"/>
                  </a:cubicBezTo>
                  <a:cubicBezTo>
                    <a:pt x="627" y="7554"/>
                    <a:pt x="652" y="7554"/>
                    <a:pt x="702" y="7529"/>
                  </a:cubicBezTo>
                  <a:cubicBezTo>
                    <a:pt x="778" y="7504"/>
                    <a:pt x="853" y="7454"/>
                    <a:pt x="903" y="7403"/>
                  </a:cubicBezTo>
                  <a:cubicBezTo>
                    <a:pt x="928" y="7403"/>
                    <a:pt x="953" y="7378"/>
                    <a:pt x="978" y="7353"/>
                  </a:cubicBezTo>
                  <a:cubicBezTo>
                    <a:pt x="1404" y="7078"/>
                    <a:pt x="1830" y="6777"/>
                    <a:pt x="2281" y="6501"/>
                  </a:cubicBezTo>
                  <a:cubicBezTo>
                    <a:pt x="2482" y="6351"/>
                    <a:pt x="2682" y="6226"/>
                    <a:pt x="2908" y="6100"/>
                  </a:cubicBezTo>
                  <a:cubicBezTo>
                    <a:pt x="3008" y="6025"/>
                    <a:pt x="3108" y="5975"/>
                    <a:pt x="3234" y="5900"/>
                  </a:cubicBezTo>
                  <a:cubicBezTo>
                    <a:pt x="3334" y="5850"/>
                    <a:pt x="3459" y="5774"/>
                    <a:pt x="3560" y="5699"/>
                  </a:cubicBezTo>
                  <a:cubicBezTo>
                    <a:pt x="3810" y="5524"/>
                    <a:pt x="3935" y="5223"/>
                    <a:pt x="4036" y="4947"/>
                  </a:cubicBezTo>
                  <a:cubicBezTo>
                    <a:pt x="4111" y="4772"/>
                    <a:pt x="4136" y="4596"/>
                    <a:pt x="4186" y="4421"/>
                  </a:cubicBezTo>
                  <a:cubicBezTo>
                    <a:pt x="4261" y="4170"/>
                    <a:pt x="4311" y="3920"/>
                    <a:pt x="4362" y="3669"/>
                  </a:cubicBezTo>
                  <a:cubicBezTo>
                    <a:pt x="4612" y="2642"/>
                    <a:pt x="4863" y="1614"/>
                    <a:pt x="5164" y="611"/>
                  </a:cubicBezTo>
                  <a:cubicBezTo>
                    <a:pt x="5239" y="361"/>
                    <a:pt x="5063" y="85"/>
                    <a:pt x="4813" y="10"/>
                  </a:cubicBezTo>
                  <a:cubicBezTo>
                    <a:pt x="4781" y="4"/>
                    <a:pt x="4748" y="1"/>
                    <a:pt x="4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2146125" y="766750"/>
              <a:ext cx="337750" cy="297200"/>
            </a:xfrm>
            <a:custGeom>
              <a:avLst/>
              <a:gdLst/>
              <a:ahLst/>
              <a:cxnLst/>
              <a:rect l="l" t="t" r="r" b="b"/>
              <a:pathLst>
                <a:path w="13510" h="11888" extrusionOk="0">
                  <a:moveTo>
                    <a:pt x="1217" y="11345"/>
                  </a:moveTo>
                  <a:cubicBezTo>
                    <a:pt x="1213" y="11350"/>
                    <a:pt x="1208" y="11356"/>
                    <a:pt x="1204" y="11361"/>
                  </a:cubicBezTo>
                  <a:cubicBezTo>
                    <a:pt x="1204" y="11361"/>
                    <a:pt x="1210" y="11355"/>
                    <a:pt x="1217" y="11345"/>
                  </a:cubicBezTo>
                  <a:close/>
                  <a:moveTo>
                    <a:pt x="12940" y="1"/>
                  </a:moveTo>
                  <a:cubicBezTo>
                    <a:pt x="12834" y="1"/>
                    <a:pt x="12727" y="35"/>
                    <a:pt x="12632" y="108"/>
                  </a:cubicBezTo>
                  <a:cubicBezTo>
                    <a:pt x="12532" y="208"/>
                    <a:pt x="12407" y="284"/>
                    <a:pt x="12307" y="384"/>
                  </a:cubicBezTo>
                  <a:cubicBezTo>
                    <a:pt x="11530" y="1036"/>
                    <a:pt x="10753" y="1712"/>
                    <a:pt x="9976" y="2389"/>
                  </a:cubicBezTo>
                  <a:cubicBezTo>
                    <a:pt x="9149" y="3066"/>
                    <a:pt x="8322" y="3742"/>
                    <a:pt x="7495" y="4419"/>
                  </a:cubicBezTo>
                  <a:cubicBezTo>
                    <a:pt x="6693" y="5096"/>
                    <a:pt x="5865" y="5798"/>
                    <a:pt x="5038" y="6474"/>
                  </a:cubicBezTo>
                  <a:cubicBezTo>
                    <a:pt x="4587" y="6875"/>
                    <a:pt x="4111" y="7251"/>
                    <a:pt x="3660" y="7652"/>
                  </a:cubicBezTo>
                  <a:cubicBezTo>
                    <a:pt x="3484" y="7803"/>
                    <a:pt x="3309" y="7953"/>
                    <a:pt x="3134" y="8103"/>
                  </a:cubicBezTo>
                  <a:cubicBezTo>
                    <a:pt x="3008" y="8229"/>
                    <a:pt x="2858" y="8354"/>
                    <a:pt x="2708" y="8504"/>
                  </a:cubicBezTo>
                  <a:cubicBezTo>
                    <a:pt x="2657" y="8529"/>
                    <a:pt x="2632" y="8554"/>
                    <a:pt x="2582" y="8605"/>
                  </a:cubicBezTo>
                  <a:cubicBezTo>
                    <a:pt x="2582" y="8605"/>
                    <a:pt x="2557" y="8630"/>
                    <a:pt x="2557" y="8630"/>
                  </a:cubicBezTo>
                  <a:cubicBezTo>
                    <a:pt x="2557" y="8630"/>
                    <a:pt x="2532" y="8655"/>
                    <a:pt x="2507" y="8655"/>
                  </a:cubicBezTo>
                  <a:cubicBezTo>
                    <a:pt x="2482" y="8680"/>
                    <a:pt x="2482" y="8705"/>
                    <a:pt x="2457" y="8730"/>
                  </a:cubicBezTo>
                  <a:cubicBezTo>
                    <a:pt x="2418" y="8749"/>
                    <a:pt x="2395" y="8783"/>
                    <a:pt x="2363" y="8809"/>
                  </a:cubicBezTo>
                  <a:lnTo>
                    <a:pt x="2363" y="8809"/>
                  </a:lnTo>
                  <a:cubicBezTo>
                    <a:pt x="2353" y="8814"/>
                    <a:pt x="2344" y="8820"/>
                    <a:pt x="2334" y="8829"/>
                  </a:cubicBezTo>
                  <a:lnTo>
                    <a:pt x="2334" y="8829"/>
                  </a:lnTo>
                  <a:cubicBezTo>
                    <a:pt x="2333" y="8829"/>
                    <a:pt x="2332" y="8830"/>
                    <a:pt x="2332" y="8830"/>
                  </a:cubicBezTo>
                  <a:cubicBezTo>
                    <a:pt x="2332" y="8830"/>
                    <a:pt x="2332" y="8830"/>
                    <a:pt x="2333" y="8830"/>
                  </a:cubicBezTo>
                  <a:lnTo>
                    <a:pt x="2333" y="8830"/>
                  </a:lnTo>
                  <a:cubicBezTo>
                    <a:pt x="2324" y="8838"/>
                    <a:pt x="2315" y="8846"/>
                    <a:pt x="2307" y="8855"/>
                  </a:cubicBezTo>
                  <a:cubicBezTo>
                    <a:pt x="2281" y="8880"/>
                    <a:pt x="2281" y="8880"/>
                    <a:pt x="2256" y="8905"/>
                  </a:cubicBezTo>
                  <a:cubicBezTo>
                    <a:pt x="2256" y="8905"/>
                    <a:pt x="2231" y="8930"/>
                    <a:pt x="2206" y="8955"/>
                  </a:cubicBezTo>
                  <a:lnTo>
                    <a:pt x="2181" y="8955"/>
                  </a:lnTo>
                  <a:cubicBezTo>
                    <a:pt x="2181" y="8980"/>
                    <a:pt x="2181" y="8980"/>
                    <a:pt x="2156" y="8980"/>
                  </a:cubicBezTo>
                  <a:cubicBezTo>
                    <a:pt x="2156" y="9006"/>
                    <a:pt x="2131" y="9031"/>
                    <a:pt x="2131" y="9031"/>
                  </a:cubicBezTo>
                  <a:cubicBezTo>
                    <a:pt x="2106" y="9031"/>
                    <a:pt x="2106" y="9056"/>
                    <a:pt x="2106" y="9056"/>
                  </a:cubicBezTo>
                  <a:cubicBezTo>
                    <a:pt x="2081" y="9056"/>
                    <a:pt x="2081" y="9081"/>
                    <a:pt x="2056" y="9081"/>
                  </a:cubicBezTo>
                  <a:cubicBezTo>
                    <a:pt x="2031" y="9106"/>
                    <a:pt x="2006" y="9131"/>
                    <a:pt x="1981" y="9156"/>
                  </a:cubicBezTo>
                  <a:cubicBezTo>
                    <a:pt x="1956" y="9181"/>
                    <a:pt x="1956" y="9206"/>
                    <a:pt x="1931" y="9206"/>
                  </a:cubicBezTo>
                  <a:cubicBezTo>
                    <a:pt x="1931" y="9206"/>
                    <a:pt x="1931" y="9231"/>
                    <a:pt x="1906" y="9231"/>
                  </a:cubicBezTo>
                  <a:cubicBezTo>
                    <a:pt x="1906" y="9231"/>
                    <a:pt x="1906" y="9231"/>
                    <a:pt x="1880" y="9256"/>
                  </a:cubicBezTo>
                  <a:cubicBezTo>
                    <a:pt x="1855" y="9281"/>
                    <a:pt x="1830" y="9306"/>
                    <a:pt x="1805" y="9331"/>
                  </a:cubicBezTo>
                  <a:cubicBezTo>
                    <a:pt x="1730" y="9381"/>
                    <a:pt x="1655" y="9457"/>
                    <a:pt x="1605" y="9532"/>
                  </a:cubicBezTo>
                  <a:cubicBezTo>
                    <a:pt x="1404" y="9707"/>
                    <a:pt x="1229" y="9883"/>
                    <a:pt x="1053" y="10058"/>
                  </a:cubicBezTo>
                  <a:cubicBezTo>
                    <a:pt x="903" y="10209"/>
                    <a:pt x="728" y="10384"/>
                    <a:pt x="577" y="10559"/>
                  </a:cubicBezTo>
                  <a:cubicBezTo>
                    <a:pt x="427" y="10735"/>
                    <a:pt x="276" y="10910"/>
                    <a:pt x="151" y="11111"/>
                  </a:cubicBezTo>
                  <a:cubicBezTo>
                    <a:pt x="1" y="11336"/>
                    <a:pt x="26" y="11637"/>
                    <a:pt x="251" y="11813"/>
                  </a:cubicBezTo>
                  <a:cubicBezTo>
                    <a:pt x="352" y="11863"/>
                    <a:pt x="452" y="11888"/>
                    <a:pt x="552" y="11888"/>
                  </a:cubicBezTo>
                  <a:cubicBezTo>
                    <a:pt x="703" y="11888"/>
                    <a:pt x="853" y="11838"/>
                    <a:pt x="953" y="11687"/>
                  </a:cubicBezTo>
                  <a:cubicBezTo>
                    <a:pt x="1028" y="11562"/>
                    <a:pt x="1129" y="11437"/>
                    <a:pt x="1229" y="11311"/>
                  </a:cubicBezTo>
                  <a:lnTo>
                    <a:pt x="1229" y="11311"/>
                  </a:lnTo>
                  <a:cubicBezTo>
                    <a:pt x="1229" y="11323"/>
                    <a:pt x="1223" y="11336"/>
                    <a:pt x="1217" y="11345"/>
                  </a:cubicBezTo>
                  <a:lnTo>
                    <a:pt x="1217" y="11345"/>
                  </a:lnTo>
                  <a:cubicBezTo>
                    <a:pt x="1311" y="11225"/>
                    <a:pt x="1385" y="11106"/>
                    <a:pt x="1505" y="11011"/>
                  </a:cubicBezTo>
                  <a:cubicBezTo>
                    <a:pt x="1630" y="10860"/>
                    <a:pt x="1780" y="10735"/>
                    <a:pt x="1906" y="10584"/>
                  </a:cubicBezTo>
                  <a:cubicBezTo>
                    <a:pt x="2031" y="10484"/>
                    <a:pt x="2131" y="10384"/>
                    <a:pt x="2256" y="10259"/>
                  </a:cubicBezTo>
                  <a:cubicBezTo>
                    <a:pt x="2332" y="10183"/>
                    <a:pt x="2407" y="10108"/>
                    <a:pt x="2482" y="10033"/>
                  </a:cubicBezTo>
                  <a:cubicBezTo>
                    <a:pt x="2482" y="10033"/>
                    <a:pt x="2507" y="10033"/>
                    <a:pt x="2507" y="10008"/>
                  </a:cubicBezTo>
                  <a:cubicBezTo>
                    <a:pt x="2532" y="10008"/>
                    <a:pt x="2532" y="10008"/>
                    <a:pt x="2557" y="9983"/>
                  </a:cubicBezTo>
                  <a:cubicBezTo>
                    <a:pt x="2582" y="9958"/>
                    <a:pt x="2607" y="9933"/>
                    <a:pt x="2607" y="9933"/>
                  </a:cubicBezTo>
                  <a:cubicBezTo>
                    <a:pt x="2657" y="9883"/>
                    <a:pt x="2682" y="9858"/>
                    <a:pt x="2708" y="9833"/>
                  </a:cubicBezTo>
                  <a:cubicBezTo>
                    <a:pt x="2733" y="9808"/>
                    <a:pt x="2758" y="9808"/>
                    <a:pt x="2758" y="9782"/>
                  </a:cubicBezTo>
                  <a:cubicBezTo>
                    <a:pt x="2783" y="9782"/>
                    <a:pt x="2783" y="9757"/>
                    <a:pt x="2808" y="9732"/>
                  </a:cubicBezTo>
                  <a:cubicBezTo>
                    <a:pt x="2808" y="9732"/>
                    <a:pt x="2833" y="9707"/>
                    <a:pt x="2858" y="9707"/>
                  </a:cubicBezTo>
                  <a:cubicBezTo>
                    <a:pt x="2858" y="9682"/>
                    <a:pt x="2858" y="9682"/>
                    <a:pt x="2883" y="9682"/>
                  </a:cubicBezTo>
                  <a:cubicBezTo>
                    <a:pt x="2883" y="9657"/>
                    <a:pt x="2883" y="9657"/>
                    <a:pt x="2908" y="9657"/>
                  </a:cubicBezTo>
                  <a:cubicBezTo>
                    <a:pt x="2908" y="9632"/>
                    <a:pt x="2933" y="9632"/>
                    <a:pt x="2958" y="9607"/>
                  </a:cubicBezTo>
                  <a:cubicBezTo>
                    <a:pt x="2958" y="9607"/>
                    <a:pt x="2958" y="9607"/>
                    <a:pt x="2958" y="9582"/>
                  </a:cubicBezTo>
                  <a:cubicBezTo>
                    <a:pt x="2983" y="9582"/>
                    <a:pt x="2983" y="9582"/>
                    <a:pt x="3008" y="9557"/>
                  </a:cubicBezTo>
                  <a:cubicBezTo>
                    <a:pt x="3033" y="9532"/>
                    <a:pt x="3058" y="9507"/>
                    <a:pt x="3083" y="9482"/>
                  </a:cubicBezTo>
                  <a:cubicBezTo>
                    <a:pt x="3109" y="9457"/>
                    <a:pt x="3109" y="9457"/>
                    <a:pt x="3134" y="9432"/>
                  </a:cubicBezTo>
                  <a:lnTo>
                    <a:pt x="3159" y="9432"/>
                  </a:lnTo>
                  <a:cubicBezTo>
                    <a:pt x="3159" y="9419"/>
                    <a:pt x="3165" y="9413"/>
                    <a:pt x="3171" y="9407"/>
                  </a:cubicBezTo>
                  <a:lnTo>
                    <a:pt x="3184" y="9407"/>
                  </a:lnTo>
                  <a:cubicBezTo>
                    <a:pt x="3184" y="9381"/>
                    <a:pt x="3184" y="9381"/>
                    <a:pt x="3209" y="9381"/>
                  </a:cubicBezTo>
                  <a:cubicBezTo>
                    <a:pt x="3209" y="9356"/>
                    <a:pt x="3209" y="9356"/>
                    <a:pt x="3209" y="9356"/>
                  </a:cubicBezTo>
                  <a:cubicBezTo>
                    <a:pt x="3259" y="9331"/>
                    <a:pt x="3309" y="9281"/>
                    <a:pt x="3359" y="9231"/>
                  </a:cubicBezTo>
                  <a:cubicBezTo>
                    <a:pt x="3810" y="8830"/>
                    <a:pt x="4261" y="8429"/>
                    <a:pt x="4738" y="8028"/>
                  </a:cubicBezTo>
                  <a:cubicBezTo>
                    <a:pt x="5089" y="7727"/>
                    <a:pt x="5464" y="7402"/>
                    <a:pt x="5840" y="7101"/>
                  </a:cubicBezTo>
                  <a:cubicBezTo>
                    <a:pt x="6667" y="6399"/>
                    <a:pt x="7495" y="5722"/>
                    <a:pt x="8322" y="5021"/>
                  </a:cubicBezTo>
                  <a:cubicBezTo>
                    <a:pt x="9174" y="4319"/>
                    <a:pt x="10051" y="3617"/>
                    <a:pt x="10878" y="2890"/>
                  </a:cubicBezTo>
                  <a:cubicBezTo>
                    <a:pt x="11680" y="2214"/>
                    <a:pt x="12457" y="1537"/>
                    <a:pt x="13259" y="885"/>
                  </a:cubicBezTo>
                  <a:cubicBezTo>
                    <a:pt x="13459" y="710"/>
                    <a:pt x="13510" y="384"/>
                    <a:pt x="13334" y="183"/>
                  </a:cubicBezTo>
                  <a:cubicBezTo>
                    <a:pt x="13232" y="67"/>
                    <a:pt x="13088" y="1"/>
                    <a:pt x="12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2403650" y="755575"/>
              <a:ext cx="118450" cy="96600"/>
            </a:xfrm>
            <a:custGeom>
              <a:avLst/>
              <a:gdLst/>
              <a:ahLst/>
              <a:cxnLst/>
              <a:rect l="l" t="t" r="r" b="b"/>
              <a:pathLst>
                <a:path w="4738" h="3864" extrusionOk="0">
                  <a:moveTo>
                    <a:pt x="1142" y="0"/>
                  </a:moveTo>
                  <a:cubicBezTo>
                    <a:pt x="963" y="0"/>
                    <a:pt x="792" y="97"/>
                    <a:pt x="702" y="254"/>
                  </a:cubicBezTo>
                  <a:cubicBezTo>
                    <a:pt x="627" y="405"/>
                    <a:pt x="602" y="580"/>
                    <a:pt x="552" y="731"/>
                  </a:cubicBezTo>
                  <a:cubicBezTo>
                    <a:pt x="527" y="831"/>
                    <a:pt x="502" y="956"/>
                    <a:pt x="452" y="1057"/>
                  </a:cubicBezTo>
                  <a:cubicBezTo>
                    <a:pt x="377" y="1307"/>
                    <a:pt x="301" y="1558"/>
                    <a:pt x="226" y="1833"/>
                  </a:cubicBezTo>
                  <a:cubicBezTo>
                    <a:pt x="201" y="1934"/>
                    <a:pt x="151" y="2059"/>
                    <a:pt x="126" y="2184"/>
                  </a:cubicBezTo>
                  <a:cubicBezTo>
                    <a:pt x="101" y="2285"/>
                    <a:pt x="51" y="2385"/>
                    <a:pt x="26" y="2485"/>
                  </a:cubicBezTo>
                  <a:cubicBezTo>
                    <a:pt x="26" y="2585"/>
                    <a:pt x="1" y="2661"/>
                    <a:pt x="1" y="2736"/>
                  </a:cubicBezTo>
                  <a:cubicBezTo>
                    <a:pt x="1" y="2811"/>
                    <a:pt x="26" y="2861"/>
                    <a:pt x="51" y="2936"/>
                  </a:cubicBezTo>
                  <a:cubicBezTo>
                    <a:pt x="76" y="3036"/>
                    <a:pt x="151" y="3162"/>
                    <a:pt x="226" y="3262"/>
                  </a:cubicBezTo>
                  <a:cubicBezTo>
                    <a:pt x="427" y="3463"/>
                    <a:pt x="702" y="3588"/>
                    <a:pt x="978" y="3663"/>
                  </a:cubicBezTo>
                  <a:cubicBezTo>
                    <a:pt x="1279" y="3738"/>
                    <a:pt x="1580" y="3788"/>
                    <a:pt x="1905" y="3813"/>
                  </a:cubicBezTo>
                  <a:cubicBezTo>
                    <a:pt x="2181" y="3838"/>
                    <a:pt x="2457" y="3838"/>
                    <a:pt x="2732" y="3864"/>
                  </a:cubicBezTo>
                  <a:lnTo>
                    <a:pt x="3284" y="3864"/>
                  </a:lnTo>
                  <a:cubicBezTo>
                    <a:pt x="3610" y="3864"/>
                    <a:pt x="3935" y="3864"/>
                    <a:pt x="4236" y="3838"/>
                  </a:cubicBezTo>
                  <a:cubicBezTo>
                    <a:pt x="4512" y="3838"/>
                    <a:pt x="4737" y="3613"/>
                    <a:pt x="4712" y="3337"/>
                  </a:cubicBezTo>
                  <a:cubicBezTo>
                    <a:pt x="4712" y="3076"/>
                    <a:pt x="4509" y="2859"/>
                    <a:pt x="4253" y="2859"/>
                  </a:cubicBezTo>
                  <a:cubicBezTo>
                    <a:pt x="4239" y="2859"/>
                    <a:pt x="4225" y="2860"/>
                    <a:pt x="4211" y="2861"/>
                  </a:cubicBezTo>
                  <a:cubicBezTo>
                    <a:pt x="3935" y="2874"/>
                    <a:pt x="3653" y="2880"/>
                    <a:pt x="3368" y="2880"/>
                  </a:cubicBezTo>
                  <a:cubicBezTo>
                    <a:pt x="3083" y="2880"/>
                    <a:pt x="2795" y="2874"/>
                    <a:pt x="2507" y="2861"/>
                  </a:cubicBezTo>
                  <a:cubicBezTo>
                    <a:pt x="2156" y="2836"/>
                    <a:pt x="1780" y="2811"/>
                    <a:pt x="1429" y="2761"/>
                  </a:cubicBezTo>
                  <a:cubicBezTo>
                    <a:pt x="1354" y="2736"/>
                    <a:pt x="1279" y="2736"/>
                    <a:pt x="1204" y="2711"/>
                  </a:cubicBezTo>
                  <a:cubicBezTo>
                    <a:pt x="1153" y="2686"/>
                    <a:pt x="1128" y="2661"/>
                    <a:pt x="1078" y="2661"/>
                  </a:cubicBezTo>
                  <a:cubicBezTo>
                    <a:pt x="1053" y="2635"/>
                    <a:pt x="1028" y="2635"/>
                    <a:pt x="1028" y="2635"/>
                  </a:cubicBezTo>
                  <a:cubicBezTo>
                    <a:pt x="1053" y="2510"/>
                    <a:pt x="1078" y="2410"/>
                    <a:pt x="1128" y="2310"/>
                  </a:cubicBezTo>
                  <a:cubicBezTo>
                    <a:pt x="1179" y="2134"/>
                    <a:pt x="1204" y="1984"/>
                    <a:pt x="1254" y="1808"/>
                  </a:cubicBezTo>
                  <a:cubicBezTo>
                    <a:pt x="1354" y="1483"/>
                    <a:pt x="1454" y="1157"/>
                    <a:pt x="1554" y="856"/>
                  </a:cubicBezTo>
                  <a:cubicBezTo>
                    <a:pt x="1554" y="806"/>
                    <a:pt x="1554" y="781"/>
                    <a:pt x="1580" y="756"/>
                  </a:cubicBezTo>
                  <a:cubicBezTo>
                    <a:pt x="1605" y="681"/>
                    <a:pt x="1630" y="605"/>
                    <a:pt x="1655" y="530"/>
                  </a:cubicBezTo>
                  <a:cubicBezTo>
                    <a:pt x="1680" y="280"/>
                    <a:pt x="1479" y="29"/>
                    <a:pt x="1204" y="4"/>
                  </a:cubicBezTo>
                  <a:cubicBezTo>
                    <a:pt x="1183" y="1"/>
                    <a:pt x="1163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374200" y="770075"/>
              <a:ext cx="137875" cy="119075"/>
            </a:xfrm>
            <a:custGeom>
              <a:avLst/>
              <a:gdLst/>
              <a:ahLst/>
              <a:cxnLst/>
              <a:rect l="l" t="t" r="r" b="b"/>
              <a:pathLst>
                <a:path w="5515" h="4763" extrusionOk="0">
                  <a:moveTo>
                    <a:pt x="1323" y="2257"/>
                  </a:moveTo>
                  <a:cubicBezTo>
                    <a:pt x="1325" y="2265"/>
                    <a:pt x="1327" y="2273"/>
                    <a:pt x="1329" y="2281"/>
                  </a:cubicBezTo>
                  <a:cubicBezTo>
                    <a:pt x="1329" y="2273"/>
                    <a:pt x="1326" y="2265"/>
                    <a:pt x="1323" y="2257"/>
                  </a:cubicBezTo>
                  <a:close/>
                  <a:moveTo>
                    <a:pt x="1057" y="3322"/>
                  </a:moveTo>
                  <a:cubicBezTo>
                    <a:pt x="1065" y="3334"/>
                    <a:pt x="1084" y="3334"/>
                    <a:pt x="1103" y="3334"/>
                  </a:cubicBezTo>
                  <a:cubicBezTo>
                    <a:pt x="1088" y="3330"/>
                    <a:pt x="1072" y="3326"/>
                    <a:pt x="1057" y="3322"/>
                  </a:cubicBezTo>
                  <a:close/>
                  <a:moveTo>
                    <a:pt x="4692" y="4703"/>
                  </a:moveTo>
                  <a:cubicBezTo>
                    <a:pt x="4696" y="4708"/>
                    <a:pt x="4702" y="4712"/>
                    <a:pt x="4712" y="4712"/>
                  </a:cubicBezTo>
                  <a:cubicBezTo>
                    <a:pt x="4706" y="4709"/>
                    <a:pt x="4699" y="4706"/>
                    <a:pt x="4692" y="4703"/>
                  </a:cubicBezTo>
                  <a:close/>
                  <a:moveTo>
                    <a:pt x="577" y="0"/>
                  </a:moveTo>
                  <a:cubicBezTo>
                    <a:pt x="427" y="0"/>
                    <a:pt x="301" y="25"/>
                    <a:pt x="201" y="101"/>
                  </a:cubicBezTo>
                  <a:cubicBezTo>
                    <a:pt x="101" y="201"/>
                    <a:pt x="51" y="301"/>
                    <a:pt x="26" y="451"/>
                  </a:cubicBezTo>
                  <a:cubicBezTo>
                    <a:pt x="1" y="602"/>
                    <a:pt x="51" y="802"/>
                    <a:pt x="76" y="978"/>
                  </a:cubicBezTo>
                  <a:cubicBezTo>
                    <a:pt x="101" y="1078"/>
                    <a:pt x="101" y="1178"/>
                    <a:pt x="126" y="1279"/>
                  </a:cubicBezTo>
                  <a:cubicBezTo>
                    <a:pt x="176" y="1504"/>
                    <a:pt x="201" y="1730"/>
                    <a:pt x="251" y="1930"/>
                  </a:cubicBezTo>
                  <a:cubicBezTo>
                    <a:pt x="301" y="2156"/>
                    <a:pt x="326" y="2381"/>
                    <a:pt x="377" y="2607"/>
                  </a:cubicBezTo>
                  <a:cubicBezTo>
                    <a:pt x="427" y="2757"/>
                    <a:pt x="452" y="2933"/>
                    <a:pt x="552" y="3058"/>
                  </a:cubicBezTo>
                  <a:cubicBezTo>
                    <a:pt x="627" y="3133"/>
                    <a:pt x="702" y="3208"/>
                    <a:pt x="803" y="3258"/>
                  </a:cubicBezTo>
                  <a:cubicBezTo>
                    <a:pt x="887" y="3280"/>
                    <a:pt x="972" y="3301"/>
                    <a:pt x="1057" y="3322"/>
                  </a:cubicBezTo>
                  <a:lnTo>
                    <a:pt x="1057" y="3322"/>
                  </a:lnTo>
                  <a:cubicBezTo>
                    <a:pt x="1055" y="3319"/>
                    <a:pt x="1053" y="3314"/>
                    <a:pt x="1053" y="3309"/>
                  </a:cubicBezTo>
                  <a:lnTo>
                    <a:pt x="1053" y="3309"/>
                  </a:lnTo>
                  <a:cubicBezTo>
                    <a:pt x="1204" y="3359"/>
                    <a:pt x="1354" y="3384"/>
                    <a:pt x="1479" y="3409"/>
                  </a:cubicBezTo>
                  <a:cubicBezTo>
                    <a:pt x="1605" y="3434"/>
                    <a:pt x="1730" y="3484"/>
                    <a:pt x="1830" y="3509"/>
                  </a:cubicBezTo>
                  <a:cubicBezTo>
                    <a:pt x="2331" y="3685"/>
                    <a:pt x="2808" y="3860"/>
                    <a:pt x="3284" y="4060"/>
                  </a:cubicBezTo>
                  <a:cubicBezTo>
                    <a:pt x="3753" y="4283"/>
                    <a:pt x="4223" y="4481"/>
                    <a:pt x="4692" y="4703"/>
                  </a:cubicBezTo>
                  <a:lnTo>
                    <a:pt x="4692" y="4703"/>
                  </a:lnTo>
                  <a:cubicBezTo>
                    <a:pt x="4687" y="4696"/>
                    <a:pt x="4687" y="4687"/>
                    <a:pt x="4687" y="4687"/>
                  </a:cubicBezTo>
                  <a:lnTo>
                    <a:pt x="4687" y="4687"/>
                  </a:lnTo>
                  <a:cubicBezTo>
                    <a:pt x="4687" y="4687"/>
                    <a:pt x="4712" y="4712"/>
                    <a:pt x="4712" y="4712"/>
                  </a:cubicBezTo>
                  <a:cubicBezTo>
                    <a:pt x="4788" y="4737"/>
                    <a:pt x="4888" y="4762"/>
                    <a:pt x="4963" y="4762"/>
                  </a:cubicBezTo>
                  <a:cubicBezTo>
                    <a:pt x="4988" y="4762"/>
                    <a:pt x="5038" y="4762"/>
                    <a:pt x="5088" y="4737"/>
                  </a:cubicBezTo>
                  <a:cubicBezTo>
                    <a:pt x="5214" y="4712"/>
                    <a:pt x="5314" y="4612"/>
                    <a:pt x="5389" y="4512"/>
                  </a:cubicBezTo>
                  <a:cubicBezTo>
                    <a:pt x="5514" y="4286"/>
                    <a:pt x="5439" y="3960"/>
                    <a:pt x="5189" y="3835"/>
                  </a:cubicBezTo>
                  <a:cubicBezTo>
                    <a:pt x="4838" y="3685"/>
                    <a:pt x="4512" y="3534"/>
                    <a:pt x="4161" y="3384"/>
                  </a:cubicBezTo>
                  <a:cubicBezTo>
                    <a:pt x="3860" y="3233"/>
                    <a:pt x="3560" y="3108"/>
                    <a:pt x="3259" y="2983"/>
                  </a:cubicBezTo>
                  <a:cubicBezTo>
                    <a:pt x="2908" y="2832"/>
                    <a:pt x="2557" y="2707"/>
                    <a:pt x="2181" y="2582"/>
                  </a:cubicBezTo>
                  <a:cubicBezTo>
                    <a:pt x="1905" y="2507"/>
                    <a:pt x="1630" y="2431"/>
                    <a:pt x="1354" y="2381"/>
                  </a:cubicBezTo>
                  <a:cubicBezTo>
                    <a:pt x="1335" y="2344"/>
                    <a:pt x="1331" y="2293"/>
                    <a:pt x="1319" y="2249"/>
                  </a:cubicBezTo>
                  <a:lnTo>
                    <a:pt x="1319" y="2249"/>
                  </a:lnTo>
                  <a:cubicBezTo>
                    <a:pt x="1321" y="2252"/>
                    <a:pt x="1322" y="2255"/>
                    <a:pt x="1323" y="2257"/>
                  </a:cubicBezTo>
                  <a:lnTo>
                    <a:pt x="1323" y="2257"/>
                  </a:lnTo>
                  <a:cubicBezTo>
                    <a:pt x="1251" y="1966"/>
                    <a:pt x="1202" y="1697"/>
                    <a:pt x="1154" y="1404"/>
                  </a:cubicBezTo>
                  <a:cubicBezTo>
                    <a:pt x="1128" y="1253"/>
                    <a:pt x="1103" y="1103"/>
                    <a:pt x="1078" y="978"/>
                  </a:cubicBezTo>
                  <a:cubicBezTo>
                    <a:pt x="1053" y="827"/>
                    <a:pt x="1028" y="702"/>
                    <a:pt x="1003" y="577"/>
                  </a:cubicBezTo>
                  <a:cubicBezTo>
                    <a:pt x="1053" y="351"/>
                    <a:pt x="928" y="101"/>
                    <a:pt x="702" y="25"/>
                  </a:cubicBezTo>
                  <a:cubicBezTo>
                    <a:pt x="652" y="25"/>
                    <a:pt x="6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" name="Google Shape;2294;p48"/>
          <p:cNvSpPr/>
          <p:nvPr/>
        </p:nvSpPr>
        <p:spPr>
          <a:xfrm>
            <a:off x="5642344" y="3031438"/>
            <a:ext cx="3245399" cy="87947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sau khi xóa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23435" y="321973"/>
            <a:ext cx="5273675" cy="219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/>
          <p:nvPr/>
        </p:nvPicPr>
        <p:blipFill>
          <a:blip r:embed="rId2"/>
          <a:stretch>
            <a:fillRect/>
          </a:stretch>
        </p:blipFill>
        <p:spPr>
          <a:xfrm>
            <a:off x="223434" y="2719549"/>
            <a:ext cx="5273676" cy="1772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3" grpId="0" animBg="1"/>
      <p:bldP spid="2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381842" y="632226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46"/>
          <p:cNvSpPr txBox="1">
            <a:spLocks noGrp="1"/>
          </p:cNvSpPr>
          <p:nvPr>
            <p:ph type="body" idx="1"/>
          </p:nvPr>
        </p:nvSpPr>
        <p:spPr>
          <a:xfrm>
            <a:off x="727282" y="860826"/>
            <a:ext cx="7810500" cy="299148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6" name="Google Shape;2166;p46"/>
          <p:cNvGrpSpPr/>
          <p:nvPr/>
        </p:nvGrpSpPr>
        <p:grpSpPr>
          <a:xfrm>
            <a:off x="259404" y="1005624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" name="Google Shape;3133;p66"/>
          <p:cNvGrpSpPr/>
          <p:nvPr/>
        </p:nvGrpSpPr>
        <p:grpSpPr>
          <a:xfrm>
            <a:off x="7943498" y="3914366"/>
            <a:ext cx="1200502" cy="1260884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17358" y="2308871"/>
            <a:ext cx="148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 xóa hết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1"/>
          <a:stretch>
            <a:fillRect/>
          </a:stretch>
        </p:blipFill>
        <p:spPr>
          <a:xfrm>
            <a:off x="727282" y="1243752"/>
            <a:ext cx="5690076" cy="203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 uiExpand="1" build="p"/>
      <p:bldP spid="2164" grpId="1" animBg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381842" y="632226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46"/>
          <p:cNvSpPr txBox="1">
            <a:spLocks noGrp="1"/>
          </p:cNvSpPr>
          <p:nvPr>
            <p:ph type="body" idx="1"/>
          </p:nvPr>
        </p:nvSpPr>
        <p:spPr>
          <a:xfrm>
            <a:off x="727282" y="860826"/>
            <a:ext cx="7810500" cy="299148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6" name="Google Shape;2166;p46"/>
          <p:cNvGrpSpPr/>
          <p:nvPr/>
        </p:nvGrpSpPr>
        <p:grpSpPr>
          <a:xfrm>
            <a:off x="259404" y="1005624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" name="Google Shape;3133;p66"/>
          <p:cNvGrpSpPr/>
          <p:nvPr/>
        </p:nvGrpSpPr>
        <p:grpSpPr>
          <a:xfrm>
            <a:off x="7943498" y="3914366"/>
            <a:ext cx="1200502" cy="1260884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01536" y="1828133"/>
            <a:ext cx="148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 khi thêm sản phẩm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00" y="858358"/>
            <a:ext cx="5355378" cy="30063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 uiExpand="1" build="p"/>
      <p:bldP spid="2164" grpId="1" animBg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381842" y="632226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46"/>
          <p:cNvSpPr txBox="1">
            <a:spLocks noGrp="1"/>
          </p:cNvSpPr>
          <p:nvPr>
            <p:ph type="body" idx="1"/>
          </p:nvPr>
        </p:nvSpPr>
        <p:spPr>
          <a:xfrm>
            <a:off x="727282" y="860826"/>
            <a:ext cx="7810500" cy="299148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6" name="Google Shape;2166;p46"/>
          <p:cNvGrpSpPr/>
          <p:nvPr/>
        </p:nvGrpSpPr>
        <p:grpSpPr>
          <a:xfrm>
            <a:off x="259404" y="1005624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" name="Google Shape;3133;p66"/>
          <p:cNvGrpSpPr/>
          <p:nvPr/>
        </p:nvGrpSpPr>
        <p:grpSpPr>
          <a:xfrm>
            <a:off x="7943498" y="3914366"/>
            <a:ext cx="1200502" cy="1260884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95647" y="1611935"/>
            <a:ext cx="14891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1"/>
          <a:stretch>
            <a:fillRect/>
          </a:stretch>
        </p:blipFill>
        <p:spPr>
          <a:xfrm>
            <a:off x="727281" y="864223"/>
            <a:ext cx="5545927" cy="298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 uiExpand="1" build="p"/>
      <p:bldP spid="2164" grpId="1" animBg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381842" y="632226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46"/>
          <p:cNvSpPr txBox="1">
            <a:spLocks noGrp="1"/>
          </p:cNvSpPr>
          <p:nvPr>
            <p:ph type="body" idx="1"/>
          </p:nvPr>
        </p:nvSpPr>
        <p:spPr>
          <a:xfrm>
            <a:off x="727282" y="860826"/>
            <a:ext cx="7810500" cy="299148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6" name="Google Shape;2166;p46"/>
          <p:cNvGrpSpPr/>
          <p:nvPr/>
        </p:nvGrpSpPr>
        <p:grpSpPr>
          <a:xfrm>
            <a:off x="259404" y="1005624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" name="Google Shape;3133;p66"/>
          <p:cNvGrpSpPr/>
          <p:nvPr/>
        </p:nvGrpSpPr>
        <p:grpSpPr>
          <a:xfrm>
            <a:off x="7943498" y="3914366"/>
            <a:ext cx="1200502" cy="1260884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578745" y="1828133"/>
            <a:ext cx="14891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281" y="860739"/>
            <a:ext cx="5631008" cy="29915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 uiExpand="1" build="p"/>
      <p:bldP spid="2164" grpId="1" animBg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815;p40"/>
          <p:cNvSpPr txBox="1"/>
          <p:nvPr/>
        </p:nvSpPr>
        <p:spPr>
          <a:xfrm>
            <a:off x="1140460" y="123825"/>
            <a:ext cx="6804025" cy="6775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14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Mục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tiêu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của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Turmeric Shop</a:t>
            </a:r>
            <a:endParaRPr lang="vi-V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815;p40"/>
          <p:cNvSpPr txBox="1"/>
          <p:nvPr/>
        </p:nvSpPr>
        <p:spPr>
          <a:xfrm>
            <a:off x="815545" y="939114"/>
            <a:ext cx="7809472" cy="3904735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14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8001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vi-VN" sz="2400" kern="100" dirty="0" smtClean="0">
              <a:solidFill>
                <a:schemeClr val="bg1">
                  <a:lumMod val="10000"/>
                </a:schemeClr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  <a:p>
            <a:pPr marL="8001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Tạo ra trải nghiệm mua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sắm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đẳng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cấp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400" kern="100" dirty="0" smtClean="0">
              <a:solidFill>
                <a:schemeClr val="bg1">
                  <a:lumMod val="10000"/>
                </a:schemeClr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  <a:p>
            <a:pPr marL="8001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Đa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dạng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sản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phẩm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thương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hiệu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400" kern="100" dirty="0">
              <a:solidFill>
                <a:schemeClr val="bg1">
                  <a:lumMod val="10000"/>
                </a:schemeClr>
              </a:solidFill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  <a:p>
            <a:pPr marL="8001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Chất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lượng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an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toàn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400" kern="100" dirty="0" smtClean="0">
              <a:solidFill>
                <a:schemeClr val="bg1">
                  <a:lumMod val="10000"/>
                </a:schemeClr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  <a:p>
            <a:pPr marL="8001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Chăm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sóc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khách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hàng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hiệu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quả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400" kern="100" dirty="0" smtClean="0">
              <a:solidFill>
                <a:schemeClr val="bg1">
                  <a:lumMod val="10000"/>
                </a:schemeClr>
              </a:solidFill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  <a:p>
            <a:pPr marL="8001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Tích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hợp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nội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dung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hữu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ích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400" kern="100" dirty="0" smtClean="0">
              <a:solidFill>
                <a:schemeClr val="bg1">
                  <a:lumMod val="10000"/>
                </a:schemeClr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  <a:p>
            <a:pPr marL="8001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u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đãi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khuyến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mãi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hấp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dẫn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400" kern="100" dirty="0" smtClean="0">
              <a:solidFill>
                <a:schemeClr val="bg1">
                  <a:lumMod val="10000"/>
                </a:schemeClr>
              </a:solidFill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  <a:p>
            <a:pPr marL="8001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Tương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tác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kết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nối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mạng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xã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kern="100" dirty="0" err="1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hội</a:t>
            </a: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400" kern="100" dirty="0" smtClean="0">
              <a:solidFill>
                <a:schemeClr val="bg1">
                  <a:lumMod val="10000"/>
                </a:schemeClr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  <a:p>
            <a:pPr marL="457200"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 smtClean="0">
                <a:solidFill>
                  <a:schemeClr val="bg1">
                    <a:lumMod val="10000"/>
                  </a:schemeClr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400" kern="100" dirty="0" smtClean="0">
              <a:solidFill>
                <a:schemeClr val="bg1">
                  <a:lumMod val="10000"/>
                </a:schemeClr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69" name="Google Shape;1969;p42"/>
          <p:cNvSpPr/>
          <p:nvPr/>
        </p:nvSpPr>
        <p:spPr>
          <a:xfrm>
            <a:off x="7669951" y="3525945"/>
            <a:ext cx="1346835" cy="1467485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3133;p66"/>
          <p:cNvGrpSpPr/>
          <p:nvPr/>
        </p:nvGrpSpPr>
        <p:grpSpPr>
          <a:xfrm>
            <a:off x="7743117" y="3657756"/>
            <a:ext cx="1200502" cy="1260884"/>
            <a:chOff x="2146588" y="3519138"/>
            <a:chExt cx="1005025" cy="1055575"/>
          </a:xfrm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3" grpId="0" animBg="1"/>
      <p:bldP spid="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381842" y="632226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46"/>
          <p:cNvSpPr txBox="1">
            <a:spLocks noGrp="1"/>
          </p:cNvSpPr>
          <p:nvPr>
            <p:ph type="body" idx="1"/>
          </p:nvPr>
        </p:nvSpPr>
        <p:spPr>
          <a:xfrm>
            <a:off x="727282" y="860826"/>
            <a:ext cx="7810500" cy="299148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3133;p66"/>
          <p:cNvGrpSpPr/>
          <p:nvPr/>
        </p:nvGrpSpPr>
        <p:grpSpPr>
          <a:xfrm>
            <a:off x="7943498" y="3914366"/>
            <a:ext cx="1200502" cy="1260884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01536" y="1828133"/>
            <a:ext cx="1489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1"/>
          <a:stretch>
            <a:fillRect/>
          </a:stretch>
        </p:blipFill>
        <p:spPr>
          <a:xfrm>
            <a:off x="727282" y="852921"/>
            <a:ext cx="5524662" cy="2999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6" name="Google Shape;2166;p46"/>
          <p:cNvGrpSpPr/>
          <p:nvPr/>
        </p:nvGrpSpPr>
        <p:grpSpPr>
          <a:xfrm>
            <a:off x="259404" y="1005624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 uiExpand="1" build="p"/>
      <p:bldP spid="2164" grpId="1" animBg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381842" y="632226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46"/>
          <p:cNvSpPr txBox="1">
            <a:spLocks noGrp="1"/>
          </p:cNvSpPr>
          <p:nvPr>
            <p:ph type="body" idx="1"/>
          </p:nvPr>
        </p:nvSpPr>
        <p:spPr>
          <a:xfrm>
            <a:off x="727282" y="860826"/>
            <a:ext cx="7810500" cy="299148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3133;p66"/>
          <p:cNvGrpSpPr/>
          <p:nvPr/>
        </p:nvGrpSpPr>
        <p:grpSpPr>
          <a:xfrm>
            <a:off x="7943498" y="3914366"/>
            <a:ext cx="1200502" cy="1260884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564569" y="1828133"/>
            <a:ext cx="148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1"/>
          <a:stretch>
            <a:fillRect/>
          </a:stretch>
        </p:blipFill>
        <p:spPr>
          <a:xfrm>
            <a:off x="727282" y="865380"/>
            <a:ext cx="5631007" cy="2986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6" name="Google Shape;2166;p46"/>
          <p:cNvGrpSpPr/>
          <p:nvPr/>
        </p:nvGrpSpPr>
        <p:grpSpPr>
          <a:xfrm>
            <a:off x="259404" y="1005624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 uiExpand="1" build="p"/>
      <p:bldP spid="2164" grpId="1" animBg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SG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 hàng</a:t>
            </a:r>
            <a:endParaRPr lang="en-US" altLang="vi-V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2294;p48"/>
          <p:cNvSpPr/>
          <p:nvPr/>
        </p:nvSpPr>
        <p:spPr>
          <a:xfrm>
            <a:off x="5807676" y="2236573"/>
            <a:ext cx="3156722" cy="102024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vi-V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1" name="Google Shape;3261;p68"/>
          <p:cNvGrpSpPr/>
          <p:nvPr/>
        </p:nvGrpSpPr>
        <p:grpSpPr>
          <a:xfrm rot="480000">
            <a:off x="8002625" y="146862"/>
            <a:ext cx="1062700" cy="1204925"/>
            <a:chOff x="1459400" y="651025"/>
            <a:chExt cx="1062700" cy="1204925"/>
          </a:xfrm>
        </p:grpSpPr>
        <p:sp>
          <p:nvSpPr>
            <p:cNvPr id="3262" name="Google Shape;3262;p68"/>
            <p:cNvSpPr/>
            <p:nvPr/>
          </p:nvSpPr>
          <p:spPr>
            <a:xfrm>
              <a:off x="1736350" y="651025"/>
              <a:ext cx="526975" cy="422325"/>
            </a:xfrm>
            <a:custGeom>
              <a:avLst/>
              <a:gdLst/>
              <a:ahLst/>
              <a:cxnLst/>
              <a:rect l="l" t="t" r="r" b="b"/>
              <a:pathLst>
                <a:path w="21079" h="16893" extrusionOk="0">
                  <a:moveTo>
                    <a:pt x="11003" y="984"/>
                  </a:moveTo>
                  <a:cubicBezTo>
                    <a:pt x="11160" y="984"/>
                    <a:pt x="11317" y="990"/>
                    <a:pt x="11479" y="1003"/>
                  </a:cubicBezTo>
                  <a:cubicBezTo>
                    <a:pt x="11630" y="1028"/>
                    <a:pt x="11780" y="1053"/>
                    <a:pt x="11906" y="1078"/>
                  </a:cubicBezTo>
                  <a:cubicBezTo>
                    <a:pt x="12056" y="1103"/>
                    <a:pt x="12206" y="1153"/>
                    <a:pt x="12357" y="1203"/>
                  </a:cubicBezTo>
                  <a:cubicBezTo>
                    <a:pt x="12382" y="1203"/>
                    <a:pt x="12407" y="1228"/>
                    <a:pt x="12432" y="1228"/>
                  </a:cubicBezTo>
                  <a:cubicBezTo>
                    <a:pt x="12519" y="1272"/>
                    <a:pt x="12615" y="1299"/>
                    <a:pt x="12705" y="1299"/>
                  </a:cubicBezTo>
                  <a:cubicBezTo>
                    <a:pt x="12769" y="1299"/>
                    <a:pt x="12830" y="1285"/>
                    <a:pt x="12883" y="1254"/>
                  </a:cubicBezTo>
                  <a:cubicBezTo>
                    <a:pt x="13635" y="1429"/>
                    <a:pt x="14362" y="1629"/>
                    <a:pt x="15088" y="1880"/>
                  </a:cubicBezTo>
                  <a:cubicBezTo>
                    <a:pt x="15540" y="2030"/>
                    <a:pt x="15941" y="2206"/>
                    <a:pt x="16367" y="2431"/>
                  </a:cubicBezTo>
                  <a:cubicBezTo>
                    <a:pt x="16592" y="2557"/>
                    <a:pt x="16843" y="2707"/>
                    <a:pt x="17068" y="2858"/>
                  </a:cubicBezTo>
                  <a:cubicBezTo>
                    <a:pt x="17219" y="2958"/>
                    <a:pt x="17344" y="3033"/>
                    <a:pt x="17495" y="3158"/>
                  </a:cubicBezTo>
                  <a:cubicBezTo>
                    <a:pt x="17620" y="3259"/>
                    <a:pt x="17770" y="3384"/>
                    <a:pt x="17896" y="3509"/>
                  </a:cubicBezTo>
                  <a:cubicBezTo>
                    <a:pt x="18096" y="3710"/>
                    <a:pt x="18322" y="3935"/>
                    <a:pt x="18497" y="4161"/>
                  </a:cubicBezTo>
                  <a:cubicBezTo>
                    <a:pt x="18698" y="4411"/>
                    <a:pt x="18898" y="4662"/>
                    <a:pt x="19073" y="4913"/>
                  </a:cubicBezTo>
                  <a:cubicBezTo>
                    <a:pt x="19174" y="5088"/>
                    <a:pt x="19299" y="5264"/>
                    <a:pt x="19399" y="5439"/>
                  </a:cubicBezTo>
                  <a:cubicBezTo>
                    <a:pt x="19500" y="5640"/>
                    <a:pt x="19575" y="5840"/>
                    <a:pt x="19675" y="6015"/>
                  </a:cubicBezTo>
                  <a:cubicBezTo>
                    <a:pt x="19725" y="6116"/>
                    <a:pt x="19775" y="6216"/>
                    <a:pt x="19800" y="6341"/>
                  </a:cubicBezTo>
                  <a:cubicBezTo>
                    <a:pt x="19825" y="6442"/>
                    <a:pt x="19875" y="6517"/>
                    <a:pt x="19901" y="6617"/>
                  </a:cubicBezTo>
                  <a:cubicBezTo>
                    <a:pt x="19951" y="6817"/>
                    <a:pt x="20001" y="6993"/>
                    <a:pt x="20026" y="7168"/>
                  </a:cubicBezTo>
                  <a:cubicBezTo>
                    <a:pt x="20051" y="7294"/>
                    <a:pt x="20051" y="7444"/>
                    <a:pt x="20076" y="7569"/>
                  </a:cubicBezTo>
                  <a:cubicBezTo>
                    <a:pt x="20076" y="7670"/>
                    <a:pt x="20076" y="7745"/>
                    <a:pt x="20076" y="7845"/>
                  </a:cubicBezTo>
                  <a:lnTo>
                    <a:pt x="20076" y="8146"/>
                  </a:lnTo>
                  <a:cubicBezTo>
                    <a:pt x="20076" y="8271"/>
                    <a:pt x="20076" y="8396"/>
                    <a:pt x="20051" y="8522"/>
                  </a:cubicBezTo>
                  <a:cubicBezTo>
                    <a:pt x="20026" y="8647"/>
                    <a:pt x="20001" y="8772"/>
                    <a:pt x="20001" y="8873"/>
                  </a:cubicBezTo>
                  <a:cubicBezTo>
                    <a:pt x="20001" y="8873"/>
                    <a:pt x="20001" y="8848"/>
                    <a:pt x="20001" y="8822"/>
                  </a:cubicBezTo>
                  <a:cubicBezTo>
                    <a:pt x="19976" y="8948"/>
                    <a:pt x="19951" y="9073"/>
                    <a:pt x="19926" y="9198"/>
                  </a:cubicBezTo>
                  <a:cubicBezTo>
                    <a:pt x="19875" y="9299"/>
                    <a:pt x="19850" y="9424"/>
                    <a:pt x="19825" y="9524"/>
                  </a:cubicBezTo>
                  <a:cubicBezTo>
                    <a:pt x="19775" y="9624"/>
                    <a:pt x="19750" y="9725"/>
                    <a:pt x="19700" y="9825"/>
                  </a:cubicBezTo>
                  <a:cubicBezTo>
                    <a:pt x="19650" y="9950"/>
                    <a:pt x="19600" y="10076"/>
                    <a:pt x="19550" y="10176"/>
                  </a:cubicBezTo>
                  <a:cubicBezTo>
                    <a:pt x="19449" y="10376"/>
                    <a:pt x="19349" y="10552"/>
                    <a:pt x="19224" y="10727"/>
                  </a:cubicBezTo>
                  <a:cubicBezTo>
                    <a:pt x="19124" y="10903"/>
                    <a:pt x="19023" y="11078"/>
                    <a:pt x="18923" y="11254"/>
                  </a:cubicBezTo>
                  <a:lnTo>
                    <a:pt x="18773" y="11429"/>
                  </a:lnTo>
                  <a:cubicBezTo>
                    <a:pt x="18723" y="11504"/>
                    <a:pt x="18698" y="11554"/>
                    <a:pt x="18647" y="11604"/>
                  </a:cubicBezTo>
                  <a:cubicBezTo>
                    <a:pt x="18547" y="11730"/>
                    <a:pt x="18447" y="11830"/>
                    <a:pt x="18347" y="11955"/>
                  </a:cubicBezTo>
                  <a:cubicBezTo>
                    <a:pt x="18171" y="12131"/>
                    <a:pt x="17996" y="12331"/>
                    <a:pt x="17795" y="12507"/>
                  </a:cubicBezTo>
                  <a:cubicBezTo>
                    <a:pt x="17620" y="12682"/>
                    <a:pt x="17419" y="12833"/>
                    <a:pt x="17244" y="13008"/>
                  </a:cubicBezTo>
                  <a:cubicBezTo>
                    <a:pt x="17119" y="13108"/>
                    <a:pt x="16993" y="13208"/>
                    <a:pt x="16868" y="13309"/>
                  </a:cubicBezTo>
                  <a:cubicBezTo>
                    <a:pt x="16743" y="13409"/>
                    <a:pt x="16642" y="13484"/>
                    <a:pt x="16517" y="13584"/>
                  </a:cubicBezTo>
                  <a:cubicBezTo>
                    <a:pt x="16292" y="13735"/>
                    <a:pt x="16041" y="13885"/>
                    <a:pt x="15815" y="14061"/>
                  </a:cubicBezTo>
                  <a:cubicBezTo>
                    <a:pt x="15715" y="14111"/>
                    <a:pt x="15615" y="14161"/>
                    <a:pt x="15515" y="14236"/>
                  </a:cubicBezTo>
                  <a:cubicBezTo>
                    <a:pt x="15414" y="14286"/>
                    <a:pt x="15339" y="14336"/>
                    <a:pt x="15264" y="14361"/>
                  </a:cubicBezTo>
                  <a:cubicBezTo>
                    <a:pt x="15063" y="14462"/>
                    <a:pt x="14863" y="14587"/>
                    <a:pt x="14662" y="14687"/>
                  </a:cubicBezTo>
                  <a:cubicBezTo>
                    <a:pt x="14462" y="14762"/>
                    <a:pt x="14286" y="14838"/>
                    <a:pt x="14086" y="14938"/>
                  </a:cubicBezTo>
                  <a:cubicBezTo>
                    <a:pt x="13936" y="15013"/>
                    <a:pt x="13760" y="15063"/>
                    <a:pt x="13610" y="15113"/>
                  </a:cubicBezTo>
                  <a:cubicBezTo>
                    <a:pt x="13459" y="15188"/>
                    <a:pt x="13309" y="15239"/>
                    <a:pt x="13134" y="15289"/>
                  </a:cubicBezTo>
                  <a:cubicBezTo>
                    <a:pt x="12958" y="15339"/>
                    <a:pt x="12758" y="15414"/>
                    <a:pt x="12557" y="15464"/>
                  </a:cubicBezTo>
                  <a:cubicBezTo>
                    <a:pt x="12432" y="15489"/>
                    <a:pt x="12307" y="15539"/>
                    <a:pt x="12181" y="15564"/>
                  </a:cubicBezTo>
                  <a:cubicBezTo>
                    <a:pt x="12031" y="15589"/>
                    <a:pt x="11906" y="15640"/>
                    <a:pt x="11755" y="15665"/>
                  </a:cubicBezTo>
                  <a:cubicBezTo>
                    <a:pt x="11505" y="15715"/>
                    <a:pt x="11254" y="15765"/>
                    <a:pt x="11003" y="15815"/>
                  </a:cubicBezTo>
                  <a:cubicBezTo>
                    <a:pt x="10753" y="15840"/>
                    <a:pt x="10502" y="15865"/>
                    <a:pt x="10251" y="15890"/>
                  </a:cubicBezTo>
                  <a:lnTo>
                    <a:pt x="9926" y="15890"/>
                  </a:lnTo>
                  <a:cubicBezTo>
                    <a:pt x="9800" y="15915"/>
                    <a:pt x="9675" y="15915"/>
                    <a:pt x="9550" y="15915"/>
                  </a:cubicBezTo>
                  <a:cubicBezTo>
                    <a:pt x="9299" y="15890"/>
                    <a:pt x="9048" y="15890"/>
                    <a:pt x="8798" y="15890"/>
                  </a:cubicBezTo>
                  <a:cubicBezTo>
                    <a:pt x="8672" y="15865"/>
                    <a:pt x="8547" y="15865"/>
                    <a:pt x="8422" y="15840"/>
                  </a:cubicBezTo>
                  <a:cubicBezTo>
                    <a:pt x="8322" y="15840"/>
                    <a:pt x="8196" y="15815"/>
                    <a:pt x="8096" y="15815"/>
                  </a:cubicBezTo>
                  <a:cubicBezTo>
                    <a:pt x="7820" y="15765"/>
                    <a:pt x="7545" y="15715"/>
                    <a:pt x="7269" y="15665"/>
                  </a:cubicBezTo>
                  <a:cubicBezTo>
                    <a:pt x="6918" y="15589"/>
                    <a:pt x="6542" y="15489"/>
                    <a:pt x="6191" y="15364"/>
                  </a:cubicBezTo>
                  <a:cubicBezTo>
                    <a:pt x="5840" y="15213"/>
                    <a:pt x="5464" y="15063"/>
                    <a:pt x="5139" y="14888"/>
                  </a:cubicBezTo>
                  <a:cubicBezTo>
                    <a:pt x="4838" y="14737"/>
                    <a:pt x="4562" y="14587"/>
                    <a:pt x="4286" y="14386"/>
                  </a:cubicBezTo>
                  <a:cubicBezTo>
                    <a:pt x="3936" y="14136"/>
                    <a:pt x="3585" y="13885"/>
                    <a:pt x="3284" y="13584"/>
                  </a:cubicBezTo>
                  <a:cubicBezTo>
                    <a:pt x="3033" y="13359"/>
                    <a:pt x="2783" y="13108"/>
                    <a:pt x="2557" y="12858"/>
                  </a:cubicBezTo>
                  <a:cubicBezTo>
                    <a:pt x="2357" y="12582"/>
                    <a:pt x="2131" y="12306"/>
                    <a:pt x="1956" y="12005"/>
                  </a:cubicBezTo>
                  <a:cubicBezTo>
                    <a:pt x="1780" y="11755"/>
                    <a:pt x="1655" y="11504"/>
                    <a:pt x="1530" y="11229"/>
                  </a:cubicBezTo>
                  <a:cubicBezTo>
                    <a:pt x="1404" y="11003"/>
                    <a:pt x="1329" y="10752"/>
                    <a:pt x="1254" y="10527"/>
                  </a:cubicBezTo>
                  <a:cubicBezTo>
                    <a:pt x="1179" y="10301"/>
                    <a:pt x="1129" y="10076"/>
                    <a:pt x="1078" y="9850"/>
                  </a:cubicBezTo>
                  <a:cubicBezTo>
                    <a:pt x="1053" y="9650"/>
                    <a:pt x="1028" y="9474"/>
                    <a:pt x="1028" y="9274"/>
                  </a:cubicBezTo>
                  <a:cubicBezTo>
                    <a:pt x="1028" y="9048"/>
                    <a:pt x="1028" y="8848"/>
                    <a:pt x="1028" y="8622"/>
                  </a:cubicBezTo>
                  <a:cubicBezTo>
                    <a:pt x="1053" y="8371"/>
                    <a:pt x="1103" y="8146"/>
                    <a:pt x="1154" y="7895"/>
                  </a:cubicBezTo>
                  <a:cubicBezTo>
                    <a:pt x="1204" y="7645"/>
                    <a:pt x="1279" y="7419"/>
                    <a:pt x="1354" y="7193"/>
                  </a:cubicBezTo>
                  <a:cubicBezTo>
                    <a:pt x="1479" y="6868"/>
                    <a:pt x="1605" y="6567"/>
                    <a:pt x="1755" y="6266"/>
                  </a:cubicBezTo>
                  <a:cubicBezTo>
                    <a:pt x="1931" y="5940"/>
                    <a:pt x="2131" y="5589"/>
                    <a:pt x="2357" y="5264"/>
                  </a:cubicBezTo>
                  <a:cubicBezTo>
                    <a:pt x="2607" y="4913"/>
                    <a:pt x="2883" y="4562"/>
                    <a:pt x="3184" y="4211"/>
                  </a:cubicBezTo>
                  <a:cubicBezTo>
                    <a:pt x="3484" y="3910"/>
                    <a:pt x="3785" y="3634"/>
                    <a:pt x="4086" y="3359"/>
                  </a:cubicBezTo>
                  <a:cubicBezTo>
                    <a:pt x="4412" y="3108"/>
                    <a:pt x="4738" y="2858"/>
                    <a:pt x="5088" y="2632"/>
                  </a:cubicBezTo>
                  <a:cubicBezTo>
                    <a:pt x="5389" y="2457"/>
                    <a:pt x="5690" y="2306"/>
                    <a:pt x="5966" y="2131"/>
                  </a:cubicBezTo>
                  <a:cubicBezTo>
                    <a:pt x="6091" y="2081"/>
                    <a:pt x="6191" y="2056"/>
                    <a:pt x="6291" y="2005"/>
                  </a:cubicBezTo>
                  <a:cubicBezTo>
                    <a:pt x="6392" y="1955"/>
                    <a:pt x="6492" y="1905"/>
                    <a:pt x="6617" y="1855"/>
                  </a:cubicBezTo>
                  <a:cubicBezTo>
                    <a:pt x="6843" y="1780"/>
                    <a:pt x="7068" y="1680"/>
                    <a:pt x="7294" y="1604"/>
                  </a:cubicBezTo>
                  <a:cubicBezTo>
                    <a:pt x="7494" y="1554"/>
                    <a:pt x="7670" y="1504"/>
                    <a:pt x="7845" y="1454"/>
                  </a:cubicBezTo>
                  <a:cubicBezTo>
                    <a:pt x="7996" y="1404"/>
                    <a:pt x="8146" y="1379"/>
                    <a:pt x="8296" y="1329"/>
                  </a:cubicBezTo>
                  <a:cubicBezTo>
                    <a:pt x="8472" y="1304"/>
                    <a:pt x="8622" y="1254"/>
                    <a:pt x="8798" y="1228"/>
                  </a:cubicBezTo>
                  <a:cubicBezTo>
                    <a:pt x="8973" y="1203"/>
                    <a:pt x="9149" y="1153"/>
                    <a:pt x="9324" y="1128"/>
                  </a:cubicBezTo>
                  <a:lnTo>
                    <a:pt x="9976" y="1028"/>
                  </a:lnTo>
                  <a:cubicBezTo>
                    <a:pt x="10076" y="1028"/>
                    <a:pt x="10176" y="1028"/>
                    <a:pt x="10251" y="1003"/>
                  </a:cubicBezTo>
                  <a:lnTo>
                    <a:pt x="10527" y="1003"/>
                  </a:lnTo>
                  <a:cubicBezTo>
                    <a:pt x="10690" y="990"/>
                    <a:pt x="10847" y="984"/>
                    <a:pt x="11003" y="984"/>
                  </a:cubicBezTo>
                  <a:close/>
                  <a:moveTo>
                    <a:pt x="10502" y="0"/>
                  </a:moveTo>
                  <a:cubicBezTo>
                    <a:pt x="10352" y="0"/>
                    <a:pt x="10176" y="25"/>
                    <a:pt x="10026" y="51"/>
                  </a:cubicBezTo>
                  <a:cubicBezTo>
                    <a:pt x="9926" y="51"/>
                    <a:pt x="9825" y="51"/>
                    <a:pt x="9725" y="76"/>
                  </a:cubicBezTo>
                  <a:cubicBezTo>
                    <a:pt x="9449" y="126"/>
                    <a:pt x="9149" y="151"/>
                    <a:pt x="8873" y="201"/>
                  </a:cubicBezTo>
                  <a:cubicBezTo>
                    <a:pt x="8723" y="226"/>
                    <a:pt x="8572" y="251"/>
                    <a:pt x="8422" y="301"/>
                  </a:cubicBezTo>
                  <a:cubicBezTo>
                    <a:pt x="8296" y="326"/>
                    <a:pt x="8171" y="351"/>
                    <a:pt x="8021" y="376"/>
                  </a:cubicBezTo>
                  <a:cubicBezTo>
                    <a:pt x="7921" y="401"/>
                    <a:pt x="7795" y="426"/>
                    <a:pt x="7695" y="452"/>
                  </a:cubicBezTo>
                  <a:cubicBezTo>
                    <a:pt x="7545" y="502"/>
                    <a:pt x="7369" y="552"/>
                    <a:pt x="7219" y="602"/>
                  </a:cubicBezTo>
                  <a:cubicBezTo>
                    <a:pt x="7119" y="627"/>
                    <a:pt x="7018" y="652"/>
                    <a:pt x="6918" y="702"/>
                  </a:cubicBezTo>
                  <a:cubicBezTo>
                    <a:pt x="6743" y="752"/>
                    <a:pt x="6592" y="802"/>
                    <a:pt x="6417" y="878"/>
                  </a:cubicBezTo>
                  <a:cubicBezTo>
                    <a:pt x="6166" y="978"/>
                    <a:pt x="5916" y="1078"/>
                    <a:pt x="5665" y="1203"/>
                  </a:cubicBezTo>
                  <a:cubicBezTo>
                    <a:pt x="5389" y="1329"/>
                    <a:pt x="5164" y="1454"/>
                    <a:pt x="4913" y="1604"/>
                  </a:cubicBezTo>
                  <a:cubicBezTo>
                    <a:pt x="4387" y="1880"/>
                    <a:pt x="3885" y="2256"/>
                    <a:pt x="3434" y="2632"/>
                  </a:cubicBezTo>
                  <a:cubicBezTo>
                    <a:pt x="2306" y="3584"/>
                    <a:pt x="1379" y="4762"/>
                    <a:pt x="753" y="6091"/>
                  </a:cubicBezTo>
                  <a:cubicBezTo>
                    <a:pt x="427" y="6742"/>
                    <a:pt x="201" y="7444"/>
                    <a:pt x="101" y="8171"/>
                  </a:cubicBezTo>
                  <a:cubicBezTo>
                    <a:pt x="1" y="8873"/>
                    <a:pt x="1" y="9599"/>
                    <a:pt x="176" y="10326"/>
                  </a:cubicBezTo>
                  <a:cubicBezTo>
                    <a:pt x="327" y="11028"/>
                    <a:pt x="627" y="11730"/>
                    <a:pt x="1003" y="12356"/>
                  </a:cubicBezTo>
                  <a:cubicBezTo>
                    <a:pt x="1404" y="13008"/>
                    <a:pt x="1855" y="13609"/>
                    <a:pt x="2382" y="14111"/>
                  </a:cubicBezTo>
                  <a:cubicBezTo>
                    <a:pt x="2657" y="14386"/>
                    <a:pt x="2958" y="14637"/>
                    <a:pt x="3259" y="14863"/>
                  </a:cubicBezTo>
                  <a:cubicBezTo>
                    <a:pt x="3535" y="15088"/>
                    <a:pt x="3835" y="15289"/>
                    <a:pt x="4136" y="15464"/>
                  </a:cubicBezTo>
                  <a:cubicBezTo>
                    <a:pt x="4738" y="15840"/>
                    <a:pt x="5414" y="16141"/>
                    <a:pt x="6091" y="16366"/>
                  </a:cubicBezTo>
                  <a:cubicBezTo>
                    <a:pt x="6442" y="16467"/>
                    <a:pt x="6818" y="16592"/>
                    <a:pt x="7194" y="16642"/>
                  </a:cubicBezTo>
                  <a:cubicBezTo>
                    <a:pt x="7319" y="16667"/>
                    <a:pt x="7444" y="16692"/>
                    <a:pt x="7570" y="16717"/>
                  </a:cubicBezTo>
                  <a:cubicBezTo>
                    <a:pt x="7695" y="16742"/>
                    <a:pt x="7820" y="16767"/>
                    <a:pt x="7946" y="16792"/>
                  </a:cubicBezTo>
                  <a:cubicBezTo>
                    <a:pt x="8096" y="16792"/>
                    <a:pt x="8246" y="16818"/>
                    <a:pt x="8372" y="16843"/>
                  </a:cubicBezTo>
                  <a:cubicBezTo>
                    <a:pt x="8497" y="16843"/>
                    <a:pt x="8647" y="16868"/>
                    <a:pt x="8773" y="16868"/>
                  </a:cubicBezTo>
                  <a:cubicBezTo>
                    <a:pt x="8923" y="16868"/>
                    <a:pt x="9048" y="16893"/>
                    <a:pt x="9199" y="16893"/>
                  </a:cubicBezTo>
                  <a:lnTo>
                    <a:pt x="10001" y="16893"/>
                  </a:lnTo>
                  <a:cubicBezTo>
                    <a:pt x="10063" y="16880"/>
                    <a:pt x="10126" y="16880"/>
                    <a:pt x="10189" y="16880"/>
                  </a:cubicBezTo>
                  <a:cubicBezTo>
                    <a:pt x="10251" y="16880"/>
                    <a:pt x="10314" y="16880"/>
                    <a:pt x="10377" y="16868"/>
                  </a:cubicBezTo>
                  <a:cubicBezTo>
                    <a:pt x="10527" y="16843"/>
                    <a:pt x="10677" y="16843"/>
                    <a:pt x="10828" y="16818"/>
                  </a:cubicBezTo>
                  <a:cubicBezTo>
                    <a:pt x="10953" y="16818"/>
                    <a:pt x="11078" y="16792"/>
                    <a:pt x="11204" y="16767"/>
                  </a:cubicBezTo>
                  <a:cubicBezTo>
                    <a:pt x="11354" y="16742"/>
                    <a:pt x="11505" y="16717"/>
                    <a:pt x="11655" y="16692"/>
                  </a:cubicBezTo>
                  <a:cubicBezTo>
                    <a:pt x="11780" y="16667"/>
                    <a:pt x="11906" y="16642"/>
                    <a:pt x="12006" y="16617"/>
                  </a:cubicBezTo>
                  <a:cubicBezTo>
                    <a:pt x="12156" y="16592"/>
                    <a:pt x="12307" y="16542"/>
                    <a:pt x="12432" y="16517"/>
                  </a:cubicBezTo>
                  <a:cubicBezTo>
                    <a:pt x="12582" y="16492"/>
                    <a:pt x="12733" y="16442"/>
                    <a:pt x="12858" y="16417"/>
                  </a:cubicBezTo>
                  <a:cubicBezTo>
                    <a:pt x="12983" y="16366"/>
                    <a:pt x="13109" y="16341"/>
                    <a:pt x="13234" y="16291"/>
                  </a:cubicBezTo>
                  <a:cubicBezTo>
                    <a:pt x="13359" y="16241"/>
                    <a:pt x="13510" y="16216"/>
                    <a:pt x="13635" y="16166"/>
                  </a:cubicBezTo>
                  <a:cubicBezTo>
                    <a:pt x="13760" y="16116"/>
                    <a:pt x="13885" y="16066"/>
                    <a:pt x="13986" y="16041"/>
                  </a:cubicBezTo>
                  <a:cubicBezTo>
                    <a:pt x="14111" y="15990"/>
                    <a:pt x="14261" y="15940"/>
                    <a:pt x="14387" y="15890"/>
                  </a:cubicBezTo>
                  <a:cubicBezTo>
                    <a:pt x="14512" y="15815"/>
                    <a:pt x="14637" y="15765"/>
                    <a:pt x="14738" y="15715"/>
                  </a:cubicBezTo>
                  <a:cubicBezTo>
                    <a:pt x="14863" y="15665"/>
                    <a:pt x="15013" y="15615"/>
                    <a:pt x="15114" y="15539"/>
                  </a:cubicBezTo>
                  <a:cubicBezTo>
                    <a:pt x="15264" y="15489"/>
                    <a:pt x="15389" y="15414"/>
                    <a:pt x="15540" y="15339"/>
                  </a:cubicBezTo>
                  <a:cubicBezTo>
                    <a:pt x="15790" y="15213"/>
                    <a:pt x="16016" y="15063"/>
                    <a:pt x="16266" y="14938"/>
                  </a:cubicBezTo>
                  <a:cubicBezTo>
                    <a:pt x="16367" y="14863"/>
                    <a:pt x="16467" y="14787"/>
                    <a:pt x="16567" y="14737"/>
                  </a:cubicBezTo>
                  <a:cubicBezTo>
                    <a:pt x="16667" y="14662"/>
                    <a:pt x="16793" y="14612"/>
                    <a:pt x="16893" y="14537"/>
                  </a:cubicBezTo>
                  <a:cubicBezTo>
                    <a:pt x="17094" y="14386"/>
                    <a:pt x="17294" y="14236"/>
                    <a:pt x="17495" y="14061"/>
                  </a:cubicBezTo>
                  <a:cubicBezTo>
                    <a:pt x="17745" y="13885"/>
                    <a:pt x="17971" y="13685"/>
                    <a:pt x="18196" y="13484"/>
                  </a:cubicBezTo>
                  <a:cubicBezTo>
                    <a:pt x="18372" y="13334"/>
                    <a:pt x="18547" y="13158"/>
                    <a:pt x="18723" y="12983"/>
                  </a:cubicBezTo>
                  <a:cubicBezTo>
                    <a:pt x="18823" y="12883"/>
                    <a:pt x="18948" y="12757"/>
                    <a:pt x="19048" y="12657"/>
                  </a:cubicBezTo>
                  <a:cubicBezTo>
                    <a:pt x="19149" y="12532"/>
                    <a:pt x="19249" y="12432"/>
                    <a:pt x="19324" y="12331"/>
                  </a:cubicBezTo>
                  <a:cubicBezTo>
                    <a:pt x="19500" y="12131"/>
                    <a:pt x="19650" y="11930"/>
                    <a:pt x="19775" y="11730"/>
                  </a:cubicBezTo>
                  <a:cubicBezTo>
                    <a:pt x="19926" y="11479"/>
                    <a:pt x="20101" y="11254"/>
                    <a:pt x="20226" y="11003"/>
                  </a:cubicBezTo>
                  <a:cubicBezTo>
                    <a:pt x="20276" y="10878"/>
                    <a:pt x="20352" y="10752"/>
                    <a:pt x="20402" y="10652"/>
                  </a:cubicBezTo>
                  <a:cubicBezTo>
                    <a:pt x="20477" y="10502"/>
                    <a:pt x="20527" y="10376"/>
                    <a:pt x="20602" y="10226"/>
                  </a:cubicBezTo>
                  <a:cubicBezTo>
                    <a:pt x="20652" y="10126"/>
                    <a:pt x="20703" y="10000"/>
                    <a:pt x="20728" y="9875"/>
                  </a:cubicBezTo>
                  <a:cubicBezTo>
                    <a:pt x="20803" y="9750"/>
                    <a:pt x="20828" y="9599"/>
                    <a:pt x="20878" y="9474"/>
                  </a:cubicBezTo>
                  <a:cubicBezTo>
                    <a:pt x="20903" y="9349"/>
                    <a:pt x="20928" y="9223"/>
                    <a:pt x="20953" y="9098"/>
                  </a:cubicBezTo>
                  <a:cubicBezTo>
                    <a:pt x="20978" y="8948"/>
                    <a:pt x="21003" y="8822"/>
                    <a:pt x="21028" y="8672"/>
                  </a:cubicBezTo>
                  <a:cubicBezTo>
                    <a:pt x="21028" y="8547"/>
                    <a:pt x="21053" y="8421"/>
                    <a:pt x="21053" y="8296"/>
                  </a:cubicBezTo>
                  <a:cubicBezTo>
                    <a:pt x="21079" y="8171"/>
                    <a:pt x="21079" y="8020"/>
                    <a:pt x="21079" y="7870"/>
                  </a:cubicBezTo>
                  <a:cubicBezTo>
                    <a:pt x="21053" y="7720"/>
                    <a:pt x="21053" y="7544"/>
                    <a:pt x="21053" y="7369"/>
                  </a:cubicBezTo>
                  <a:cubicBezTo>
                    <a:pt x="21028" y="7118"/>
                    <a:pt x="20978" y="6868"/>
                    <a:pt x="20903" y="6617"/>
                  </a:cubicBezTo>
                  <a:cubicBezTo>
                    <a:pt x="20853" y="6341"/>
                    <a:pt x="20753" y="6066"/>
                    <a:pt x="20652" y="5790"/>
                  </a:cubicBezTo>
                  <a:cubicBezTo>
                    <a:pt x="20552" y="5539"/>
                    <a:pt x="20427" y="5289"/>
                    <a:pt x="20302" y="5038"/>
                  </a:cubicBezTo>
                  <a:cubicBezTo>
                    <a:pt x="20051" y="4587"/>
                    <a:pt x="19775" y="4161"/>
                    <a:pt x="19474" y="3760"/>
                  </a:cubicBezTo>
                  <a:cubicBezTo>
                    <a:pt x="19124" y="3334"/>
                    <a:pt x="18748" y="2908"/>
                    <a:pt x="18322" y="2557"/>
                  </a:cubicBezTo>
                  <a:cubicBezTo>
                    <a:pt x="18096" y="2381"/>
                    <a:pt x="17896" y="2206"/>
                    <a:pt x="17670" y="2056"/>
                  </a:cubicBezTo>
                  <a:cubicBezTo>
                    <a:pt x="17444" y="1905"/>
                    <a:pt x="17219" y="1780"/>
                    <a:pt x="16993" y="1655"/>
                  </a:cubicBezTo>
                  <a:cubicBezTo>
                    <a:pt x="16542" y="1404"/>
                    <a:pt x="16091" y="1178"/>
                    <a:pt x="15590" y="1003"/>
                  </a:cubicBezTo>
                  <a:cubicBezTo>
                    <a:pt x="14637" y="652"/>
                    <a:pt x="13610" y="401"/>
                    <a:pt x="12607" y="201"/>
                  </a:cubicBezTo>
                  <a:cubicBezTo>
                    <a:pt x="12582" y="188"/>
                    <a:pt x="12551" y="182"/>
                    <a:pt x="12520" y="182"/>
                  </a:cubicBezTo>
                  <a:cubicBezTo>
                    <a:pt x="12488" y="182"/>
                    <a:pt x="12457" y="188"/>
                    <a:pt x="12432" y="201"/>
                  </a:cubicBezTo>
                  <a:cubicBezTo>
                    <a:pt x="12281" y="151"/>
                    <a:pt x="12156" y="101"/>
                    <a:pt x="12006" y="76"/>
                  </a:cubicBezTo>
                  <a:cubicBezTo>
                    <a:pt x="11780" y="51"/>
                    <a:pt x="11555" y="25"/>
                    <a:pt x="1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1948750" y="725800"/>
              <a:ext cx="36375" cy="110700"/>
            </a:xfrm>
            <a:custGeom>
              <a:avLst/>
              <a:gdLst/>
              <a:ahLst/>
              <a:cxnLst/>
              <a:rect l="l" t="t" r="r" b="b"/>
              <a:pathLst>
                <a:path w="1455" h="4428" extrusionOk="0">
                  <a:moveTo>
                    <a:pt x="915" y="1"/>
                  </a:moveTo>
                  <a:cubicBezTo>
                    <a:pt x="791" y="1"/>
                    <a:pt x="674" y="46"/>
                    <a:pt x="577" y="142"/>
                  </a:cubicBezTo>
                  <a:cubicBezTo>
                    <a:pt x="477" y="217"/>
                    <a:pt x="427" y="368"/>
                    <a:pt x="402" y="518"/>
                  </a:cubicBezTo>
                  <a:cubicBezTo>
                    <a:pt x="377" y="568"/>
                    <a:pt x="377" y="643"/>
                    <a:pt x="352" y="719"/>
                  </a:cubicBezTo>
                  <a:cubicBezTo>
                    <a:pt x="327" y="869"/>
                    <a:pt x="302" y="1019"/>
                    <a:pt x="277" y="1170"/>
                  </a:cubicBezTo>
                  <a:cubicBezTo>
                    <a:pt x="252" y="1471"/>
                    <a:pt x="201" y="1796"/>
                    <a:pt x="176" y="2097"/>
                  </a:cubicBezTo>
                  <a:cubicBezTo>
                    <a:pt x="101" y="2699"/>
                    <a:pt x="51" y="3325"/>
                    <a:pt x="1" y="3927"/>
                  </a:cubicBezTo>
                  <a:cubicBezTo>
                    <a:pt x="1" y="4202"/>
                    <a:pt x="227" y="4428"/>
                    <a:pt x="502" y="4428"/>
                  </a:cubicBezTo>
                  <a:cubicBezTo>
                    <a:pt x="778" y="4428"/>
                    <a:pt x="978" y="4227"/>
                    <a:pt x="1003" y="3952"/>
                  </a:cubicBezTo>
                  <a:cubicBezTo>
                    <a:pt x="1003" y="3701"/>
                    <a:pt x="1029" y="3451"/>
                    <a:pt x="1054" y="3200"/>
                  </a:cubicBezTo>
                  <a:cubicBezTo>
                    <a:pt x="1079" y="2774"/>
                    <a:pt x="1129" y="2348"/>
                    <a:pt x="1179" y="1947"/>
                  </a:cubicBezTo>
                  <a:cubicBezTo>
                    <a:pt x="1229" y="1521"/>
                    <a:pt x="1279" y="1120"/>
                    <a:pt x="1379" y="719"/>
                  </a:cubicBezTo>
                  <a:cubicBezTo>
                    <a:pt x="1379" y="719"/>
                    <a:pt x="1379" y="694"/>
                    <a:pt x="1379" y="694"/>
                  </a:cubicBezTo>
                  <a:cubicBezTo>
                    <a:pt x="1455" y="518"/>
                    <a:pt x="1430" y="293"/>
                    <a:pt x="1279" y="142"/>
                  </a:cubicBezTo>
                  <a:cubicBezTo>
                    <a:pt x="1229" y="92"/>
                    <a:pt x="1179" y="67"/>
                    <a:pt x="1129" y="42"/>
                  </a:cubicBezTo>
                  <a:cubicBezTo>
                    <a:pt x="1057" y="15"/>
                    <a:pt x="9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2026450" y="708600"/>
              <a:ext cx="25725" cy="107225"/>
            </a:xfrm>
            <a:custGeom>
              <a:avLst/>
              <a:gdLst/>
              <a:ahLst/>
              <a:cxnLst/>
              <a:rect l="l" t="t" r="r" b="b"/>
              <a:pathLst>
                <a:path w="1029" h="4289" extrusionOk="0">
                  <a:moveTo>
                    <a:pt x="1028" y="504"/>
                  </a:moveTo>
                  <a:cubicBezTo>
                    <a:pt x="1028" y="508"/>
                    <a:pt x="1028" y="511"/>
                    <a:pt x="1027" y="514"/>
                  </a:cubicBezTo>
                  <a:lnTo>
                    <a:pt x="1027" y="514"/>
                  </a:lnTo>
                  <a:cubicBezTo>
                    <a:pt x="1028" y="528"/>
                    <a:pt x="1028" y="541"/>
                    <a:pt x="1028" y="555"/>
                  </a:cubicBezTo>
                  <a:cubicBezTo>
                    <a:pt x="1028" y="529"/>
                    <a:pt x="1028" y="529"/>
                    <a:pt x="1028" y="504"/>
                  </a:cubicBezTo>
                  <a:close/>
                  <a:moveTo>
                    <a:pt x="554" y="1"/>
                  </a:moveTo>
                  <a:cubicBezTo>
                    <a:pt x="318" y="1"/>
                    <a:pt x="74" y="171"/>
                    <a:pt x="51" y="429"/>
                  </a:cubicBezTo>
                  <a:cubicBezTo>
                    <a:pt x="26" y="555"/>
                    <a:pt x="26" y="680"/>
                    <a:pt x="26" y="805"/>
                  </a:cubicBezTo>
                  <a:cubicBezTo>
                    <a:pt x="26" y="956"/>
                    <a:pt x="26" y="1106"/>
                    <a:pt x="26" y="1256"/>
                  </a:cubicBezTo>
                  <a:cubicBezTo>
                    <a:pt x="1" y="1532"/>
                    <a:pt x="1" y="1833"/>
                    <a:pt x="1" y="2108"/>
                  </a:cubicBezTo>
                  <a:cubicBezTo>
                    <a:pt x="1" y="2660"/>
                    <a:pt x="1" y="3236"/>
                    <a:pt x="1" y="3788"/>
                  </a:cubicBezTo>
                  <a:cubicBezTo>
                    <a:pt x="1" y="3913"/>
                    <a:pt x="51" y="4038"/>
                    <a:pt x="151" y="4139"/>
                  </a:cubicBezTo>
                  <a:cubicBezTo>
                    <a:pt x="226" y="4239"/>
                    <a:pt x="352" y="4289"/>
                    <a:pt x="477" y="4289"/>
                  </a:cubicBezTo>
                  <a:lnTo>
                    <a:pt x="502" y="4289"/>
                  </a:lnTo>
                  <a:cubicBezTo>
                    <a:pt x="753" y="4289"/>
                    <a:pt x="1003" y="4063"/>
                    <a:pt x="1003" y="3813"/>
                  </a:cubicBezTo>
                  <a:cubicBezTo>
                    <a:pt x="978" y="3261"/>
                    <a:pt x="978" y="2710"/>
                    <a:pt x="978" y="2159"/>
                  </a:cubicBezTo>
                  <a:cubicBezTo>
                    <a:pt x="978" y="1883"/>
                    <a:pt x="978" y="1607"/>
                    <a:pt x="1003" y="1306"/>
                  </a:cubicBezTo>
                  <a:cubicBezTo>
                    <a:pt x="1003" y="1059"/>
                    <a:pt x="1003" y="787"/>
                    <a:pt x="1027" y="514"/>
                  </a:cubicBezTo>
                  <a:lnTo>
                    <a:pt x="1027" y="514"/>
                  </a:lnTo>
                  <a:cubicBezTo>
                    <a:pt x="1022" y="403"/>
                    <a:pt x="995" y="293"/>
                    <a:pt x="928" y="204"/>
                  </a:cubicBezTo>
                  <a:cubicBezTo>
                    <a:pt x="853" y="103"/>
                    <a:pt x="753" y="28"/>
                    <a:pt x="602" y="3"/>
                  </a:cubicBezTo>
                  <a:cubicBezTo>
                    <a:pt x="586" y="2"/>
                    <a:pt x="570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1891750" y="817875"/>
              <a:ext cx="220575" cy="127650"/>
            </a:xfrm>
            <a:custGeom>
              <a:avLst/>
              <a:gdLst/>
              <a:ahLst/>
              <a:cxnLst/>
              <a:rect l="l" t="t" r="r" b="b"/>
              <a:pathLst>
                <a:path w="8823" h="5106" extrusionOk="0">
                  <a:moveTo>
                    <a:pt x="8276" y="1"/>
                  </a:moveTo>
                  <a:cubicBezTo>
                    <a:pt x="8063" y="1"/>
                    <a:pt x="7858" y="158"/>
                    <a:pt x="7795" y="369"/>
                  </a:cubicBezTo>
                  <a:cubicBezTo>
                    <a:pt x="7770" y="419"/>
                    <a:pt x="7770" y="444"/>
                    <a:pt x="7745" y="494"/>
                  </a:cubicBezTo>
                  <a:cubicBezTo>
                    <a:pt x="7644" y="795"/>
                    <a:pt x="7494" y="1096"/>
                    <a:pt x="7344" y="1397"/>
                  </a:cubicBezTo>
                  <a:cubicBezTo>
                    <a:pt x="7268" y="1572"/>
                    <a:pt x="7168" y="1722"/>
                    <a:pt x="7093" y="1873"/>
                  </a:cubicBezTo>
                  <a:cubicBezTo>
                    <a:pt x="6993" y="2023"/>
                    <a:pt x="6918" y="2174"/>
                    <a:pt x="6817" y="2324"/>
                  </a:cubicBezTo>
                  <a:cubicBezTo>
                    <a:pt x="6667" y="2499"/>
                    <a:pt x="6517" y="2700"/>
                    <a:pt x="6366" y="2875"/>
                  </a:cubicBezTo>
                  <a:cubicBezTo>
                    <a:pt x="6241" y="3026"/>
                    <a:pt x="6091" y="3151"/>
                    <a:pt x="5965" y="3276"/>
                  </a:cubicBezTo>
                  <a:cubicBezTo>
                    <a:pt x="5815" y="3402"/>
                    <a:pt x="5639" y="3527"/>
                    <a:pt x="5464" y="3627"/>
                  </a:cubicBezTo>
                  <a:cubicBezTo>
                    <a:pt x="5339" y="3702"/>
                    <a:pt x="5213" y="3778"/>
                    <a:pt x="5088" y="3853"/>
                  </a:cubicBezTo>
                  <a:cubicBezTo>
                    <a:pt x="4963" y="3903"/>
                    <a:pt x="4837" y="3953"/>
                    <a:pt x="4712" y="3978"/>
                  </a:cubicBezTo>
                  <a:cubicBezTo>
                    <a:pt x="4612" y="4028"/>
                    <a:pt x="4487" y="4053"/>
                    <a:pt x="4361" y="4078"/>
                  </a:cubicBezTo>
                  <a:cubicBezTo>
                    <a:pt x="4211" y="4103"/>
                    <a:pt x="4060" y="4103"/>
                    <a:pt x="3935" y="4128"/>
                  </a:cubicBezTo>
                  <a:cubicBezTo>
                    <a:pt x="3810" y="4128"/>
                    <a:pt x="3710" y="4128"/>
                    <a:pt x="3609" y="4103"/>
                  </a:cubicBezTo>
                  <a:cubicBezTo>
                    <a:pt x="3509" y="4103"/>
                    <a:pt x="3384" y="4078"/>
                    <a:pt x="3283" y="4053"/>
                  </a:cubicBezTo>
                  <a:cubicBezTo>
                    <a:pt x="3208" y="4053"/>
                    <a:pt x="3133" y="4028"/>
                    <a:pt x="3058" y="4003"/>
                  </a:cubicBezTo>
                  <a:cubicBezTo>
                    <a:pt x="2983" y="3978"/>
                    <a:pt x="2933" y="3953"/>
                    <a:pt x="2882" y="3928"/>
                  </a:cubicBezTo>
                  <a:cubicBezTo>
                    <a:pt x="2832" y="3903"/>
                    <a:pt x="2782" y="3853"/>
                    <a:pt x="2732" y="3828"/>
                  </a:cubicBezTo>
                  <a:cubicBezTo>
                    <a:pt x="2507" y="3677"/>
                    <a:pt x="2306" y="3527"/>
                    <a:pt x="2106" y="3351"/>
                  </a:cubicBezTo>
                  <a:cubicBezTo>
                    <a:pt x="2005" y="3251"/>
                    <a:pt x="1905" y="3151"/>
                    <a:pt x="1805" y="3026"/>
                  </a:cubicBezTo>
                  <a:cubicBezTo>
                    <a:pt x="1730" y="2925"/>
                    <a:pt x="1629" y="2800"/>
                    <a:pt x="1554" y="2675"/>
                  </a:cubicBezTo>
                  <a:cubicBezTo>
                    <a:pt x="1454" y="2499"/>
                    <a:pt x="1354" y="2324"/>
                    <a:pt x="1278" y="2148"/>
                  </a:cubicBezTo>
                  <a:cubicBezTo>
                    <a:pt x="1228" y="2023"/>
                    <a:pt x="1178" y="1898"/>
                    <a:pt x="1128" y="1773"/>
                  </a:cubicBezTo>
                  <a:cubicBezTo>
                    <a:pt x="1128" y="1722"/>
                    <a:pt x="1103" y="1647"/>
                    <a:pt x="1078" y="1572"/>
                  </a:cubicBezTo>
                  <a:cubicBezTo>
                    <a:pt x="1078" y="1572"/>
                    <a:pt x="1078" y="1572"/>
                    <a:pt x="1078" y="1547"/>
                  </a:cubicBezTo>
                  <a:cubicBezTo>
                    <a:pt x="1103" y="1397"/>
                    <a:pt x="1078" y="1221"/>
                    <a:pt x="953" y="1121"/>
                  </a:cubicBezTo>
                  <a:cubicBezTo>
                    <a:pt x="862" y="1017"/>
                    <a:pt x="731" y="967"/>
                    <a:pt x="598" y="967"/>
                  </a:cubicBezTo>
                  <a:cubicBezTo>
                    <a:pt x="474" y="967"/>
                    <a:pt x="348" y="1011"/>
                    <a:pt x="251" y="1096"/>
                  </a:cubicBezTo>
                  <a:cubicBezTo>
                    <a:pt x="0" y="1346"/>
                    <a:pt x="101" y="1747"/>
                    <a:pt x="176" y="2023"/>
                  </a:cubicBezTo>
                  <a:cubicBezTo>
                    <a:pt x="276" y="2349"/>
                    <a:pt x="401" y="2675"/>
                    <a:pt x="577" y="2950"/>
                  </a:cubicBezTo>
                  <a:cubicBezTo>
                    <a:pt x="752" y="3251"/>
                    <a:pt x="928" y="3552"/>
                    <a:pt x="1178" y="3803"/>
                  </a:cubicBezTo>
                  <a:cubicBezTo>
                    <a:pt x="1404" y="4053"/>
                    <a:pt x="1679" y="4279"/>
                    <a:pt x="1955" y="4479"/>
                  </a:cubicBezTo>
                  <a:cubicBezTo>
                    <a:pt x="2131" y="4630"/>
                    <a:pt x="2331" y="4780"/>
                    <a:pt x="2557" y="4855"/>
                  </a:cubicBezTo>
                  <a:cubicBezTo>
                    <a:pt x="2832" y="4981"/>
                    <a:pt x="3133" y="5056"/>
                    <a:pt x="3434" y="5081"/>
                  </a:cubicBezTo>
                  <a:cubicBezTo>
                    <a:pt x="3559" y="5106"/>
                    <a:pt x="3684" y="5106"/>
                    <a:pt x="3835" y="5106"/>
                  </a:cubicBezTo>
                  <a:cubicBezTo>
                    <a:pt x="4060" y="5106"/>
                    <a:pt x="4286" y="5081"/>
                    <a:pt x="4512" y="5056"/>
                  </a:cubicBezTo>
                  <a:cubicBezTo>
                    <a:pt x="4837" y="4981"/>
                    <a:pt x="5138" y="4905"/>
                    <a:pt x="5439" y="4755"/>
                  </a:cubicBezTo>
                  <a:cubicBezTo>
                    <a:pt x="5614" y="4680"/>
                    <a:pt x="5790" y="4605"/>
                    <a:pt x="5965" y="4504"/>
                  </a:cubicBezTo>
                  <a:cubicBezTo>
                    <a:pt x="6091" y="4429"/>
                    <a:pt x="6216" y="4329"/>
                    <a:pt x="6341" y="4229"/>
                  </a:cubicBezTo>
                  <a:cubicBezTo>
                    <a:pt x="6441" y="4154"/>
                    <a:pt x="6542" y="4078"/>
                    <a:pt x="6642" y="3978"/>
                  </a:cubicBezTo>
                  <a:cubicBezTo>
                    <a:pt x="6742" y="3878"/>
                    <a:pt x="6842" y="3803"/>
                    <a:pt x="6943" y="3702"/>
                  </a:cubicBezTo>
                  <a:cubicBezTo>
                    <a:pt x="7043" y="3577"/>
                    <a:pt x="7143" y="3477"/>
                    <a:pt x="7243" y="3377"/>
                  </a:cubicBezTo>
                  <a:cubicBezTo>
                    <a:pt x="7594" y="2976"/>
                    <a:pt x="7870" y="2524"/>
                    <a:pt x="8121" y="2073"/>
                  </a:cubicBezTo>
                  <a:cubicBezTo>
                    <a:pt x="8346" y="1597"/>
                    <a:pt x="8572" y="1146"/>
                    <a:pt x="8747" y="645"/>
                  </a:cubicBezTo>
                  <a:cubicBezTo>
                    <a:pt x="8822" y="394"/>
                    <a:pt x="8647" y="93"/>
                    <a:pt x="8396" y="18"/>
                  </a:cubicBezTo>
                  <a:cubicBezTo>
                    <a:pt x="8356" y="6"/>
                    <a:pt x="8316" y="1"/>
                    <a:pt x="8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1824075" y="996825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2"/>
                    <a:pt x="12833" y="3"/>
                  </a:cubicBezTo>
                  <a:cubicBezTo>
                    <a:pt x="12582" y="53"/>
                    <a:pt x="12382" y="279"/>
                    <a:pt x="12407" y="554"/>
                  </a:cubicBezTo>
                  <a:cubicBezTo>
                    <a:pt x="12532" y="1632"/>
                    <a:pt x="12657" y="2710"/>
                    <a:pt x="12783" y="3788"/>
                  </a:cubicBezTo>
                  <a:cubicBezTo>
                    <a:pt x="12883" y="4840"/>
                    <a:pt x="13008" y="5893"/>
                    <a:pt x="13158" y="6945"/>
                  </a:cubicBezTo>
                  <a:cubicBezTo>
                    <a:pt x="13309" y="8023"/>
                    <a:pt x="13459" y="9126"/>
                    <a:pt x="13610" y="10229"/>
                  </a:cubicBezTo>
                  <a:cubicBezTo>
                    <a:pt x="13860" y="12334"/>
                    <a:pt x="13986" y="14439"/>
                    <a:pt x="14086" y="16570"/>
                  </a:cubicBezTo>
                  <a:cubicBezTo>
                    <a:pt x="14086" y="16544"/>
                    <a:pt x="14086" y="16519"/>
                    <a:pt x="14086" y="16494"/>
                  </a:cubicBezTo>
                  <a:cubicBezTo>
                    <a:pt x="14111" y="17021"/>
                    <a:pt x="14136" y="17572"/>
                    <a:pt x="14136" y="18098"/>
                  </a:cubicBezTo>
                  <a:cubicBezTo>
                    <a:pt x="14136" y="18575"/>
                    <a:pt x="14111" y="19051"/>
                    <a:pt x="14086" y="19552"/>
                  </a:cubicBezTo>
                  <a:cubicBezTo>
                    <a:pt x="14061" y="19753"/>
                    <a:pt x="14061" y="19953"/>
                    <a:pt x="14011" y="20128"/>
                  </a:cubicBezTo>
                  <a:cubicBezTo>
                    <a:pt x="13986" y="20204"/>
                    <a:pt x="13960" y="20279"/>
                    <a:pt x="13960" y="20354"/>
                  </a:cubicBezTo>
                  <a:cubicBezTo>
                    <a:pt x="13935" y="20404"/>
                    <a:pt x="13910" y="20454"/>
                    <a:pt x="13885" y="20479"/>
                  </a:cubicBezTo>
                  <a:cubicBezTo>
                    <a:pt x="13885" y="20504"/>
                    <a:pt x="13885" y="20529"/>
                    <a:pt x="13860" y="20529"/>
                  </a:cubicBezTo>
                  <a:cubicBezTo>
                    <a:pt x="13860" y="20555"/>
                    <a:pt x="13860" y="20555"/>
                    <a:pt x="13835" y="20555"/>
                  </a:cubicBezTo>
                  <a:cubicBezTo>
                    <a:pt x="13835" y="20555"/>
                    <a:pt x="13835" y="20555"/>
                    <a:pt x="13810" y="20580"/>
                  </a:cubicBezTo>
                  <a:lnTo>
                    <a:pt x="13785" y="20580"/>
                  </a:lnTo>
                  <a:cubicBezTo>
                    <a:pt x="13459" y="20680"/>
                    <a:pt x="13133" y="20730"/>
                    <a:pt x="12808" y="20780"/>
                  </a:cubicBezTo>
                  <a:lnTo>
                    <a:pt x="12833" y="20780"/>
                  </a:lnTo>
                  <a:cubicBezTo>
                    <a:pt x="12131" y="20880"/>
                    <a:pt x="11429" y="20981"/>
                    <a:pt x="10727" y="21056"/>
                  </a:cubicBezTo>
                  <a:cubicBezTo>
                    <a:pt x="10001" y="21131"/>
                    <a:pt x="9299" y="21181"/>
                    <a:pt x="8572" y="21206"/>
                  </a:cubicBezTo>
                  <a:cubicBezTo>
                    <a:pt x="8146" y="21219"/>
                    <a:pt x="7720" y="21225"/>
                    <a:pt x="7291" y="21225"/>
                  </a:cubicBezTo>
                  <a:cubicBezTo>
                    <a:pt x="6861" y="21225"/>
                    <a:pt x="6429" y="21219"/>
                    <a:pt x="5990" y="21206"/>
                  </a:cubicBezTo>
                  <a:cubicBezTo>
                    <a:pt x="5138" y="21156"/>
                    <a:pt x="4261" y="21106"/>
                    <a:pt x="3409" y="21031"/>
                  </a:cubicBezTo>
                  <a:cubicBezTo>
                    <a:pt x="3058" y="20981"/>
                    <a:pt x="2707" y="20956"/>
                    <a:pt x="2381" y="20905"/>
                  </a:cubicBezTo>
                  <a:cubicBezTo>
                    <a:pt x="2081" y="20880"/>
                    <a:pt x="1805" y="20805"/>
                    <a:pt x="1504" y="20755"/>
                  </a:cubicBezTo>
                  <a:cubicBezTo>
                    <a:pt x="1354" y="20730"/>
                    <a:pt x="1229" y="20705"/>
                    <a:pt x="1078" y="20655"/>
                  </a:cubicBezTo>
                  <a:cubicBezTo>
                    <a:pt x="1053" y="20630"/>
                    <a:pt x="1028" y="20630"/>
                    <a:pt x="1003" y="20605"/>
                  </a:cubicBezTo>
                  <a:cubicBezTo>
                    <a:pt x="1003" y="20555"/>
                    <a:pt x="978" y="20479"/>
                    <a:pt x="978" y="20404"/>
                  </a:cubicBezTo>
                  <a:cubicBezTo>
                    <a:pt x="978" y="20103"/>
                    <a:pt x="1003" y="19803"/>
                    <a:pt x="1028" y="19527"/>
                  </a:cubicBezTo>
                  <a:cubicBezTo>
                    <a:pt x="1103" y="18474"/>
                    <a:pt x="1178" y="17447"/>
                    <a:pt x="1229" y="16419"/>
                  </a:cubicBezTo>
                  <a:cubicBezTo>
                    <a:pt x="1304" y="15392"/>
                    <a:pt x="1404" y="14339"/>
                    <a:pt x="1479" y="13311"/>
                  </a:cubicBezTo>
                  <a:cubicBezTo>
                    <a:pt x="1554" y="12209"/>
                    <a:pt x="1630" y="11081"/>
                    <a:pt x="1705" y="9978"/>
                  </a:cubicBezTo>
                  <a:cubicBezTo>
                    <a:pt x="1780" y="8925"/>
                    <a:pt x="1880" y="7898"/>
                    <a:pt x="1955" y="6870"/>
                  </a:cubicBezTo>
                  <a:cubicBezTo>
                    <a:pt x="2031" y="5993"/>
                    <a:pt x="2106" y="5141"/>
                    <a:pt x="2206" y="4264"/>
                  </a:cubicBezTo>
                  <a:cubicBezTo>
                    <a:pt x="2231" y="3863"/>
                    <a:pt x="2281" y="3437"/>
                    <a:pt x="2306" y="3036"/>
                  </a:cubicBezTo>
                  <a:cubicBezTo>
                    <a:pt x="2331" y="2835"/>
                    <a:pt x="2356" y="2610"/>
                    <a:pt x="2356" y="2384"/>
                  </a:cubicBezTo>
                  <a:cubicBezTo>
                    <a:pt x="2381" y="2234"/>
                    <a:pt x="2381" y="2058"/>
                    <a:pt x="2407" y="1908"/>
                  </a:cubicBezTo>
                  <a:cubicBezTo>
                    <a:pt x="2457" y="1657"/>
                    <a:pt x="2306" y="1407"/>
                    <a:pt x="2056" y="1356"/>
                  </a:cubicBezTo>
                  <a:cubicBezTo>
                    <a:pt x="2011" y="1342"/>
                    <a:pt x="1965" y="1335"/>
                    <a:pt x="1918" y="1335"/>
                  </a:cubicBezTo>
                  <a:cubicBezTo>
                    <a:pt x="1729" y="1335"/>
                    <a:pt x="1540" y="1451"/>
                    <a:pt x="1479" y="1632"/>
                  </a:cubicBezTo>
                  <a:cubicBezTo>
                    <a:pt x="1429" y="1707"/>
                    <a:pt x="1429" y="1808"/>
                    <a:pt x="1429" y="1908"/>
                  </a:cubicBezTo>
                  <a:cubicBezTo>
                    <a:pt x="1404" y="2008"/>
                    <a:pt x="1404" y="2108"/>
                    <a:pt x="1404" y="2209"/>
                  </a:cubicBezTo>
                  <a:cubicBezTo>
                    <a:pt x="1379" y="2434"/>
                    <a:pt x="1354" y="2635"/>
                    <a:pt x="1329" y="2835"/>
                  </a:cubicBezTo>
                  <a:cubicBezTo>
                    <a:pt x="1304" y="3286"/>
                    <a:pt x="1254" y="3712"/>
                    <a:pt x="1204" y="4163"/>
                  </a:cubicBezTo>
                  <a:cubicBezTo>
                    <a:pt x="1103" y="5291"/>
                    <a:pt x="1003" y="6419"/>
                    <a:pt x="903" y="7547"/>
                  </a:cubicBezTo>
                  <a:cubicBezTo>
                    <a:pt x="828" y="8625"/>
                    <a:pt x="752" y="9702"/>
                    <a:pt x="677" y="10780"/>
                  </a:cubicBezTo>
                  <a:cubicBezTo>
                    <a:pt x="602" y="11858"/>
                    <a:pt x="527" y="12910"/>
                    <a:pt x="427" y="13963"/>
                  </a:cubicBezTo>
                  <a:cubicBezTo>
                    <a:pt x="351" y="14991"/>
                    <a:pt x="276" y="16018"/>
                    <a:pt x="201" y="17071"/>
                  </a:cubicBezTo>
                  <a:cubicBezTo>
                    <a:pt x="176" y="17597"/>
                    <a:pt x="126" y="18098"/>
                    <a:pt x="101" y="18625"/>
                  </a:cubicBezTo>
                  <a:cubicBezTo>
                    <a:pt x="76" y="19126"/>
                    <a:pt x="26" y="19627"/>
                    <a:pt x="0" y="20128"/>
                  </a:cubicBezTo>
                  <a:cubicBezTo>
                    <a:pt x="0" y="20254"/>
                    <a:pt x="0" y="20404"/>
                    <a:pt x="0" y="20555"/>
                  </a:cubicBezTo>
                  <a:cubicBezTo>
                    <a:pt x="26" y="20705"/>
                    <a:pt x="26" y="20880"/>
                    <a:pt x="101" y="21031"/>
                  </a:cubicBezTo>
                  <a:cubicBezTo>
                    <a:pt x="151" y="21181"/>
                    <a:pt x="251" y="21281"/>
                    <a:pt x="376" y="21382"/>
                  </a:cubicBezTo>
                  <a:cubicBezTo>
                    <a:pt x="477" y="21457"/>
                    <a:pt x="602" y="21532"/>
                    <a:pt x="727" y="21557"/>
                  </a:cubicBezTo>
                  <a:cubicBezTo>
                    <a:pt x="953" y="21657"/>
                    <a:pt x="1204" y="21707"/>
                    <a:pt x="1429" y="21758"/>
                  </a:cubicBezTo>
                  <a:cubicBezTo>
                    <a:pt x="1980" y="21858"/>
                    <a:pt x="2507" y="21933"/>
                    <a:pt x="3058" y="21983"/>
                  </a:cubicBezTo>
                  <a:cubicBezTo>
                    <a:pt x="4136" y="22083"/>
                    <a:pt x="5214" y="22159"/>
                    <a:pt x="6291" y="22209"/>
                  </a:cubicBezTo>
                  <a:lnTo>
                    <a:pt x="7344" y="22209"/>
                  </a:lnTo>
                  <a:cubicBezTo>
                    <a:pt x="8046" y="22209"/>
                    <a:pt x="8747" y="22184"/>
                    <a:pt x="9449" y="22159"/>
                  </a:cubicBezTo>
                  <a:cubicBezTo>
                    <a:pt x="10502" y="22083"/>
                    <a:pt x="11529" y="21983"/>
                    <a:pt x="12557" y="21808"/>
                  </a:cubicBezTo>
                  <a:cubicBezTo>
                    <a:pt x="12808" y="21783"/>
                    <a:pt x="13033" y="21732"/>
                    <a:pt x="13284" y="21682"/>
                  </a:cubicBezTo>
                  <a:cubicBezTo>
                    <a:pt x="13409" y="21682"/>
                    <a:pt x="13534" y="21657"/>
                    <a:pt x="13660" y="21632"/>
                  </a:cubicBezTo>
                  <a:cubicBezTo>
                    <a:pt x="13760" y="21607"/>
                    <a:pt x="13860" y="21582"/>
                    <a:pt x="13986" y="21557"/>
                  </a:cubicBezTo>
                  <a:cubicBezTo>
                    <a:pt x="14111" y="21507"/>
                    <a:pt x="14211" y="21482"/>
                    <a:pt x="14336" y="21407"/>
                  </a:cubicBezTo>
                  <a:cubicBezTo>
                    <a:pt x="14437" y="21357"/>
                    <a:pt x="14537" y="21281"/>
                    <a:pt x="14612" y="21181"/>
                  </a:cubicBezTo>
                  <a:cubicBezTo>
                    <a:pt x="14788" y="20956"/>
                    <a:pt x="14888" y="20680"/>
                    <a:pt x="14963" y="20404"/>
                  </a:cubicBezTo>
                  <a:cubicBezTo>
                    <a:pt x="15038" y="20053"/>
                    <a:pt x="15063" y="19727"/>
                    <a:pt x="15088" y="19377"/>
                  </a:cubicBezTo>
                  <a:cubicBezTo>
                    <a:pt x="15163" y="18299"/>
                    <a:pt x="15113" y="17221"/>
                    <a:pt x="15063" y="16143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88" y="11808"/>
                    <a:pt x="14662" y="10755"/>
                    <a:pt x="14537" y="9677"/>
                  </a:cubicBezTo>
                  <a:cubicBezTo>
                    <a:pt x="14412" y="8650"/>
                    <a:pt x="14261" y="7597"/>
                    <a:pt x="14111" y="6544"/>
                  </a:cubicBezTo>
                  <a:cubicBezTo>
                    <a:pt x="13960" y="5492"/>
                    <a:pt x="13835" y="4439"/>
                    <a:pt x="13710" y="3412"/>
                  </a:cubicBezTo>
                  <a:cubicBezTo>
                    <a:pt x="13610" y="2409"/>
                    <a:pt x="13509" y="1432"/>
                    <a:pt x="13384" y="454"/>
                  </a:cubicBezTo>
                  <a:cubicBezTo>
                    <a:pt x="13360" y="194"/>
                    <a:pt x="13136" y="1"/>
                    <a:pt x="1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1813425" y="1536800"/>
              <a:ext cx="142250" cy="319150"/>
            </a:xfrm>
            <a:custGeom>
              <a:avLst/>
              <a:gdLst/>
              <a:ahLst/>
              <a:cxnLst/>
              <a:rect l="l" t="t" r="r" b="b"/>
              <a:pathLst>
                <a:path w="5690" h="12766" extrusionOk="0">
                  <a:moveTo>
                    <a:pt x="1454" y="10560"/>
                  </a:moveTo>
                  <a:cubicBezTo>
                    <a:pt x="1504" y="10560"/>
                    <a:pt x="1579" y="10585"/>
                    <a:pt x="1655" y="10585"/>
                  </a:cubicBezTo>
                  <a:cubicBezTo>
                    <a:pt x="1755" y="10585"/>
                    <a:pt x="1855" y="10610"/>
                    <a:pt x="1955" y="10635"/>
                  </a:cubicBezTo>
                  <a:cubicBezTo>
                    <a:pt x="2106" y="10660"/>
                    <a:pt x="2231" y="10710"/>
                    <a:pt x="2356" y="10735"/>
                  </a:cubicBezTo>
                  <a:cubicBezTo>
                    <a:pt x="2607" y="10835"/>
                    <a:pt x="2833" y="10961"/>
                    <a:pt x="3058" y="11061"/>
                  </a:cubicBezTo>
                  <a:cubicBezTo>
                    <a:pt x="3133" y="11111"/>
                    <a:pt x="3208" y="11136"/>
                    <a:pt x="3309" y="11161"/>
                  </a:cubicBezTo>
                  <a:cubicBezTo>
                    <a:pt x="3284" y="11211"/>
                    <a:pt x="3234" y="11236"/>
                    <a:pt x="3208" y="11261"/>
                  </a:cubicBezTo>
                  <a:cubicBezTo>
                    <a:pt x="3183" y="11311"/>
                    <a:pt x="3133" y="11362"/>
                    <a:pt x="3083" y="11412"/>
                  </a:cubicBezTo>
                  <a:cubicBezTo>
                    <a:pt x="3008" y="11437"/>
                    <a:pt x="2958" y="11487"/>
                    <a:pt x="2908" y="11537"/>
                  </a:cubicBezTo>
                  <a:cubicBezTo>
                    <a:pt x="2833" y="11562"/>
                    <a:pt x="2782" y="11587"/>
                    <a:pt x="2732" y="11612"/>
                  </a:cubicBezTo>
                  <a:cubicBezTo>
                    <a:pt x="2682" y="11637"/>
                    <a:pt x="2607" y="11662"/>
                    <a:pt x="2557" y="11687"/>
                  </a:cubicBezTo>
                  <a:cubicBezTo>
                    <a:pt x="2482" y="11712"/>
                    <a:pt x="2406" y="11738"/>
                    <a:pt x="2306" y="11738"/>
                  </a:cubicBezTo>
                  <a:cubicBezTo>
                    <a:pt x="2206" y="11763"/>
                    <a:pt x="2131" y="11763"/>
                    <a:pt x="2031" y="11763"/>
                  </a:cubicBezTo>
                  <a:lnTo>
                    <a:pt x="1705" y="11763"/>
                  </a:lnTo>
                  <a:cubicBezTo>
                    <a:pt x="1655" y="11738"/>
                    <a:pt x="1630" y="11738"/>
                    <a:pt x="1604" y="11712"/>
                  </a:cubicBezTo>
                  <a:cubicBezTo>
                    <a:pt x="1554" y="11712"/>
                    <a:pt x="1529" y="11687"/>
                    <a:pt x="1504" y="11687"/>
                  </a:cubicBezTo>
                  <a:cubicBezTo>
                    <a:pt x="1479" y="11662"/>
                    <a:pt x="1479" y="11662"/>
                    <a:pt x="1454" y="11662"/>
                  </a:cubicBezTo>
                  <a:cubicBezTo>
                    <a:pt x="1429" y="11637"/>
                    <a:pt x="1404" y="11612"/>
                    <a:pt x="1379" y="11587"/>
                  </a:cubicBezTo>
                  <a:cubicBezTo>
                    <a:pt x="1329" y="11562"/>
                    <a:pt x="1304" y="11512"/>
                    <a:pt x="1279" y="11487"/>
                  </a:cubicBezTo>
                  <a:cubicBezTo>
                    <a:pt x="1254" y="11462"/>
                    <a:pt x="1228" y="11412"/>
                    <a:pt x="1203" y="11387"/>
                  </a:cubicBezTo>
                  <a:cubicBezTo>
                    <a:pt x="1178" y="11337"/>
                    <a:pt x="1153" y="11311"/>
                    <a:pt x="1153" y="11261"/>
                  </a:cubicBezTo>
                  <a:cubicBezTo>
                    <a:pt x="1128" y="11236"/>
                    <a:pt x="1128" y="11211"/>
                    <a:pt x="1103" y="11161"/>
                  </a:cubicBezTo>
                  <a:cubicBezTo>
                    <a:pt x="1103" y="11136"/>
                    <a:pt x="1103" y="11111"/>
                    <a:pt x="1078" y="11086"/>
                  </a:cubicBezTo>
                  <a:cubicBezTo>
                    <a:pt x="1078" y="11036"/>
                    <a:pt x="1078" y="10986"/>
                    <a:pt x="1078" y="10936"/>
                  </a:cubicBezTo>
                  <a:cubicBezTo>
                    <a:pt x="1078" y="10910"/>
                    <a:pt x="1078" y="10885"/>
                    <a:pt x="1078" y="10860"/>
                  </a:cubicBezTo>
                  <a:cubicBezTo>
                    <a:pt x="1078" y="10835"/>
                    <a:pt x="1078" y="10810"/>
                    <a:pt x="1078" y="10785"/>
                  </a:cubicBezTo>
                  <a:cubicBezTo>
                    <a:pt x="1103" y="10760"/>
                    <a:pt x="1103" y="10735"/>
                    <a:pt x="1103" y="10710"/>
                  </a:cubicBezTo>
                  <a:cubicBezTo>
                    <a:pt x="1103" y="10710"/>
                    <a:pt x="1103" y="10685"/>
                    <a:pt x="1128" y="10685"/>
                  </a:cubicBezTo>
                  <a:cubicBezTo>
                    <a:pt x="1128" y="10660"/>
                    <a:pt x="1128" y="10660"/>
                    <a:pt x="1153" y="10635"/>
                  </a:cubicBezTo>
                  <a:cubicBezTo>
                    <a:pt x="1153" y="10635"/>
                    <a:pt x="1153" y="10610"/>
                    <a:pt x="1178" y="10610"/>
                  </a:cubicBezTo>
                  <a:cubicBezTo>
                    <a:pt x="1203" y="10610"/>
                    <a:pt x="1228" y="10585"/>
                    <a:pt x="1254" y="10585"/>
                  </a:cubicBezTo>
                  <a:cubicBezTo>
                    <a:pt x="1329" y="10585"/>
                    <a:pt x="1379" y="10585"/>
                    <a:pt x="1454" y="10560"/>
                  </a:cubicBezTo>
                  <a:close/>
                  <a:moveTo>
                    <a:pt x="5160" y="0"/>
                  </a:moveTo>
                  <a:cubicBezTo>
                    <a:pt x="4933" y="0"/>
                    <a:pt x="4710" y="185"/>
                    <a:pt x="4687" y="409"/>
                  </a:cubicBezTo>
                  <a:cubicBezTo>
                    <a:pt x="4537" y="1562"/>
                    <a:pt x="4437" y="2715"/>
                    <a:pt x="4336" y="3893"/>
                  </a:cubicBezTo>
                  <a:cubicBezTo>
                    <a:pt x="4211" y="4946"/>
                    <a:pt x="4136" y="5998"/>
                    <a:pt x="4036" y="7076"/>
                  </a:cubicBezTo>
                  <a:cubicBezTo>
                    <a:pt x="3960" y="8053"/>
                    <a:pt x="3910" y="9056"/>
                    <a:pt x="3810" y="10033"/>
                  </a:cubicBezTo>
                  <a:cubicBezTo>
                    <a:pt x="3810" y="10134"/>
                    <a:pt x="3810" y="10209"/>
                    <a:pt x="3785" y="10309"/>
                  </a:cubicBezTo>
                  <a:cubicBezTo>
                    <a:pt x="3434" y="10159"/>
                    <a:pt x="3108" y="9958"/>
                    <a:pt x="2757" y="9833"/>
                  </a:cubicBezTo>
                  <a:cubicBezTo>
                    <a:pt x="2557" y="9758"/>
                    <a:pt x="2356" y="9707"/>
                    <a:pt x="2156" y="9657"/>
                  </a:cubicBezTo>
                  <a:cubicBezTo>
                    <a:pt x="1955" y="9632"/>
                    <a:pt x="1730" y="9582"/>
                    <a:pt x="1529" y="9582"/>
                  </a:cubicBezTo>
                  <a:cubicBezTo>
                    <a:pt x="1178" y="9582"/>
                    <a:pt x="827" y="9607"/>
                    <a:pt x="552" y="9833"/>
                  </a:cubicBezTo>
                  <a:cubicBezTo>
                    <a:pt x="76" y="10234"/>
                    <a:pt x="0" y="10885"/>
                    <a:pt x="151" y="11437"/>
                  </a:cubicBezTo>
                  <a:cubicBezTo>
                    <a:pt x="251" y="11712"/>
                    <a:pt x="376" y="11988"/>
                    <a:pt x="577" y="12189"/>
                  </a:cubicBezTo>
                  <a:cubicBezTo>
                    <a:pt x="752" y="12364"/>
                    <a:pt x="953" y="12540"/>
                    <a:pt x="1178" y="12615"/>
                  </a:cubicBezTo>
                  <a:cubicBezTo>
                    <a:pt x="1429" y="12715"/>
                    <a:pt x="1705" y="12765"/>
                    <a:pt x="1955" y="12765"/>
                  </a:cubicBezTo>
                  <a:lnTo>
                    <a:pt x="2131" y="12765"/>
                  </a:lnTo>
                  <a:cubicBezTo>
                    <a:pt x="2632" y="12715"/>
                    <a:pt x="3108" y="12590"/>
                    <a:pt x="3534" y="12289"/>
                  </a:cubicBezTo>
                  <a:cubicBezTo>
                    <a:pt x="3835" y="12063"/>
                    <a:pt x="4111" y="11788"/>
                    <a:pt x="4311" y="11462"/>
                  </a:cubicBezTo>
                  <a:cubicBezTo>
                    <a:pt x="4361" y="11362"/>
                    <a:pt x="4386" y="11261"/>
                    <a:pt x="4361" y="11161"/>
                  </a:cubicBezTo>
                  <a:cubicBezTo>
                    <a:pt x="4411" y="11136"/>
                    <a:pt x="4462" y="11086"/>
                    <a:pt x="4512" y="11036"/>
                  </a:cubicBezTo>
                  <a:cubicBezTo>
                    <a:pt x="4587" y="10910"/>
                    <a:pt x="4662" y="10810"/>
                    <a:pt x="4712" y="10660"/>
                  </a:cubicBezTo>
                  <a:cubicBezTo>
                    <a:pt x="4737" y="10560"/>
                    <a:pt x="4762" y="10484"/>
                    <a:pt x="4787" y="10384"/>
                  </a:cubicBezTo>
                  <a:cubicBezTo>
                    <a:pt x="4812" y="10108"/>
                    <a:pt x="4812" y="9858"/>
                    <a:pt x="4838" y="9582"/>
                  </a:cubicBezTo>
                  <a:cubicBezTo>
                    <a:pt x="4863" y="9357"/>
                    <a:pt x="4888" y="9106"/>
                    <a:pt x="4888" y="8855"/>
                  </a:cubicBezTo>
                  <a:cubicBezTo>
                    <a:pt x="4988" y="7828"/>
                    <a:pt x="5063" y="6800"/>
                    <a:pt x="5138" y="5773"/>
                  </a:cubicBezTo>
                  <a:cubicBezTo>
                    <a:pt x="5138" y="5760"/>
                    <a:pt x="5138" y="5754"/>
                    <a:pt x="5138" y="5748"/>
                  </a:cubicBezTo>
                  <a:cubicBezTo>
                    <a:pt x="5213" y="4870"/>
                    <a:pt x="5314" y="3993"/>
                    <a:pt x="5389" y="3141"/>
                  </a:cubicBezTo>
                  <a:cubicBezTo>
                    <a:pt x="5464" y="2264"/>
                    <a:pt x="5539" y="1412"/>
                    <a:pt x="5640" y="560"/>
                  </a:cubicBezTo>
                  <a:cubicBezTo>
                    <a:pt x="5690" y="284"/>
                    <a:pt x="5514" y="33"/>
                    <a:pt x="5239" y="8"/>
                  </a:cubicBezTo>
                  <a:cubicBezTo>
                    <a:pt x="5212" y="3"/>
                    <a:pt x="5186" y="0"/>
                    <a:pt x="5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2070325" y="1545100"/>
              <a:ext cx="124700" cy="299550"/>
            </a:xfrm>
            <a:custGeom>
              <a:avLst/>
              <a:gdLst/>
              <a:ahLst/>
              <a:cxnLst/>
              <a:rect l="l" t="t" r="r" b="b"/>
              <a:pathLst>
                <a:path w="4988" h="11982" extrusionOk="0">
                  <a:moveTo>
                    <a:pt x="2983" y="9802"/>
                  </a:moveTo>
                  <a:cubicBezTo>
                    <a:pt x="3133" y="9827"/>
                    <a:pt x="3258" y="9852"/>
                    <a:pt x="3409" y="9877"/>
                  </a:cubicBezTo>
                  <a:lnTo>
                    <a:pt x="3459" y="9877"/>
                  </a:lnTo>
                  <a:cubicBezTo>
                    <a:pt x="3509" y="9902"/>
                    <a:pt x="3559" y="9927"/>
                    <a:pt x="3609" y="9952"/>
                  </a:cubicBezTo>
                  <a:cubicBezTo>
                    <a:pt x="3634" y="9977"/>
                    <a:pt x="3684" y="9977"/>
                    <a:pt x="3709" y="10027"/>
                  </a:cubicBezTo>
                  <a:cubicBezTo>
                    <a:pt x="3760" y="10027"/>
                    <a:pt x="3785" y="10052"/>
                    <a:pt x="3810" y="10102"/>
                  </a:cubicBezTo>
                  <a:cubicBezTo>
                    <a:pt x="3835" y="10127"/>
                    <a:pt x="3860" y="10152"/>
                    <a:pt x="3910" y="10177"/>
                  </a:cubicBezTo>
                  <a:cubicBezTo>
                    <a:pt x="3910" y="10177"/>
                    <a:pt x="3910" y="10203"/>
                    <a:pt x="3935" y="10203"/>
                  </a:cubicBezTo>
                  <a:cubicBezTo>
                    <a:pt x="3935" y="10228"/>
                    <a:pt x="3960" y="10253"/>
                    <a:pt x="3960" y="10278"/>
                  </a:cubicBezTo>
                  <a:cubicBezTo>
                    <a:pt x="3960" y="10303"/>
                    <a:pt x="3960" y="10303"/>
                    <a:pt x="3985" y="10303"/>
                  </a:cubicBezTo>
                  <a:cubicBezTo>
                    <a:pt x="3985" y="10328"/>
                    <a:pt x="3985" y="10353"/>
                    <a:pt x="3985" y="10353"/>
                  </a:cubicBezTo>
                  <a:cubicBezTo>
                    <a:pt x="3985" y="10378"/>
                    <a:pt x="3985" y="10378"/>
                    <a:pt x="3985" y="10403"/>
                  </a:cubicBezTo>
                  <a:cubicBezTo>
                    <a:pt x="3985" y="10403"/>
                    <a:pt x="3985" y="10428"/>
                    <a:pt x="3985" y="10428"/>
                  </a:cubicBezTo>
                  <a:cubicBezTo>
                    <a:pt x="3985" y="10428"/>
                    <a:pt x="3985" y="10453"/>
                    <a:pt x="3985" y="10453"/>
                  </a:cubicBezTo>
                  <a:cubicBezTo>
                    <a:pt x="3985" y="10478"/>
                    <a:pt x="3985" y="10503"/>
                    <a:pt x="3960" y="10528"/>
                  </a:cubicBezTo>
                  <a:cubicBezTo>
                    <a:pt x="3960" y="10528"/>
                    <a:pt x="3960" y="10553"/>
                    <a:pt x="3935" y="10578"/>
                  </a:cubicBezTo>
                  <a:cubicBezTo>
                    <a:pt x="3935" y="10578"/>
                    <a:pt x="3935" y="10604"/>
                    <a:pt x="3910" y="10604"/>
                  </a:cubicBezTo>
                  <a:cubicBezTo>
                    <a:pt x="3910" y="10629"/>
                    <a:pt x="3885" y="10654"/>
                    <a:pt x="3860" y="10679"/>
                  </a:cubicBezTo>
                  <a:cubicBezTo>
                    <a:pt x="3835" y="10704"/>
                    <a:pt x="3810" y="10729"/>
                    <a:pt x="3785" y="10754"/>
                  </a:cubicBezTo>
                  <a:cubicBezTo>
                    <a:pt x="3760" y="10779"/>
                    <a:pt x="3709" y="10829"/>
                    <a:pt x="3659" y="10854"/>
                  </a:cubicBezTo>
                  <a:cubicBezTo>
                    <a:pt x="3634" y="10854"/>
                    <a:pt x="3609" y="10879"/>
                    <a:pt x="3559" y="10904"/>
                  </a:cubicBezTo>
                  <a:cubicBezTo>
                    <a:pt x="3534" y="10904"/>
                    <a:pt x="3509" y="10904"/>
                    <a:pt x="3484" y="10929"/>
                  </a:cubicBezTo>
                  <a:cubicBezTo>
                    <a:pt x="3434" y="10929"/>
                    <a:pt x="3384" y="10954"/>
                    <a:pt x="3334" y="10954"/>
                  </a:cubicBezTo>
                  <a:cubicBezTo>
                    <a:pt x="3258" y="10979"/>
                    <a:pt x="3208" y="10979"/>
                    <a:pt x="3133" y="10979"/>
                  </a:cubicBezTo>
                  <a:lnTo>
                    <a:pt x="2832" y="10979"/>
                  </a:lnTo>
                  <a:cubicBezTo>
                    <a:pt x="2707" y="10979"/>
                    <a:pt x="2582" y="10954"/>
                    <a:pt x="2456" y="10929"/>
                  </a:cubicBezTo>
                  <a:cubicBezTo>
                    <a:pt x="2381" y="10904"/>
                    <a:pt x="2331" y="10879"/>
                    <a:pt x="2256" y="10854"/>
                  </a:cubicBezTo>
                  <a:cubicBezTo>
                    <a:pt x="2206" y="10854"/>
                    <a:pt x="2131" y="10829"/>
                    <a:pt x="2080" y="10804"/>
                  </a:cubicBezTo>
                  <a:cubicBezTo>
                    <a:pt x="2005" y="10754"/>
                    <a:pt x="1930" y="10704"/>
                    <a:pt x="1855" y="10654"/>
                  </a:cubicBezTo>
                  <a:cubicBezTo>
                    <a:pt x="1830" y="10629"/>
                    <a:pt x="1780" y="10604"/>
                    <a:pt x="1755" y="10578"/>
                  </a:cubicBezTo>
                  <a:cubicBezTo>
                    <a:pt x="1679" y="10528"/>
                    <a:pt x="1629" y="10453"/>
                    <a:pt x="1579" y="10403"/>
                  </a:cubicBezTo>
                  <a:cubicBezTo>
                    <a:pt x="1554" y="10353"/>
                    <a:pt x="1529" y="10328"/>
                    <a:pt x="1504" y="10303"/>
                  </a:cubicBezTo>
                  <a:cubicBezTo>
                    <a:pt x="1729" y="10203"/>
                    <a:pt x="1930" y="10077"/>
                    <a:pt x="2156" y="9977"/>
                  </a:cubicBezTo>
                  <a:cubicBezTo>
                    <a:pt x="2231" y="9927"/>
                    <a:pt x="2331" y="9902"/>
                    <a:pt x="2406" y="9877"/>
                  </a:cubicBezTo>
                  <a:cubicBezTo>
                    <a:pt x="2481" y="9852"/>
                    <a:pt x="2532" y="9827"/>
                    <a:pt x="2607" y="9827"/>
                  </a:cubicBezTo>
                  <a:cubicBezTo>
                    <a:pt x="2657" y="9827"/>
                    <a:pt x="2707" y="9802"/>
                    <a:pt x="2757" y="9802"/>
                  </a:cubicBezTo>
                  <a:close/>
                  <a:moveTo>
                    <a:pt x="463" y="0"/>
                  </a:moveTo>
                  <a:cubicBezTo>
                    <a:pt x="226" y="0"/>
                    <a:pt x="0" y="217"/>
                    <a:pt x="0" y="478"/>
                  </a:cubicBezTo>
                  <a:cubicBezTo>
                    <a:pt x="0" y="829"/>
                    <a:pt x="25" y="1180"/>
                    <a:pt x="50" y="1531"/>
                  </a:cubicBezTo>
                  <a:cubicBezTo>
                    <a:pt x="100" y="2709"/>
                    <a:pt x="125" y="3912"/>
                    <a:pt x="151" y="5090"/>
                  </a:cubicBezTo>
                  <a:cubicBezTo>
                    <a:pt x="151" y="6142"/>
                    <a:pt x="176" y="7195"/>
                    <a:pt x="226" y="8248"/>
                  </a:cubicBezTo>
                  <a:cubicBezTo>
                    <a:pt x="226" y="8498"/>
                    <a:pt x="226" y="8724"/>
                    <a:pt x="226" y="8974"/>
                  </a:cubicBezTo>
                  <a:cubicBezTo>
                    <a:pt x="251" y="9275"/>
                    <a:pt x="251" y="9551"/>
                    <a:pt x="276" y="9852"/>
                  </a:cubicBezTo>
                  <a:cubicBezTo>
                    <a:pt x="301" y="10002"/>
                    <a:pt x="376" y="10127"/>
                    <a:pt x="476" y="10253"/>
                  </a:cubicBezTo>
                  <a:cubicBezTo>
                    <a:pt x="451" y="10353"/>
                    <a:pt x="451" y="10478"/>
                    <a:pt x="526" y="10578"/>
                  </a:cubicBezTo>
                  <a:cubicBezTo>
                    <a:pt x="752" y="11030"/>
                    <a:pt x="1103" y="11406"/>
                    <a:pt x="1554" y="11631"/>
                  </a:cubicBezTo>
                  <a:cubicBezTo>
                    <a:pt x="1805" y="11756"/>
                    <a:pt x="2055" y="11857"/>
                    <a:pt x="2331" y="11907"/>
                  </a:cubicBezTo>
                  <a:cubicBezTo>
                    <a:pt x="2532" y="11957"/>
                    <a:pt x="2757" y="11982"/>
                    <a:pt x="2958" y="11982"/>
                  </a:cubicBezTo>
                  <a:lnTo>
                    <a:pt x="3033" y="11982"/>
                  </a:lnTo>
                  <a:cubicBezTo>
                    <a:pt x="3183" y="11982"/>
                    <a:pt x="3334" y="11957"/>
                    <a:pt x="3459" y="11932"/>
                  </a:cubicBezTo>
                  <a:cubicBezTo>
                    <a:pt x="3634" y="11932"/>
                    <a:pt x="3785" y="11882"/>
                    <a:pt x="3935" y="11807"/>
                  </a:cubicBezTo>
                  <a:cubicBezTo>
                    <a:pt x="4386" y="11631"/>
                    <a:pt x="4787" y="11255"/>
                    <a:pt x="4912" y="10779"/>
                  </a:cubicBezTo>
                  <a:cubicBezTo>
                    <a:pt x="4988" y="10553"/>
                    <a:pt x="4988" y="10303"/>
                    <a:pt x="4938" y="10077"/>
                  </a:cubicBezTo>
                  <a:cubicBezTo>
                    <a:pt x="4887" y="9852"/>
                    <a:pt x="4762" y="9626"/>
                    <a:pt x="4587" y="9476"/>
                  </a:cubicBezTo>
                  <a:cubicBezTo>
                    <a:pt x="4386" y="9250"/>
                    <a:pt x="4136" y="9075"/>
                    <a:pt x="3860" y="8974"/>
                  </a:cubicBezTo>
                  <a:cubicBezTo>
                    <a:pt x="3735" y="8924"/>
                    <a:pt x="3584" y="8899"/>
                    <a:pt x="3434" y="8874"/>
                  </a:cubicBezTo>
                  <a:cubicBezTo>
                    <a:pt x="3359" y="8874"/>
                    <a:pt x="3283" y="8849"/>
                    <a:pt x="3208" y="8849"/>
                  </a:cubicBezTo>
                  <a:cubicBezTo>
                    <a:pt x="3084" y="8827"/>
                    <a:pt x="2955" y="8814"/>
                    <a:pt x="2824" y="8814"/>
                  </a:cubicBezTo>
                  <a:cubicBezTo>
                    <a:pt x="2662" y="8814"/>
                    <a:pt x="2497" y="8833"/>
                    <a:pt x="2331" y="8874"/>
                  </a:cubicBezTo>
                  <a:cubicBezTo>
                    <a:pt x="2105" y="8924"/>
                    <a:pt x="1880" y="9000"/>
                    <a:pt x="1654" y="9100"/>
                  </a:cubicBezTo>
                  <a:cubicBezTo>
                    <a:pt x="1529" y="9175"/>
                    <a:pt x="1379" y="9250"/>
                    <a:pt x="1228" y="9325"/>
                  </a:cubicBezTo>
                  <a:cubicBezTo>
                    <a:pt x="1203" y="8498"/>
                    <a:pt x="1178" y="7646"/>
                    <a:pt x="1153" y="6819"/>
                  </a:cubicBezTo>
                  <a:cubicBezTo>
                    <a:pt x="1128" y="5791"/>
                    <a:pt x="1128" y="4739"/>
                    <a:pt x="1103" y="3711"/>
                  </a:cubicBezTo>
                  <a:cubicBezTo>
                    <a:pt x="1103" y="3160"/>
                    <a:pt x="1078" y="2583"/>
                    <a:pt x="1053" y="2007"/>
                  </a:cubicBezTo>
                  <a:cubicBezTo>
                    <a:pt x="1053" y="1506"/>
                    <a:pt x="1028" y="1004"/>
                    <a:pt x="1003" y="503"/>
                  </a:cubicBezTo>
                  <a:cubicBezTo>
                    <a:pt x="978" y="228"/>
                    <a:pt x="777" y="2"/>
                    <a:pt x="501" y="2"/>
                  </a:cubicBezTo>
                  <a:cubicBezTo>
                    <a:pt x="489" y="1"/>
                    <a:pt x="476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1540250" y="885250"/>
              <a:ext cx="342125" cy="192500"/>
            </a:xfrm>
            <a:custGeom>
              <a:avLst/>
              <a:gdLst/>
              <a:ahLst/>
              <a:cxnLst/>
              <a:rect l="l" t="t" r="r" b="b"/>
              <a:pathLst>
                <a:path w="13685" h="7700" extrusionOk="0">
                  <a:moveTo>
                    <a:pt x="582" y="0"/>
                  </a:moveTo>
                  <a:cubicBezTo>
                    <a:pt x="400" y="0"/>
                    <a:pt x="213" y="97"/>
                    <a:pt x="125" y="255"/>
                  </a:cubicBezTo>
                  <a:cubicBezTo>
                    <a:pt x="0" y="506"/>
                    <a:pt x="100" y="782"/>
                    <a:pt x="326" y="932"/>
                  </a:cubicBezTo>
                  <a:cubicBezTo>
                    <a:pt x="802" y="1183"/>
                    <a:pt x="1253" y="1459"/>
                    <a:pt x="1704" y="1734"/>
                  </a:cubicBezTo>
                  <a:cubicBezTo>
                    <a:pt x="2155" y="2010"/>
                    <a:pt x="2607" y="2261"/>
                    <a:pt x="3058" y="2536"/>
                  </a:cubicBezTo>
                  <a:cubicBezTo>
                    <a:pt x="3509" y="2812"/>
                    <a:pt x="3960" y="3088"/>
                    <a:pt x="4436" y="3338"/>
                  </a:cubicBezTo>
                  <a:cubicBezTo>
                    <a:pt x="4912" y="3589"/>
                    <a:pt x="5389" y="3839"/>
                    <a:pt x="5865" y="4115"/>
                  </a:cubicBezTo>
                  <a:cubicBezTo>
                    <a:pt x="6341" y="4366"/>
                    <a:pt x="6817" y="4616"/>
                    <a:pt x="7293" y="4867"/>
                  </a:cubicBezTo>
                  <a:cubicBezTo>
                    <a:pt x="7770" y="5143"/>
                    <a:pt x="8246" y="5393"/>
                    <a:pt x="8722" y="5669"/>
                  </a:cubicBezTo>
                  <a:cubicBezTo>
                    <a:pt x="9173" y="5920"/>
                    <a:pt x="9624" y="6170"/>
                    <a:pt x="10075" y="6421"/>
                  </a:cubicBezTo>
                  <a:cubicBezTo>
                    <a:pt x="10301" y="6546"/>
                    <a:pt x="10501" y="6647"/>
                    <a:pt x="10727" y="6747"/>
                  </a:cubicBezTo>
                  <a:cubicBezTo>
                    <a:pt x="10978" y="6872"/>
                    <a:pt x="11253" y="6997"/>
                    <a:pt x="11504" y="7123"/>
                  </a:cubicBezTo>
                  <a:cubicBezTo>
                    <a:pt x="12005" y="7323"/>
                    <a:pt x="12481" y="7549"/>
                    <a:pt x="13008" y="7674"/>
                  </a:cubicBezTo>
                  <a:cubicBezTo>
                    <a:pt x="13058" y="7674"/>
                    <a:pt x="13083" y="7699"/>
                    <a:pt x="13133" y="7699"/>
                  </a:cubicBezTo>
                  <a:cubicBezTo>
                    <a:pt x="13359" y="7699"/>
                    <a:pt x="13559" y="7524"/>
                    <a:pt x="13609" y="7298"/>
                  </a:cubicBezTo>
                  <a:cubicBezTo>
                    <a:pt x="13684" y="7048"/>
                    <a:pt x="13509" y="6772"/>
                    <a:pt x="13233" y="6722"/>
                  </a:cubicBezTo>
                  <a:cubicBezTo>
                    <a:pt x="13183" y="6697"/>
                    <a:pt x="13108" y="6672"/>
                    <a:pt x="13033" y="6672"/>
                  </a:cubicBezTo>
                  <a:cubicBezTo>
                    <a:pt x="12958" y="6621"/>
                    <a:pt x="12857" y="6596"/>
                    <a:pt x="12782" y="6571"/>
                  </a:cubicBezTo>
                  <a:cubicBezTo>
                    <a:pt x="12657" y="6521"/>
                    <a:pt x="12557" y="6496"/>
                    <a:pt x="12431" y="6446"/>
                  </a:cubicBezTo>
                  <a:cubicBezTo>
                    <a:pt x="12256" y="6371"/>
                    <a:pt x="12080" y="6296"/>
                    <a:pt x="11880" y="6220"/>
                  </a:cubicBezTo>
                  <a:cubicBezTo>
                    <a:pt x="11429" y="5995"/>
                    <a:pt x="10978" y="5769"/>
                    <a:pt x="10501" y="5544"/>
                  </a:cubicBezTo>
                  <a:cubicBezTo>
                    <a:pt x="10050" y="5293"/>
                    <a:pt x="9574" y="5042"/>
                    <a:pt x="9123" y="4767"/>
                  </a:cubicBezTo>
                  <a:cubicBezTo>
                    <a:pt x="8196" y="4240"/>
                    <a:pt x="7243" y="3714"/>
                    <a:pt x="6291" y="3213"/>
                  </a:cubicBezTo>
                  <a:cubicBezTo>
                    <a:pt x="5815" y="2962"/>
                    <a:pt x="5338" y="2712"/>
                    <a:pt x="4887" y="2461"/>
                  </a:cubicBezTo>
                  <a:cubicBezTo>
                    <a:pt x="4411" y="2185"/>
                    <a:pt x="3960" y="1935"/>
                    <a:pt x="3484" y="1659"/>
                  </a:cubicBezTo>
                  <a:cubicBezTo>
                    <a:pt x="2607" y="1108"/>
                    <a:pt x="1704" y="581"/>
                    <a:pt x="802" y="55"/>
                  </a:cubicBezTo>
                  <a:cubicBezTo>
                    <a:pt x="735" y="18"/>
                    <a:pt x="659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1477575" y="824050"/>
              <a:ext cx="109050" cy="89525"/>
            </a:xfrm>
            <a:custGeom>
              <a:avLst/>
              <a:gdLst/>
              <a:ahLst/>
              <a:cxnLst/>
              <a:rect l="l" t="t" r="r" b="b"/>
              <a:pathLst>
                <a:path w="4362" h="3581" extrusionOk="0">
                  <a:moveTo>
                    <a:pt x="580" y="0"/>
                  </a:moveTo>
                  <a:cubicBezTo>
                    <a:pt x="376" y="0"/>
                    <a:pt x="182" y="121"/>
                    <a:pt x="101" y="323"/>
                  </a:cubicBezTo>
                  <a:cubicBezTo>
                    <a:pt x="1" y="548"/>
                    <a:pt x="101" y="799"/>
                    <a:pt x="302" y="924"/>
                  </a:cubicBezTo>
                  <a:lnTo>
                    <a:pt x="327" y="924"/>
                  </a:lnTo>
                  <a:cubicBezTo>
                    <a:pt x="452" y="1049"/>
                    <a:pt x="577" y="1200"/>
                    <a:pt x="728" y="1325"/>
                  </a:cubicBezTo>
                  <a:cubicBezTo>
                    <a:pt x="853" y="1450"/>
                    <a:pt x="953" y="1576"/>
                    <a:pt x="1078" y="1701"/>
                  </a:cubicBezTo>
                  <a:cubicBezTo>
                    <a:pt x="1204" y="1826"/>
                    <a:pt x="1329" y="1927"/>
                    <a:pt x="1454" y="2027"/>
                  </a:cubicBezTo>
                  <a:cubicBezTo>
                    <a:pt x="1580" y="2127"/>
                    <a:pt x="1705" y="2227"/>
                    <a:pt x="1830" y="2328"/>
                  </a:cubicBezTo>
                  <a:cubicBezTo>
                    <a:pt x="2382" y="2729"/>
                    <a:pt x="2958" y="3104"/>
                    <a:pt x="3510" y="3506"/>
                  </a:cubicBezTo>
                  <a:cubicBezTo>
                    <a:pt x="3585" y="3556"/>
                    <a:pt x="3685" y="3581"/>
                    <a:pt x="3785" y="3581"/>
                  </a:cubicBezTo>
                  <a:cubicBezTo>
                    <a:pt x="3961" y="3581"/>
                    <a:pt x="4111" y="3506"/>
                    <a:pt x="4186" y="3380"/>
                  </a:cubicBezTo>
                  <a:cubicBezTo>
                    <a:pt x="4362" y="3155"/>
                    <a:pt x="4312" y="2854"/>
                    <a:pt x="4086" y="2703"/>
                  </a:cubicBezTo>
                  <a:cubicBezTo>
                    <a:pt x="3735" y="2453"/>
                    <a:pt x="3384" y="2202"/>
                    <a:pt x="3033" y="1977"/>
                  </a:cubicBezTo>
                  <a:cubicBezTo>
                    <a:pt x="2883" y="1851"/>
                    <a:pt x="2708" y="1751"/>
                    <a:pt x="2532" y="1626"/>
                  </a:cubicBezTo>
                  <a:cubicBezTo>
                    <a:pt x="2382" y="1500"/>
                    <a:pt x="2206" y="1375"/>
                    <a:pt x="2056" y="1250"/>
                  </a:cubicBezTo>
                  <a:cubicBezTo>
                    <a:pt x="1855" y="1074"/>
                    <a:pt x="1655" y="899"/>
                    <a:pt x="1479" y="698"/>
                  </a:cubicBezTo>
                  <a:cubicBezTo>
                    <a:pt x="1354" y="573"/>
                    <a:pt x="1254" y="473"/>
                    <a:pt x="1154" y="348"/>
                  </a:cubicBezTo>
                  <a:cubicBezTo>
                    <a:pt x="1028" y="222"/>
                    <a:pt x="903" y="97"/>
                    <a:pt x="728" y="22"/>
                  </a:cubicBezTo>
                  <a:cubicBezTo>
                    <a:pt x="679" y="7"/>
                    <a:pt x="62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40875" y="797600"/>
              <a:ext cx="47000" cy="115975"/>
            </a:xfrm>
            <a:custGeom>
              <a:avLst/>
              <a:gdLst/>
              <a:ahLst/>
              <a:cxnLst/>
              <a:rect l="l" t="t" r="r" b="b"/>
              <a:pathLst>
                <a:path w="1880" h="4639" extrusionOk="0">
                  <a:moveTo>
                    <a:pt x="518" y="0"/>
                  </a:moveTo>
                  <a:cubicBezTo>
                    <a:pt x="504" y="0"/>
                    <a:pt x="490" y="1"/>
                    <a:pt x="476" y="2"/>
                  </a:cubicBezTo>
                  <a:cubicBezTo>
                    <a:pt x="226" y="2"/>
                    <a:pt x="0" y="228"/>
                    <a:pt x="0" y="503"/>
                  </a:cubicBezTo>
                  <a:cubicBezTo>
                    <a:pt x="25" y="829"/>
                    <a:pt x="100" y="1155"/>
                    <a:pt x="176" y="1481"/>
                  </a:cubicBezTo>
                  <a:cubicBezTo>
                    <a:pt x="226" y="1832"/>
                    <a:pt x="301" y="2157"/>
                    <a:pt x="376" y="2483"/>
                  </a:cubicBezTo>
                  <a:cubicBezTo>
                    <a:pt x="526" y="3085"/>
                    <a:pt x="677" y="3686"/>
                    <a:pt x="852" y="4288"/>
                  </a:cubicBezTo>
                  <a:cubicBezTo>
                    <a:pt x="902" y="4513"/>
                    <a:pt x="1103" y="4639"/>
                    <a:pt x="1328" y="4639"/>
                  </a:cubicBezTo>
                  <a:lnTo>
                    <a:pt x="1454" y="4639"/>
                  </a:lnTo>
                  <a:cubicBezTo>
                    <a:pt x="1729" y="4564"/>
                    <a:pt x="1880" y="4288"/>
                    <a:pt x="1805" y="4012"/>
                  </a:cubicBezTo>
                  <a:cubicBezTo>
                    <a:pt x="1554" y="3210"/>
                    <a:pt x="1353" y="2358"/>
                    <a:pt x="1178" y="1531"/>
                  </a:cubicBezTo>
                  <a:cubicBezTo>
                    <a:pt x="1103" y="1180"/>
                    <a:pt x="1028" y="829"/>
                    <a:pt x="978" y="478"/>
                  </a:cubicBezTo>
                  <a:cubicBezTo>
                    <a:pt x="978" y="217"/>
                    <a:pt x="774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459400" y="884050"/>
              <a:ext cx="127850" cy="50825"/>
            </a:xfrm>
            <a:custGeom>
              <a:avLst/>
              <a:gdLst/>
              <a:ahLst/>
              <a:cxnLst/>
              <a:rect l="l" t="t" r="r" b="b"/>
              <a:pathLst>
                <a:path w="5114" h="2033" extrusionOk="0">
                  <a:moveTo>
                    <a:pt x="4594" y="0"/>
                  </a:moveTo>
                  <a:cubicBezTo>
                    <a:pt x="4517" y="0"/>
                    <a:pt x="4439" y="22"/>
                    <a:pt x="4362" y="53"/>
                  </a:cubicBezTo>
                  <a:cubicBezTo>
                    <a:pt x="4287" y="78"/>
                    <a:pt x="4186" y="103"/>
                    <a:pt x="4111" y="128"/>
                  </a:cubicBezTo>
                  <a:cubicBezTo>
                    <a:pt x="3510" y="329"/>
                    <a:pt x="2858" y="479"/>
                    <a:pt x="2232" y="629"/>
                  </a:cubicBezTo>
                  <a:cubicBezTo>
                    <a:pt x="1630" y="755"/>
                    <a:pt x="1029" y="905"/>
                    <a:pt x="402" y="1080"/>
                  </a:cubicBezTo>
                  <a:cubicBezTo>
                    <a:pt x="151" y="1131"/>
                    <a:pt x="1" y="1431"/>
                    <a:pt x="76" y="1682"/>
                  </a:cubicBezTo>
                  <a:cubicBezTo>
                    <a:pt x="151" y="1908"/>
                    <a:pt x="352" y="2033"/>
                    <a:pt x="552" y="2033"/>
                  </a:cubicBezTo>
                  <a:cubicBezTo>
                    <a:pt x="602" y="2033"/>
                    <a:pt x="653" y="2033"/>
                    <a:pt x="678" y="2008"/>
                  </a:cubicBezTo>
                  <a:cubicBezTo>
                    <a:pt x="1379" y="1832"/>
                    <a:pt x="2081" y="1682"/>
                    <a:pt x="2758" y="1507"/>
                  </a:cubicBezTo>
                  <a:cubicBezTo>
                    <a:pt x="3109" y="1431"/>
                    <a:pt x="3460" y="1356"/>
                    <a:pt x="3785" y="1256"/>
                  </a:cubicBezTo>
                  <a:cubicBezTo>
                    <a:pt x="4111" y="1181"/>
                    <a:pt x="4437" y="1055"/>
                    <a:pt x="4763" y="955"/>
                  </a:cubicBezTo>
                  <a:cubicBezTo>
                    <a:pt x="5013" y="855"/>
                    <a:pt x="5114" y="529"/>
                    <a:pt x="5013" y="303"/>
                  </a:cubicBezTo>
                  <a:cubicBezTo>
                    <a:pt x="4963" y="178"/>
                    <a:pt x="4838" y="78"/>
                    <a:pt x="4738" y="28"/>
                  </a:cubicBezTo>
                  <a:cubicBezTo>
                    <a:pt x="4690" y="9"/>
                    <a:pt x="4642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486350" y="786125"/>
              <a:ext cx="130975" cy="188850"/>
            </a:xfrm>
            <a:custGeom>
              <a:avLst/>
              <a:gdLst/>
              <a:ahLst/>
              <a:cxnLst/>
              <a:rect l="l" t="t" r="r" b="b"/>
              <a:pathLst>
                <a:path w="5239" h="7554" extrusionOk="0">
                  <a:moveTo>
                    <a:pt x="4715" y="1"/>
                  </a:moveTo>
                  <a:cubicBezTo>
                    <a:pt x="4615" y="1"/>
                    <a:pt x="4512" y="29"/>
                    <a:pt x="4437" y="85"/>
                  </a:cubicBezTo>
                  <a:cubicBezTo>
                    <a:pt x="4311" y="160"/>
                    <a:pt x="4261" y="261"/>
                    <a:pt x="4211" y="386"/>
                  </a:cubicBezTo>
                  <a:cubicBezTo>
                    <a:pt x="4011" y="1063"/>
                    <a:pt x="3810" y="1764"/>
                    <a:pt x="3635" y="2441"/>
                  </a:cubicBezTo>
                  <a:cubicBezTo>
                    <a:pt x="3459" y="3118"/>
                    <a:pt x="3334" y="3819"/>
                    <a:pt x="3159" y="4496"/>
                  </a:cubicBezTo>
                  <a:cubicBezTo>
                    <a:pt x="3133" y="4571"/>
                    <a:pt x="3083" y="4672"/>
                    <a:pt x="3058" y="4772"/>
                  </a:cubicBezTo>
                  <a:cubicBezTo>
                    <a:pt x="3033" y="4797"/>
                    <a:pt x="3008" y="4847"/>
                    <a:pt x="2983" y="4897"/>
                  </a:cubicBezTo>
                  <a:cubicBezTo>
                    <a:pt x="2983" y="4897"/>
                    <a:pt x="2983" y="4897"/>
                    <a:pt x="2983" y="4922"/>
                  </a:cubicBezTo>
                  <a:cubicBezTo>
                    <a:pt x="2758" y="5048"/>
                    <a:pt x="2532" y="5173"/>
                    <a:pt x="2306" y="5298"/>
                  </a:cubicBezTo>
                  <a:cubicBezTo>
                    <a:pt x="2056" y="5449"/>
                    <a:pt x="1830" y="5599"/>
                    <a:pt x="1580" y="5774"/>
                  </a:cubicBezTo>
                  <a:cubicBezTo>
                    <a:pt x="1354" y="5925"/>
                    <a:pt x="1128" y="6075"/>
                    <a:pt x="903" y="6226"/>
                  </a:cubicBezTo>
                  <a:cubicBezTo>
                    <a:pt x="778" y="6301"/>
                    <a:pt x="677" y="6376"/>
                    <a:pt x="552" y="6451"/>
                  </a:cubicBezTo>
                  <a:cubicBezTo>
                    <a:pt x="402" y="6551"/>
                    <a:pt x="226" y="6652"/>
                    <a:pt x="126" y="6827"/>
                  </a:cubicBezTo>
                  <a:cubicBezTo>
                    <a:pt x="1" y="7053"/>
                    <a:pt x="101" y="7378"/>
                    <a:pt x="326" y="7504"/>
                  </a:cubicBezTo>
                  <a:cubicBezTo>
                    <a:pt x="402" y="7529"/>
                    <a:pt x="502" y="7554"/>
                    <a:pt x="577" y="7554"/>
                  </a:cubicBezTo>
                  <a:cubicBezTo>
                    <a:pt x="627" y="7554"/>
                    <a:pt x="652" y="7554"/>
                    <a:pt x="702" y="7529"/>
                  </a:cubicBezTo>
                  <a:cubicBezTo>
                    <a:pt x="778" y="7504"/>
                    <a:pt x="853" y="7454"/>
                    <a:pt x="903" y="7403"/>
                  </a:cubicBezTo>
                  <a:cubicBezTo>
                    <a:pt x="928" y="7403"/>
                    <a:pt x="953" y="7378"/>
                    <a:pt x="978" y="7353"/>
                  </a:cubicBezTo>
                  <a:cubicBezTo>
                    <a:pt x="1404" y="7078"/>
                    <a:pt x="1830" y="6777"/>
                    <a:pt x="2281" y="6501"/>
                  </a:cubicBezTo>
                  <a:cubicBezTo>
                    <a:pt x="2482" y="6351"/>
                    <a:pt x="2682" y="6226"/>
                    <a:pt x="2908" y="6100"/>
                  </a:cubicBezTo>
                  <a:cubicBezTo>
                    <a:pt x="3008" y="6025"/>
                    <a:pt x="3108" y="5975"/>
                    <a:pt x="3234" y="5900"/>
                  </a:cubicBezTo>
                  <a:cubicBezTo>
                    <a:pt x="3334" y="5850"/>
                    <a:pt x="3459" y="5774"/>
                    <a:pt x="3560" y="5699"/>
                  </a:cubicBezTo>
                  <a:cubicBezTo>
                    <a:pt x="3810" y="5524"/>
                    <a:pt x="3935" y="5223"/>
                    <a:pt x="4036" y="4947"/>
                  </a:cubicBezTo>
                  <a:cubicBezTo>
                    <a:pt x="4111" y="4772"/>
                    <a:pt x="4136" y="4596"/>
                    <a:pt x="4186" y="4421"/>
                  </a:cubicBezTo>
                  <a:cubicBezTo>
                    <a:pt x="4261" y="4170"/>
                    <a:pt x="4311" y="3920"/>
                    <a:pt x="4362" y="3669"/>
                  </a:cubicBezTo>
                  <a:cubicBezTo>
                    <a:pt x="4612" y="2642"/>
                    <a:pt x="4863" y="1614"/>
                    <a:pt x="5164" y="611"/>
                  </a:cubicBezTo>
                  <a:cubicBezTo>
                    <a:pt x="5239" y="361"/>
                    <a:pt x="5063" y="85"/>
                    <a:pt x="4813" y="10"/>
                  </a:cubicBezTo>
                  <a:cubicBezTo>
                    <a:pt x="4781" y="4"/>
                    <a:pt x="4748" y="1"/>
                    <a:pt x="4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2146125" y="766750"/>
              <a:ext cx="337750" cy="297200"/>
            </a:xfrm>
            <a:custGeom>
              <a:avLst/>
              <a:gdLst/>
              <a:ahLst/>
              <a:cxnLst/>
              <a:rect l="l" t="t" r="r" b="b"/>
              <a:pathLst>
                <a:path w="13510" h="11888" extrusionOk="0">
                  <a:moveTo>
                    <a:pt x="1217" y="11345"/>
                  </a:moveTo>
                  <a:cubicBezTo>
                    <a:pt x="1213" y="11350"/>
                    <a:pt x="1208" y="11356"/>
                    <a:pt x="1204" y="11361"/>
                  </a:cubicBezTo>
                  <a:cubicBezTo>
                    <a:pt x="1204" y="11361"/>
                    <a:pt x="1210" y="11355"/>
                    <a:pt x="1217" y="11345"/>
                  </a:cubicBezTo>
                  <a:close/>
                  <a:moveTo>
                    <a:pt x="12940" y="1"/>
                  </a:moveTo>
                  <a:cubicBezTo>
                    <a:pt x="12834" y="1"/>
                    <a:pt x="12727" y="35"/>
                    <a:pt x="12632" y="108"/>
                  </a:cubicBezTo>
                  <a:cubicBezTo>
                    <a:pt x="12532" y="208"/>
                    <a:pt x="12407" y="284"/>
                    <a:pt x="12307" y="384"/>
                  </a:cubicBezTo>
                  <a:cubicBezTo>
                    <a:pt x="11530" y="1036"/>
                    <a:pt x="10753" y="1712"/>
                    <a:pt x="9976" y="2389"/>
                  </a:cubicBezTo>
                  <a:cubicBezTo>
                    <a:pt x="9149" y="3066"/>
                    <a:pt x="8322" y="3742"/>
                    <a:pt x="7495" y="4419"/>
                  </a:cubicBezTo>
                  <a:cubicBezTo>
                    <a:pt x="6693" y="5096"/>
                    <a:pt x="5865" y="5798"/>
                    <a:pt x="5038" y="6474"/>
                  </a:cubicBezTo>
                  <a:cubicBezTo>
                    <a:pt x="4587" y="6875"/>
                    <a:pt x="4111" y="7251"/>
                    <a:pt x="3660" y="7652"/>
                  </a:cubicBezTo>
                  <a:cubicBezTo>
                    <a:pt x="3484" y="7803"/>
                    <a:pt x="3309" y="7953"/>
                    <a:pt x="3134" y="8103"/>
                  </a:cubicBezTo>
                  <a:cubicBezTo>
                    <a:pt x="3008" y="8229"/>
                    <a:pt x="2858" y="8354"/>
                    <a:pt x="2708" y="8504"/>
                  </a:cubicBezTo>
                  <a:cubicBezTo>
                    <a:pt x="2657" y="8529"/>
                    <a:pt x="2632" y="8554"/>
                    <a:pt x="2582" y="8605"/>
                  </a:cubicBezTo>
                  <a:cubicBezTo>
                    <a:pt x="2582" y="8605"/>
                    <a:pt x="2557" y="8630"/>
                    <a:pt x="2557" y="8630"/>
                  </a:cubicBezTo>
                  <a:cubicBezTo>
                    <a:pt x="2557" y="8630"/>
                    <a:pt x="2532" y="8655"/>
                    <a:pt x="2507" y="8655"/>
                  </a:cubicBezTo>
                  <a:cubicBezTo>
                    <a:pt x="2482" y="8680"/>
                    <a:pt x="2482" y="8705"/>
                    <a:pt x="2457" y="8730"/>
                  </a:cubicBezTo>
                  <a:cubicBezTo>
                    <a:pt x="2418" y="8749"/>
                    <a:pt x="2395" y="8783"/>
                    <a:pt x="2363" y="8809"/>
                  </a:cubicBezTo>
                  <a:lnTo>
                    <a:pt x="2363" y="8809"/>
                  </a:lnTo>
                  <a:cubicBezTo>
                    <a:pt x="2353" y="8814"/>
                    <a:pt x="2344" y="8820"/>
                    <a:pt x="2334" y="8829"/>
                  </a:cubicBezTo>
                  <a:lnTo>
                    <a:pt x="2334" y="8829"/>
                  </a:lnTo>
                  <a:cubicBezTo>
                    <a:pt x="2333" y="8829"/>
                    <a:pt x="2332" y="8830"/>
                    <a:pt x="2332" y="8830"/>
                  </a:cubicBezTo>
                  <a:cubicBezTo>
                    <a:pt x="2332" y="8830"/>
                    <a:pt x="2332" y="8830"/>
                    <a:pt x="2333" y="8830"/>
                  </a:cubicBezTo>
                  <a:lnTo>
                    <a:pt x="2333" y="8830"/>
                  </a:lnTo>
                  <a:cubicBezTo>
                    <a:pt x="2324" y="8838"/>
                    <a:pt x="2315" y="8846"/>
                    <a:pt x="2307" y="8855"/>
                  </a:cubicBezTo>
                  <a:cubicBezTo>
                    <a:pt x="2281" y="8880"/>
                    <a:pt x="2281" y="8880"/>
                    <a:pt x="2256" y="8905"/>
                  </a:cubicBezTo>
                  <a:cubicBezTo>
                    <a:pt x="2256" y="8905"/>
                    <a:pt x="2231" y="8930"/>
                    <a:pt x="2206" y="8955"/>
                  </a:cubicBezTo>
                  <a:lnTo>
                    <a:pt x="2181" y="8955"/>
                  </a:lnTo>
                  <a:cubicBezTo>
                    <a:pt x="2181" y="8980"/>
                    <a:pt x="2181" y="8980"/>
                    <a:pt x="2156" y="8980"/>
                  </a:cubicBezTo>
                  <a:cubicBezTo>
                    <a:pt x="2156" y="9006"/>
                    <a:pt x="2131" y="9031"/>
                    <a:pt x="2131" y="9031"/>
                  </a:cubicBezTo>
                  <a:cubicBezTo>
                    <a:pt x="2106" y="9031"/>
                    <a:pt x="2106" y="9056"/>
                    <a:pt x="2106" y="9056"/>
                  </a:cubicBezTo>
                  <a:cubicBezTo>
                    <a:pt x="2081" y="9056"/>
                    <a:pt x="2081" y="9081"/>
                    <a:pt x="2056" y="9081"/>
                  </a:cubicBezTo>
                  <a:cubicBezTo>
                    <a:pt x="2031" y="9106"/>
                    <a:pt x="2006" y="9131"/>
                    <a:pt x="1981" y="9156"/>
                  </a:cubicBezTo>
                  <a:cubicBezTo>
                    <a:pt x="1956" y="9181"/>
                    <a:pt x="1956" y="9206"/>
                    <a:pt x="1931" y="9206"/>
                  </a:cubicBezTo>
                  <a:cubicBezTo>
                    <a:pt x="1931" y="9206"/>
                    <a:pt x="1931" y="9231"/>
                    <a:pt x="1906" y="9231"/>
                  </a:cubicBezTo>
                  <a:cubicBezTo>
                    <a:pt x="1906" y="9231"/>
                    <a:pt x="1906" y="9231"/>
                    <a:pt x="1880" y="9256"/>
                  </a:cubicBezTo>
                  <a:cubicBezTo>
                    <a:pt x="1855" y="9281"/>
                    <a:pt x="1830" y="9306"/>
                    <a:pt x="1805" y="9331"/>
                  </a:cubicBezTo>
                  <a:cubicBezTo>
                    <a:pt x="1730" y="9381"/>
                    <a:pt x="1655" y="9457"/>
                    <a:pt x="1605" y="9532"/>
                  </a:cubicBezTo>
                  <a:cubicBezTo>
                    <a:pt x="1404" y="9707"/>
                    <a:pt x="1229" y="9883"/>
                    <a:pt x="1053" y="10058"/>
                  </a:cubicBezTo>
                  <a:cubicBezTo>
                    <a:pt x="903" y="10209"/>
                    <a:pt x="728" y="10384"/>
                    <a:pt x="577" y="10559"/>
                  </a:cubicBezTo>
                  <a:cubicBezTo>
                    <a:pt x="427" y="10735"/>
                    <a:pt x="276" y="10910"/>
                    <a:pt x="151" y="11111"/>
                  </a:cubicBezTo>
                  <a:cubicBezTo>
                    <a:pt x="1" y="11336"/>
                    <a:pt x="26" y="11637"/>
                    <a:pt x="251" y="11813"/>
                  </a:cubicBezTo>
                  <a:cubicBezTo>
                    <a:pt x="352" y="11863"/>
                    <a:pt x="452" y="11888"/>
                    <a:pt x="552" y="11888"/>
                  </a:cubicBezTo>
                  <a:cubicBezTo>
                    <a:pt x="703" y="11888"/>
                    <a:pt x="853" y="11838"/>
                    <a:pt x="953" y="11687"/>
                  </a:cubicBezTo>
                  <a:cubicBezTo>
                    <a:pt x="1028" y="11562"/>
                    <a:pt x="1129" y="11437"/>
                    <a:pt x="1229" y="11311"/>
                  </a:cubicBezTo>
                  <a:lnTo>
                    <a:pt x="1229" y="11311"/>
                  </a:lnTo>
                  <a:cubicBezTo>
                    <a:pt x="1229" y="11323"/>
                    <a:pt x="1223" y="11336"/>
                    <a:pt x="1217" y="11345"/>
                  </a:cubicBezTo>
                  <a:lnTo>
                    <a:pt x="1217" y="11345"/>
                  </a:lnTo>
                  <a:cubicBezTo>
                    <a:pt x="1311" y="11225"/>
                    <a:pt x="1385" y="11106"/>
                    <a:pt x="1505" y="11011"/>
                  </a:cubicBezTo>
                  <a:cubicBezTo>
                    <a:pt x="1630" y="10860"/>
                    <a:pt x="1780" y="10735"/>
                    <a:pt x="1906" y="10584"/>
                  </a:cubicBezTo>
                  <a:cubicBezTo>
                    <a:pt x="2031" y="10484"/>
                    <a:pt x="2131" y="10384"/>
                    <a:pt x="2256" y="10259"/>
                  </a:cubicBezTo>
                  <a:cubicBezTo>
                    <a:pt x="2332" y="10183"/>
                    <a:pt x="2407" y="10108"/>
                    <a:pt x="2482" y="10033"/>
                  </a:cubicBezTo>
                  <a:cubicBezTo>
                    <a:pt x="2482" y="10033"/>
                    <a:pt x="2507" y="10033"/>
                    <a:pt x="2507" y="10008"/>
                  </a:cubicBezTo>
                  <a:cubicBezTo>
                    <a:pt x="2532" y="10008"/>
                    <a:pt x="2532" y="10008"/>
                    <a:pt x="2557" y="9983"/>
                  </a:cubicBezTo>
                  <a:cubicBezTo>
                    <a:pt x="2582" y="9958"/>
                    <a:pt x="2607" y="9933"/>
                    <a:pt x="2607" y="9933"/>
                  </a:cubicBezTo>
                  <a:cubicBezTo>
                    <a:pt x="2657" y="9883"/>
                    <a:pt x="2682" y="9858"/>
                    <a:pt x="2708" y="9833"/>
                  </a:cubicBezTo>
                  <a:cubicBezTo>
                    <a:pt x="2733" y="9808"/>
                    <a:pt x="2758" y="9808"/>
                    <a:pt x="2758" y="9782"/>
                  </a:cubicBezTo>
                  <a:cubicBezTo>
                    <a:pt x="2783" y="9782"/>
                    <a:pt x="2783" y="9757"/>
                    <a:pt x="2808" y="9732"/>
                  </a:cubicBezTo>
                  <a:cubicBezTo>
                    <a:pt x="2808" y="9732"/>
                    <a:pt x="2833" y="9707"/>
                    <a:pt x="2858" y="9707"/>
                  </a:cubicBezTo>
                  <a:cubicBezTo>
                    <a:pt x="2858" y="9682"/>
                    <a:pt x="2858" y="9682"/>
                    <a:pt x="2883" y="9682"/>
                  </a:cubicBezTo>
                  <a:cubicBezTo>
                    <a:pt x="2883" y="9657"/>
                    <a:pt x="2883" y="9657"/>
                    <a:pt x="2908" y="9657"/>
                  </a:cubicBezTo>
                  <a:cubicBezTo>
                    <a:pt x="2908" y="9632"/>
                    <a:pt x="2933" y="9632"/>
                    <a:pt x="2958" y="9607"/>
                  </a:cubicBezTo>
                  <a:cubicBezTo>
                    <a:pt x="2958" y="9607"/>
                    <a:pt x="2958" y="9607"/>
                    <a:pt x="2958" y="9582"/>
                  </a:cubicBezTo>
                  <a:cubicBezTo>
                    <a:pt x="2983" y="9582"/>
                    <a:pt x="2983" y="9582"/>
                    <a:pt x="3008" y="9557"/>
                  </a:cubicBezTo>
                  <a:cubicBezTo>
                    <a:pt x="3033" y="9532"/>
                    <a:pt x="3058" y="9507"/>
                    <a:pt x="3083" y="9482"/>
                  </a:cubicBezTo>
                  <a:cubicBezTo>
                    <a:pt x="3109" y="9457"/>
                    <a:pt x="3109" y="9457"/>
                    <a:pt x="3134" y="9432"/>
                  </a:cubicBezTo>
                  <a:lnTo>
                    <a:pt x="3159" y="9432"/>
                  </a:lnTo>
                  <a:cubicBezTo>
                    <a:pt x="3159" y="9419"/>
                    <a:pt x="3165" y="9413"/>
                    <a:pt x="3171" y="9407"/>
                  </a:cubicBezTo>
                  <a:lnTo>
                    <a:pt x="3184" y="9407"/>
                  </a:lnTo>
                  <a:cubicBezTo>
                    <a:pt x="3184" y="9381"/>
                    <a:pt x="3184" y="9381"/>
                    <a:pt x="3209" y="9381"/>
                  </a:cubicBezTo>
                  <a:cubicBezTo>
                    <a:pt x="3209" y="9356"/>
                    <a:pt x="3209" y="9356"/>
                    <a:pt x="3209" y="9356"/>
                  </a:cubicBezTo>
                  <a:cubicBezTo>
                    <a:pt x="3259" y="9331"/>
                    <a:pt x="3309" y="9281"/>
                    <a:pt x="3359" y="9231"/>
                  </a:cubicBezTo>
                  <a:cubicBezTo>
                    <a:pt x="3810" y="8830"/>
                    <a:pt x="4261" y="8429"/>
                    <a:pt x="4738" y="8028"/>
                  </a:cubicBezTo>
                  <a:cubicBezTo>
                    <a:pt x="5089" y="7727"/>
                    <a:pt x="5464" y="7402"/>
                    <a:pt x="5840" y="7101"/>
                  </a:cubicBezTo>
                  <a:cubicBezTo>
                    <a:pt x="6667" y="6399"/>
                    <a:pt x="7495" y="5722"/>
                    <a:pt x="8322" y="5021"/>
                  </a:cubicBezTo>
                  <a:cubicBezTo>
                    <a:pt x="9174" y="4319"/>
                    <a:pt x="10051" y="3617"/>
                    <a:pt x="10878" y="2890"/>
                  </a:cubicBezTo>
                  <a:cubicBezTo>
                    <a:pt x="11680" y="2214"/>
                    <a:pt x="12457" y="1537"/>
                    <a:pt x="13259" y="885"/>
                  </a:cubicBezTo>
                  <a:cubicBezTo>
                    <a:pt x="13459" y="710"/>
                    <a:pt x="13510" y="384"/>
                    <a:pt x="13334" y="183"/>
                  </a:cubicBezTo>
                  <a:cubicBezTo>
                    <a:pt x="13232" y="67"/>
                    <a:pt x="13088" y="1"/>
                    <a:pt x="12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2403650" y="755575"/>
              <a:ext cx="118450" cy="96600"/>
            </a:xfrm>
            <a:custGeom>
              <a:avLst/>
              <a:gdLst/>
              <a:ahLst/>
              <a:cxnLst/>
              <a:rect l="l" t="t" r="r" b="b"/>
              <a:pathLst>
                <a:path w="4738" h="3864" extrusionOk="0">
                  <a:moveTo>
                    <a:pt x="1142" y="0"/>
                  </a:moveTo>
                  <a:cubicBezTo>
                    <a:pt x="963" y="0"/>
                    <a:pt x="792" y="97"/>
                    <a:pt x="702" y="254"/>
                  </a:cubicBezTo>
                  <a:cubicBezTo>
                    <a:pt x="627" y="405"/>
                    <a:pt x="602" y="580"/>
                    <a:pt x="552" y="731"/>
                  </a:cubicBezTo>
                  <a:cubicBezTo>
                    <a:pt x="527" y="831"/>
                    <a:pt x="502" y="956"/>
                    <a:pt x="452" y="1057"/>
                  </a:cubicBezTo>
                  <a:cubicBezTo>
                    <a:pt x="377" y="1307"/>
                    <a:pt x="301" y="1558"/>
                    <a:pt x="226" y="1833"/>
                  </a:cubicBezTo>
                  <a:cubicBezTo>
                    <a:pt x="201" y="1934"/>
                    <a:pt x="151" y="2059"/>
                    <a:pt x="126" y="2184"/>
                  </a:cubicBezTo>
                  <a:cubicBezTo>
                    <a:pt x="101" y="2285"/>
                    <a:pt x="51" y="2385"/>
                    <a:pt x="26" y="2485"/>
                  </a:cubicBezTo>
                  <a:cubicBezTo>
                    <a:pt x="26" y="2585"/>
                    <a:pt x="1" y="2661"/>
                    <a:pt x="1" y="2736"/>
                  </a:cubicBezTo>
                  <a:cubicBezTo>
                    <a:pt x="1" y="2811"/>
                    <a:pt x="26" y="2861"/>
                    <a:pt x="51" y="2936"/>
                  </a:cubicBezTo>
                  <a:cubicBezTo>
                    <a:pt x="76" y="3036"/>
                    <a:pt x="151" y="3162"/>
                    <a:pt x="226" y="3262"/>
                  </a:cubicBezTo>
                  <a:cubicBezTo>
                    <a:pt x="427" y="3463"/>
                    <a:pt x="702" y="3588"/>
                    <a:pt x="978" y="3663"/>
                  </a:cubicBezTo>
                  <a:cubicBezTo>
                    <a:pt x="1279" y="3738"/>
                    <a:pt x="1580" y="3788"/>
                    <a:pt x="1905" y="3813"/>
                  </a:cubicBezTo>
                  <a:cubicBezTo>
                    <a:pt x="2181" y="3838"/>
                    <a:pt x="2457" y="3838"/>
                    <a:pt x="2732" y="3864"/>
                  </a:cubicBezTo>
                  <a:lnTo>
                    <a:pt x="3284" y="3864"/>
                  </a:lnTo>
                  <a:cubicBezTo>
                    <a:pt x="3610" y="3864"/>
                    <a:pt x="3935" y="3864"/>
                    <a:pt x="4236" y="3838"/>
                  </a:cubicBezTo>
                  <a:cubicBezTo>
                    <a:pt x="4512" y="3838"/>
                    <a:pt x="4737" y="3613"/>
                    <a:pt x="4712" y="3337"/>
                  </a:cubicBezTo>
                  <a:cubicBezTo>
                    <a:pt x="4712" y="3076"/>
                    <a:pt x="4509" y="2859"/>
                    <a:pt x="4253" y="2859"/>
                  </a:cubicBezTo>
                  <a:cubicBezTo>
                    <a:pt x="4239" y="2859"/>
                    <a:pt x="4225" y="2860"/>
                    <a:pt x="4211" y="2861"/>
                  </a:cubicBezTo>
                  <a:cubicBezTo>
                    <a:pt x="3935" y="2874"/>
                    <a:pt x="3653" y="2880"/>
                    <a:pt x="3368" y="2880"/>
                  </a:cubicBezTo>
                  <a:cubicBezTo>
                    <a:pt x="3083" y="2880"/>
                    <a:pt x="2795" y="2874"/>
                    <a:pt x="2507" y="2861"/>
                  </a:cubicBezTo>
                  <a:cubicBezTo>
                    <a:pt x="2156" y="2836"/>
                    <a:pt x="1780" y="2811"/>
                    <a:pt x="1429" y="2761"/>
                  </a:cubicBezTo>
                  <a:cubicBezTo>
                    <a:pt x="1354" y="2736"/>
                    <a:pt x="1279" y="2736"/>
                    <a:pt x="1204" y="2711"/>
                  </a:cubicBezTo>
                  <a:cubicBezTo>
                    <a:pt x="1153" y="2686"/>
                    <a:pt x="1128" y="2661"/>
                    <a:pt x="1078" y="2661"/>
                  </a:cubicBezTo>
                  <a:cubicBezTo>
                    <a:pt x="1053" y="2635"/>
                    <a:pt x="1028" y="2635"/>
                    <a:pt x="1028" y="2635"/>
                  </a:cubicBezTo>
                  <a:cubicBezTo>
                    <a:pt x="1053" y="2510"/>
                    <a:pt x="1078" y="2410"/>
                    <a:pt x="1128" y="2310"/>
                  </a:cubicBezTo>
                  <a:cubicBezTo>
                    <a:pt x="1179" y="2134"/>
                    <a:pt x="1204" y="1984"/>
                    <a:pt x="1254" y="1808"/>
                  </a:cubicBezTo>
                  <a:cubicBezTo>
                    <a:pt x="1354" y="1483"/>
                    <a:pt x="1454" y="1157"/>
                    <a:pt x="1554" y="856"/>
                  </a:cubicBezTo>
                  <a:cubicBezTo>
                    <a:pt x="1554" y="806"/>
                    <a:pt x="1554" y="781"/>
                    <a:pt x="1580" y="756"/>
                  </a:cubicBezTo>
                  <a:cubicBezTo>
                    <a:pt x="1605" y="681"/>
                    <a:pt x="1630" y="605"/>
                    <a:pt x="1655" y="530"/>
                  </a:cubicBezTo>
                  <a:cubicBezTo>
                    <a:pt x="1680" y="280"/>
                    <a:pt x="1479" y="29"/>
                    <a:pt x="1204" y="4"/>
                  </a:cubicBezTo>
                  <a:cubicBezTo>
                    <a:pt x="1183" y="1"/>
                    <a:pt x="1163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374200" y="770075"/>
              <a:ext cx="137875" cy="119075"/>
            </a:xfrm>
            <a:custGeom>
              <a:avLst/>
              <a:gdLst/>
              <a:ahLst/>
              <a:cxnLst/>
              <a:rect l="l" t="t" r="r" b="b"/>
              <a:pathLst>
                <a:path w="5515" h="4763" extrusionOk="0">
                  <a:moveTo>
                    <a:pt x="1323" y="2257"/>
                  </a:moveTo>
                  <a:cubicBezTo>
                    <a:pt x="1325" y="2265"/>
                    <a:pt x="1327" y="2273"/>
                    <a:pt x="1329" y="2281"/>
                  </a:cubicBezTo>
                  <a:cubicBezTo>
                    <a:pt x="1329" y="2273"/>
                    <a:pt x="1326" y="2265"/>
                    <a:pt x="1323" y="2257"/>
                  </a:cubicBezTo>
                  <a:close/>
                  <a:moveTo>
                    <a:pt x="1057" y="3322"/>
                  </a:moveTo>
                  <a:cubicBezTo>
                    <a:pt x="1065" y="3334"/>
                    <a:pt x="1084" y="3334"/>
                    <a:pt x="1103" y="3334"/>
                  </a:cubicBezTo>
                  <a:cubicBezTo>
                    <a:pt x="1088" y="3330"/>
                    <a:pt x="1072" y="3326"/>
                    <a:pt x="1057" y="3322"/>
                  </a:cubicBezTo>
                  <a:close/>
                  <a:moveTo>
                    <a:pt x="4692" y="4703"/>
                  </a:moveTo>
                  <a:cubicBezTo>
                    <a:pt x="4696" y="4708"/>
                    <a:pt x="4702" y="4712"/>
                    <a:pt x="4712" y="4712"/>
                  </a:cubicBezTo>
                  <a:cubicBezTo>
                    <a:pt x="4706" y="4709"/>
                    <a:pt x="4699" y="4706"/>
                    <a:pt x="4692" y="4703"/>
                  </a:cubicBezTo>
                  <a:close/>
                  <a:moveTo>
                    <a:pt x="577" y="0"/>
                  </a:moveTo>
                  <a:cubicBezTo>
                    <a:pt x="427" y="0"/>
                    <a:pt x="301" y="25"/>
                    <a:pt x="201" y="101"/>
                  </a:cubicBezTo>
                  <a:cubicBezTo>
                    <a:pt x="101" y="201"/>
                    <a:pt x="51" y="301"/>
                    <a:pt x="26" y="451"/>
                  </a:cubicBezTo>
                  <a:cubicBezTo>
                    <a:pt x="1" y="602"/>
                    <a:pt x="51" y="802"/>
                    <a:pt x="76" y="978"/>
                  </a:cubicBezTo>
                  <a:cubicBezTo>
                    <a:pt x="101" y="1078"/>
                    <a:pt x="101" y="1178"/>
                    <a:pt x="126" y="1279"/>
                  </a:cubicBezTo>
                  <a:cubicBezTo>
                    <a:pt x="176" y="1504"/>
                    <a:pt x="201" y="1730"/>
                    <a:pt x="251" y="1930"/>
                  </a:cubicBezTo>
                  <a:cubicBezTo>
                    <a:pt x="301" y="2156"/>
                    <a:pt x="326" y="2381"/>
                    <a:pt x="377" y="2607"/>
                  </a:cubicBezTo>
                  <a:cubicBezTo>
                    <a:pt x="427" y="2757"/>
                    <a:pt x="452" y="2933"/>
                    <a:pt x="552" y="3058"/>
                  </a:cubicBezTo>
                  <a:cubicBezTo>
                    <a:pt x="627" y="3133"/>
                    <a:pt x="702" y="3208"/>
                    <a:pt x="803" y="3258"/>
                  </a:cubicBezTo>
                  <a:cubicBezTo>
                    <a:pt x="887" y="3280"/>
                    <a:pt x="972" y="3301"/>
                    <a:pt x="1057" y="3322"/>
                  </a:cubicBezTo>
                  <a:lnTo>
                    <a:pt x="1057" y="3322"/>
                  </a:lnTo>
                  <a:cubicBezTo>
                    <a:pt x="1055" y="3319"/>
                    <a:pt x="1053" y="3314"/>
                    <a:pt x="1053" y="3309"/>
                  </a:cubicBezTo>
                  <a:lnTo>
                    <a:pt x="1053" y="3309"/>
                  </a:lnTo>
                  <a:cubicBezTo>
                    <a:pt x="1204" y="3359"/>
                    <a:pt x="1354" y="3384"/>
                    <a:pt x="1479" y="3409"/>
                  </a:cubicBezTo>
                  <a:cubicBezTo>
                    <a:pt x="1605" y="3434"/>
                    <a:pt x="1730" y="3484"/>
                    <a:pt x="1830" y="3509"/>
                  </a:cubicBezTo>
                  <a:cubicBezTo>
                    <a:pt x="2331" y="3685"/>
                    <a:pt x="2808" y="3860"/>
                    <a:pt x="3284" y="4060"/>
                  </a:cubicBezTo>
                  <a:cubicBezTo>
                    <a:pt x="3753" y="4283"/>
                    <a:pt x="4223" y="4481"/>
                    <a:pt x="4692" y="4703"/>
                  </a:cubicBezTo>
                  <a:lnTo>
                    <a:pt x="4692" y="4703"/>
                  </a:lnTo>
                  <a:cubicBezTo>
                    <a:pt x="4687" y="4696"/>
                    <a:pt x="4687" y="4687"/>
                    <a:pt x="4687" y="4687"/>
                  </a:cubicBezTo>
                  <a:lnTo>
                    <a:pt x="4687" y="4687"/>
                  </a:lnTo>
                  <a:cubicBezTo>
                    <a:pt x="4687" y="4687"/>
                    <a:pt x="4712" y="4712"/>
                    <a:pt x="4712" y="4712"/>
                  </a:cubicBezTo>
                  <a:cubicBezTo>
                    <a:pt x="4788" y="4737"/>
                    <a:pt x="4888" y="4762"/>
                    <a:pt x="4963" y="4762"/>
                  </a:cubicBezTo>
                  <a:cubicBezTo>
                    <a:pt x="4988" y="4762"/>
                    <a:pt x="5038" y="4762"/>
                    <a:pt x="5088" y="4737"/>
                  </a:cubicBezTo>
                  <a:cubicBezTo>
                    <a:pt x="5214" y="4712"/>
                    <a:pt x="5314" y="4612"/>
                    <a:pt x="5389" y="4512"/>
                  </a:cubicBezTo>
                  <a:cubicBezTo>
                    <a:pt x="5514" y="4286"/>
                    <a:pt x="5439" y="3960"/>
                    <a:pt x="5189" y="3835"/>
                  </a:cubicBezTo>
                  <a:cubicBezTo>
                    <a:pt x="4838" y="3685"/>
                    <a:pt x="4512" y="3534"/>
                    <a:pt x="4161" y="3384"/>
                  </a:cubicBezTo>
                  <a:cubicBezTo>
                    <a:pt x="3860" y="3233"/>
                    <a:pt x="3560" y="3108"/>
                    <a:pt x="3259" y="2983"/>
                  </a:cubicBezTo>
                  <a:cubicBezTo>
                    <a:pt x="2908" y="2832"/>
                    <a:pt x="2557" y="2707"/>
                    <a:pt x="2181" y="2582"/>
                  </a:cubicBezTo>
                  <a:cubicBezTo>
                    <a:pt x="1905" y="2507"/>
                    <a:pt x="1630" y="2431"/>
                    <a:pt x="1354" y="2381"/>
                  </a:cubicBezTo>
                  <a:cubicBezTo>
                    <a:pt x="1335" y="2344"/>
                    <a:pt x="1331" y="2293"/>
                    <a:pt x="1319" y="2249"/>
                  </a:cubicBezTo>
                  <a:lnTo>
                    <a:pt x="1319" y="2249"/>
                  </a:lnTo>
                  <a:cubicBezTo>
                    <a:pt x="1321" y="2252"/>
                    <a:pt x="1322" y="2255"/>
                    <a:pt x="1323" y="2257"/>
                  </a:cubicBezTo>
                  <a:lnTo>
                    <a:pt x="1323" y="2257"/>
                  </a:lnTo>
                  <a:cubicBezTo>
                    <a:pt x="1251" y="1966"/>
                    <a:pt x="1202" y="1697"/>
                    <a:pt x="1154" y="1404"/>
                  </a:cubicBezTo>
                  <a:cubicBezTo>
                    <a:pt x="1128" y="1253"/>
                    <a:pt x="1103" y="1103"/>
                    <a:pt x="1078" y="978"/>
                  </a:cubicBezTo>
                  <a:cubicBezTo>
                    <a:pt x="1053" y="827"/>
                    <a:pt x="1028" y="702"/>
                    <a:pt x="1003" y="577"/>
                  </a:cubicBezTo>
                  <a:cubicBezTo>
                    <a:pt x="1053" y="351"/>
                    <a:pt x="928" y="101"/>
                    <a:pt x="702" y="25"/>
                  </a:cubicBezTo>
                  <a:cubicBezTo>
                    <a:pt x="652" y="25"/>
                    <a:pt x="6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4" name="Picture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61708" y="1144618"/>
            <a:ext cx="5296260" cy="364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SG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 hàng</a:t>
            </a:r>
            <a:endParaRPr lang="en-US" altLang="vi-V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2294;p48"/>
          <p:cNvSpPr/>
          <p:nvPr/>
        </p:nvSpPr>
        <p:spPr>
          <a:xfrm>
            <a:off x="385276" y="1200875"/>
            <a:ext cx="3162111" cy="57459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Chọn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“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hàng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đặt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”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1" name="Google Shape;3261;p68"/>
          <p:cNvGrpSpPr/>
          <p:nvPr/>
        </p:nvGrpSpPr>
        <p:grpSpPr>
          <a:xfrm rot="480000">
            <a:off x="8002625" y="146862"/>
            <a:ext cx="1062700" cy="1204925"/>
            <a:chOff x="1459400" y="651025"/>
            <a:chExt cx="1062700" cy="1204925"/>
          </a:xfrm>
        </p:grpSpPr>
        <p:sp>
          <p:nvSpPr>
            <p:cNvPr id="3262" name="Google Shape;3262;p68"/>
            <p:cNvSpPr/>
            <p:nvPr/>
          </p:nvSpPr>
          <p:spPr>
            <a:xfrm>
              <a:off x="1736350" y="651025"/>
              <a:ext cx="526975" cy="422325"/>
            </a:xfrm>
            <a:custGeom>
              <a:avLst/>
              <a:gdLst/>
              <a:ahLst/>
              <a:cxnLst/>
              <a:rect l="l" t="t" r="r" b="b"/>
              <a:pathLst>
                <a:path w="21079" h="16893" extrusionOk="0">
                  <a:moveTo>
                    <a:pt x="11003" y="984"/>
                  </a:moveTo>
                  <a:cubicBezTo>
                    <a:pt x="11160" y="984"/>
                    <a:pt x="11317" y="990"/>
                    <a:pt x="11479" y="1003"/>
                  </a:cubicBezTo>
                  <a:cubicBezTo>
                    <a:pt x="11630" y="1028"/>
                    <a:pt x="11780" y="1053"/>
                    <a:pt x="11906" y="1078"/>
                  </a:cubicBezTo>
                  <a:cubicBezTo>
                    <a:pt x="12056" y="1103"/>
                    <a:pt x="12206" y="1153"/>
                    <a:pt x="12357" y="1203"/>
                  </a:cubicBezTo>
                  <a:cubicBezTo>
                    <a:pt x="12382" y="1203"/>
                    <a:pt x="12407" y="1228"/>
                    <a:pt x="12432" y="1228"/>
                  </a:cubicBezTo>
                  <a:cubicBezTo>
                    <a:pt x="12519" y="1272"/>
                    <a:pt x="12615" y="1299"/>
                    <a:pt x="12705" y="1299"/>
                  </a:cubicBezTo>
                  <a:cubicBezTo>
                    <a:pt x="12769" y="1299"/>
                    <a:pt x="12830" y="1285"/>
                    <a:pt x="12883" y="1254"/>
                  </a:cubicBezTo>
                  <a:cubicBezTo>
                    <a:pt x="13635" y="1429"/>
                    <a:pt x="14362" y="1629"/>
                    <a:pt x="15088" y="1880"/>
                  </a:cubicBezTo>
                  <a:cubicBezTo>
                    <a:pt x="15540" y="2030"/>
                    <a:pt x="15941" y="2206"/>
                    <a:pt x="16367" y="2431"/>
                  </a:cubicBezTo>
                  <a:cubicBezTo>
                    <a:pt x="16592" y="2557"/>
                    <a:pt x="16843" y="2707"/>
                    <a:pt x="17068" y="2858"/>
                  </a:cubicBezTo>
                  <a:cubicBezTo>
                    <a:pt x="17219" y="2958"/>
                    <a:pt x="17344" y="3033"/>
                    <a:pt x="17495" y="3158"/>
                  </a:cubicBezTo>
                  <a:cubicBezTo>
                    <a:pt x="17620" y="3259"/>
                    <a:pt x="17770" y="3384"/>
                    <a:pt x="17896" y="3509"/>
                  </a:cubicBezTo>
                  <a:cubicBezTo>
                    <a:pt x="18096" y="3710"/>
                    <a:pt x="18322" y="3935"/>
                    <a:pt x="18497" y="4161"/>
                  </a:cubicBezTo>
                  <a:cubicBezTo>
                    <a:pt x="18698" y="4411"/>
                    <a:pt x="18898" y="4662"/>
                    <a:pt x="19073" y="4913"/>
                  </a:cubicBezTo>
                  <a:cubicBezTo>
                    <a:pt x="19174" y="5088"/>
                    <a:pt x="19299" y="5264"/>
                    <a:pt x="19399" y="5439"/>
                  </a:cubicBezTo>
                  <a:cubicBezTo>
                    <a:pt x="19500" y="5640"/>
                    <a:pt x="19575" y="5840"/>
                    <a:pt x="19675" y="6015"/>
                  </a:cubicBezTo>
                  <a:cubicBezTo>
                    <a:pt x="19725" y="6116"/>
                    <a:pt x="19775" y="6216"/>
                    <a:pt x="19800" y="6341"/>
                  </a:cubicBezTo>
                  <a:cubicBezTo>
                    <a:pt x="19825" y="6442"/>
                    <a:pt x="19875" y="6517"/>
                    <a:pt x="19901" y="6617"/>
                  </a:cubicBezTo>
                  <a:cubicBezTo>
                    <a:pt x="19951" y="6817"/>
                    <a:pt x="20001" y="6993"/>
                    <a:pt x="20026" y="7168"/>
                  </a:cubicBezTo>
                  <a:cubicBezTo>
                    <a:pt x="20051" y="7294"/>
                    <a:pt x="20051" y="7444"/>
                    <a:pt x="20076" y="7569"/>
                  </a:cubicBezTo>
                  <a:cubicBezTo>
                    <a:pt x="20076" y="7670"/>
                    <a:pt x="20076" y="7745"/>
                    <a:pt x="20076" y="7845"/>
                  </a:cubicBezTo>
                  <a:lnTo>
                    <a:pt x="20076" y="8146"/>
                  </a:lnTo>
                  <a:cubicBezTo>
                    <a:pt x="20076" y="8271"/>
                    <a:pt x="20076" y="8396"/>
                    <a:pt x="20051" y="8522"/>
                  </a:cubicBezTo>
                  <a:cubicBezTo>
                    <a:pt x="20026" y="8647"/>
                    <a:pt x="20001" y="8772"/>
                    <a:pt x="20001" y="8873"/>
                  </a:cubicBezTo>
                  <a:cubicBezTo>
                    <a:pt x="20001" y="8873"/>
                    <a:pt x="20001" y="8848"/>
                    <a:pt x="20001" y="8822"/>
                  </a:cubicBezTo>
                  <a:cubicBezTo>
                    <a:pt x="19976" y="8948"/>
                    <a:pt x="19951" y="9073"/>
                    <a:pt x="19926" y="9198"/>
                  </a:cubicBezTo>
                  <a:cubicBezTo>
                    <a:pt x="19875" y="9299"/>
                    <a:pt x="19850" y="9424"/>
                    <a:pt x="19825" y="9524"/>
                  </a:cubicBezTo>
                  <a:cubicBezTo>
                    <a:pt x="19775" y="9624"/>
                    <a:pt x="19750" y="9725"/>
                    <a:pt x="19700" y="9825"/>
                  </a:cubicBezTo>
                  <a:cubicBezTo>
                    <a:pt x="19650" y="9950"/>
                    <a:pt x="19600" y="10076"/>
                    <a:pt x="19550" y="10176"/>
                  </a:cubicBezTo>
                  <a:cubicBezTo>
                    <a:pt x="19449" y="10376"/>
                    <a:pt x="19349" y="10552"/>
                    <a:pt x="19224" y="10727"/>
                  </a:cubicBezTo>
                  <a:cubicBezTo>
                    <a:pt x="19124" y="10903"/>
                    <a:pt x="19023" y="11078"/>
                    <a:pt x="18923" y="11254"/>
                  </a:cubicBezTo>
                  <a:lnTo>
                    <a:pt x="18773" y="11429"/>
                  </a:lnTo>
                  <a:cubicBezTo>
                    <a:pt x="18723" y="11504"/>
                    <a:pt x="18698" y="11554"/>
                    <a:pt x="18647" y="11604"/>
                  </a:cubicBezTo>
                  <a:cubicBezTo>
                    <a:pt x="18547" y="11730"/>
                    <a:pt x="18447" y="11830"/>
                    <a:pt x="18347" y="11955"/>
                  </a:cubicBezTo>
                  <a:cubicBezTo>
                    <a:pt x="18171" y="12131"/>
                    <a:pt x="17996" y="12331"/>
                    <a:pt x="17795" y="12507"/>
                  </a:cubicBezTo>
                  <a:cubicBezTo>
                    <a:pt x="17620" y="12682"/>
                    <a:pt x="17419" y="12833"/>
                    <a:pt x="17244" y="13008"/>
                  </a:cubicBezTo>
                  <a:cubicBezTo>
                    <a:pt x="17119" y="13108"/>
                    <a:pt x="16993" y="13208"/>
                    <a:pt x="16868" y="13309"/>
                  </a:cubicBezTo>
                  <a:cubicBezTo>
                    <a:pt x="16743" y="13409"/>
                    <a:pt x="16642" y="13484"/>
                    <a:pt x="16517" y="13584"/>
                  </a:cubicBezTo>
                  <a:cubicBezTo>
                    <a:pt x="16292" y="13735"/>
                    <a:pt x="16041" y="13885"/>
                    <a:pt x="15815" y="14061"/>
                  </a:cubicBezTo>
                  <a:cubicBezTo>
                    <a:pt x="15715" y="14111"/>
                    <a:pt x="15615" y="14161"/>
                    <a:pt x="15515" y="14236"/>
                  </a:cubicBezTo>
                  <a:cubicBezTo>
                    <a:pt x="15414" y="14286"/>
                    <a:pt x="15339" y="14336"/>
                    <a:pt x="15264" y="14361"/>
                  </a:cubicBezTo>
                  <a:cubicBezTo>
                    <a:pt x="15063" y="14462"/>
                    <a:pt x="14863" y="14587"/>
                    <a:pt x="14662" y="14687"/>
                  </a:cubicBezTo>
                  <a:cubicBezTo>
                    <a:pt x="14462" y="14762"/>
                    <a:pt x="14286" y="14838"/>
                    <a:pt x="14086" y="14938"/>
                  </a:cubicBezTo>
                  <a:cubicBezTo>
                    <a:pt x="13936" y="15013"/>
                    <a:pt x="13760" y="15063"/>
                    <a:pt x="13610" y="15113"/>
                  </a:cubicBezTo>
                  <a:cubicBezTo>
                    <a:pt x="13459" y="15188"/>
                    <a:pt x="13309" y="15239"/>
                    <a:pt x="13134" y="15289"/>
                  </a:cubicBezTo>
                  <a:cubicBezTo>
                    <a:pt x="12958" y="15339"/>
                    <a:pt x="12758" y="15414"/>
                    <a:pt x="12557" y="15464"/>
                  </a:cubicBezTo>
                  <a:cubicBezTo>
                    <a:pt x="12432" y="15489"/>
                    <a:pt x="12307" y="15539"/>
                    <a:pt x="12181" y="15564"/>
                  </a:cubicBezTo>
                  <a:cubicBezTo>
                    <a:pt x="12031" y="15589"/>
                    <a:pt x="11906" y="15640"/>
                    <a:pt x="11755" y="15665"/>
                  </a:cubicBezTo>
                  <a:cubicBezTo>
                    <a:pt x="11505" y="15715"/>
                    <a:pt x="11254" y="15765"/>
                    <a:pt x="11003" y="15815"/>
                  </a:cubicBezTo>
                  <a:cubicBezTo>
                    <a:pt x="10753" y="15840"/>
                    <a:pt x="10502" y="15865"/>
                    <a:pt x="10251" y="15890"/>
                  </a:cubicBezTo>
                  <a:lnTo>
                    <a:pt x="9926" y="15890"/>
                  </a:lnTo>
                  <a:cubicBezTo>
                    <a:pt x="9800" y="15915"/>
                    <a:pt x="9675" y="15915"/>
                    <a:pt x="9550" y="15915"/>
                  </a:cubicBezTo>
                  <a:cubicBezTo>
                    <a:pt x="9299" y="15890"/>
                    <a:pt x="9048" y="15890"/>
                    <a:pt x="8798" y="15890"/>
                  </a:cubicBezTo>
                  <a:cubicBezTo>
                    <a:pt x="8672" y="15865"/>
                    <a:pt x="8547" y="15865"/>
                    <a:pt x="8422" y="15840"/>
                  </a:cubicBezTo>
                  <a:cubicBezTo>
                    <a:pt x="8322" y="15840"/>
                    <a:pt x="8196" y="15815"/>
                    <a:pt x="8096" y="15815"/>
                  </a:cubicBezTo>
                  <a:cubicBezTo>
                    <a:pt x="7820" y="15765"/>
                    <a:pt x="7545" y="15715"/>
                    <a:pt x="7269" y="15665"/>
                  </a:cubicBezTo>
                  <a:cubicBezTo>
                    <a:pt x="6918" y="15589"/>
                    <a:pt x="6542" y="15489"/>
                    <a:pt x="6191" y="15364"/>
                  </a:cubicBezTo>
                  <a:cubicBezTo>
                    <a:pt x="5840" y="15213"/>
                    <a:pt x="5464" y="15063"/>
                    <a:pt x="5139" y="14888"/>
                  </a:cubicBezTo>
                  <a:cubicBezTo>
                    <a:pt x="4838" y="14737"/>
                    <a:pt x="4562" y="14587"/>
                    <a:pt x="4286" y="14386"/>
                  </a:cubicBezTo>
                  <a:cubicBezTo>
                    <a:pt x="3936" y="14136"/>
                    <a:pt x="3585" y="13885"/>
                    <a:pt x="3284" y="13584"/>
                  </a:cubicBezTo>
                  <a:cubicBezTo>
                    <a:pt x="3033" y="13359"/>
                    <a:pt x="2783" y="13108"/>
                    <a:pt x="2557" y="12858"/>
                  </a:cubicBezTo>
                  <a:cubicBezTo>
                    <a:pt x="2357" y="12582"/>
                    <a:pt x="2131" y="12306"/>
                    <a:pt x="1956" y="12005"/>
                  </a:cubicBezTo>
                  <a:cubicBezTo>
                    <a:pt x="1780" y="11755"/>
                    <a:pt x="1655" y="11504"/>
                    <a:pt x="1530" y="11229"/>
                  </a:cubicBezTo>
                  <a:cubicBezTo>
                    <a:pt x="1404" y="11003"/>
                    <a:pt x="1329" y="10752"/>
                    <a:pt x="1254" y="10527"/>
                  </a:cubicBezTo>
                  <a:cubicBezTo>
                    <a:pt x="1179" y="10301"/>
                    <a:pt x="1129" y="10076"/>
                    <a:pt x="1078" y="9850"/>
                  </a:cubicBezTo>
                  <a:cubicBezTo>
                    <a:pt x="1053" y="9650"/>
                    <a:pt x="1028" y="9474"/>
                    <a:pt x="1028" y="9274"/>
                  </a:cubicBezTo>
                  <a:cubicBezTo>
                    <a:pt x="1028" y="9048"/>
                    <a:pt x="1028" y="8848"/>
                    <a:pt x="1028" y="8622"/>
                  </a:cubicBezTo>
                  <a:cubicBezTo>
                    <a:pt x="1053" y="8371"/>
                    <a:pt x="1103" y="8146"/>
                    <a:pt x="1154" y="7895"/>
                  </a:cubicBezTo>
                  <a:cubicBezTo>
                    <a:pt x="1204" y="7645"/>
                    <a:pt x="1279" y="7419"/>
                    <a:pt x="1354" y="7193"/>
                  </a:cubicBezTo>
                  <a:cubicBezTo>
                    <a:pt x="1479" y="6868"/>
                    <a:pt x="1605" y="6567"/>
                    <a:pt x="1755" y="6266"/>
                  </a:cubicBezTo>
                  <a:cubicBezTo>
                    <a:pt x="1931" y="5940"/>
                    <a:pt x="2131" y="5589"/>
                    <a:pt x="2357" y="5264"/>
                  </a:cubicBezTo>
                  <a:cubicBezTo>
                    <a:pt x="2607" y="4913"/>
                    <a:pt x="2883" y="4562"/>
                    <a:pt x="3184" y="4211"/>
                  </a:cubicBezTo>
                  <a:cubicBezTo>
                    <a:pt x="3484" y="3910"/>
                    <a:pt x="3785" y="3634"/>
                    <a:pt x="4086" y="3359"/>
                  </a:cubicBezTo>
                  <a:cubicBezTo>
                    <a:pt x="4412" y="3108"/>
                    <a:pt x="4738" y="2858"/>
                    <a:pt x="5088" y="2632"/>
                  </a:cubicBezTo>
                  <a:cubicBezTo>
                    <a:pt x="5389" y="2457"/>
                    <a:pt x="5690" y="2306"/>
                    <a:pt x="5966" y="2131"/>
                  </a:cubicBezTo>
                  <a:cubicBezTo>
                    <a:pt x="6091" y="2081"/>
                    <a:pt x="6191" y="2056"/>
                    <a:pt x="6291" y="2005"/>
                  </a:cubicBezTo>
                  <a:cubicBezTo>
                    <a:pt x="6392" y="1955"/>
                    <a:pt x="6492" y="1905"/>
                    <a:pt x="6617" y="1855"/>
                  </a:cubicBezTo>
                  <a:cubicBezTo>
                    <a:pt x="6843" y="1780"/>
                    <a:pt x="7068" y="1680"/>
                    <a:pt x="7294" y="1604"/>
                  </a:cubicBezTo>
                  <a:cubicBezTo>
                    <a:pt x="7494" y="1554"/>
                    <a:pt x="7670" y="1504"/>
                    <a:pt x="7845" y="1454"/>
                  </a:cubicBezTo>
                  <a:cubicBezTo>
                    <a:pt x="7996" y="1404"/>
                    <a:pt x="8146" y="1379"/>
                    <a:pt x="8296" y="1329"/>
                  </a:cubicBezTo>
                  <a:cubicBezTo>
                    <a:pt x="8472" y="1304"/>
                    <a:pt x="8622" y="1254"/>
                    <a:pt x="8798" y="1228"/>
                  </a:cubicBezTo>
                  <a:cubicBezTo>
                    <a:pt x="8973" y="1203"/>
                    <a:pt x="9149" y="1153"/>
                    <a:pt x="9324" y="1128"/>
                  </a:cubicBezTo>
                  <a:lnTo>
                    <a:pt x="9976" y="1028"/>
                  </a:lnTo>
                  <a:cubicBezTo>
                    <a:pt x="10076" y="1028"/>
                    <a:pt x="10176" y="1028"/>
                    <a:pt x="10251" y="1003"/>
                  </a:cubicBezTo>
                  <a:lnTo>
                    <a:pt x="10527" y="1003"/>
                  </a:lnTo>
                  <a:cubicBezTo>
                    <a:pt x="10690" y="990"/>
                    <a:pt x="10847" y="984"/>
                    <a:pt x="11003" y="984"/>
                  </a:cubicBezTo>
                  <a:close/>
                  <a:moveTo>
                    <a:pt x="10502" y="0"/>
                  </a:moveTo>
                  <a:cubicBezTo>
                    <a:pt x="10352" y="0"/>
                    <a:pt x="10176" y="25"/>
                    <a:pt x="10026" y="51"/>
                  </a:cubicBezTo>
                  <a:cubicBezTo>
                    <a:pt x="9926" y="51"/>
                    <a:pt x="9825" y="51"/>
                    <a:pt x="9725" y="76"/>
                  </a:cubicBezTo>
                  <a:cubicBezTo>
                    <a:pt x="9449" y="126"/>
                    <a:pt x="9149" y="151"/>
                    <a:pt x="8873" y="201"/>
                  </a:cubicBezTo>
                  <a:cubicBezTo>
                    <a:pt x="8723" y="226"/>
                    <a:pt x="8572" y="251"/>
                    <a:pt x="8422" y="301"/>
                  </a:cubicBezTo>
                  <a:cubicBezTo>
                    <a:pt x="8296" y="326"/>
                    <a:pt x="8171" y="351"/>
                    <a:pt x="8021" y="376"/>
                  </a:cubicBezTo>
                  <a:cubicBezTo>
                    <a:pt x="7921" y="401"/>
                    <a:pt x="7795" y="426"/>
                    <a:pt x="7695" y="452"/>
                  </a:cubicBezTo>
                  <a:cubicBezTo>
                    <a:pt x="7545" y="502"/>
                    <a:pt x="7369" y="552"/>
                    <a:pt x="7219" y="602"/>
                  </a:cubicBezTo>
                  <a:cubicBezTo>
                    <a:pt x="7119" y="627"/>
                    <a:pt x="7018" y="652"/>
                    <a:pt x="6918" y="702"/>
                  </a:cubicBezTo>
                  <a:cubicBezTo>
                    <a:pt x="6743" y="752"/>
                    <a:pt x="6592" y="802"/>
                    <a:pt x="6417" y="878"/>
                  </a:cubicBezTo>
                  <a:cubicBezTo>
                    <a:pt x="6166" y="978"/>
                    <a:pt x="5916" y="1078"/>
                    <a:pt x="5665" y="1203"/>
                  </a:cubicBezTo>
                  <a:cubicBezTo>
                    <a:pt x="5389" y="1329"/>
                    <a:pt x="5164" y="1454"/>
                    <a:pt x="4913" y="1604"/>
                  </a:cubicBezTo>
                  <a:cubicBezTo>
                    <a:pt x="4387" y="1880"/>
                    <a:pt x="3885" y="2256"/>
                    <a:pt x="3434" y="2632"/>
                  </a:cubicBezTo>
                  <a:cubicBezTo>
                    <a:pt x="2306" y="3584"/>
                    <a:pt x="1379" y="4762"/>
                    <a:pt x="753" y="6091"/>
                  </a:cubicBezTo>
                  <a:cubicBezTo>
                    <a:pt x="427" y="6742"/>
                    <a:pt x="201" y="7444"/>
                    <a:pt x="101" y="8171"/>
                  </a:cubicBezTo>
                  <a:cubicBezTo>
                    <a:pt x="1" y="8873"/>
                    <a:pt x="1" y="9599"/>
                    <a:pt x="176" y="10326"/>
                  </a:cubicBezTo>
                  <a:cubicBezTo>
                    <a:pt x="327" y="11028"/>
                    <a:pt x="627" y="11730"/>
                    <a:pt x="1003" y="12356"/>
                  </a:cubicBezTo>
                  <a:cubicBezTo>
                    <a:pt x="1404" y="13008"/>
                    <a:pt x="1855" y="13609"/>
                    <a:pt x="2382" y="14111"/>
                  </a:cubicBezTo>
                  <a:cubicBezTo>
                    <a:pt x="2657" y="14386"/>
                    <a:pt x="2958" y="14637"/>
                    <a:pt x="3259" y="14863"/>
                  </a:cubicBezTo>
                  <a:cubicBezTo>
                    <a:pt x="3535" y="15088"/>
                    <a:pt x="3835" y="15289"/>
                    <a:pt x="4136" y="15464"/>
                  </a:cubicBezTo>
                  <a:cubicBezTo>
                    <a:pt x="4738" y="15840"/>
                    <a:pt x="5414" y="16141"/>
                    <a:pt x="6091" y="16366"/>
                  </a:cubicBezTo>
                  <a:cubicBezTo>
                    <a:pt x="6442" y="16467"/>
                    <a:pt x="6818" y="16592"/>
                    <a:pt x="7194" y="16642"/>
                  </a:cubicBezTo>
                  <a:cubicBezTo>
                    <a:pt x="7319" y="16667"/>
                    <a:pt x="7444" y="16692"/>
                    <a:pt x="7570" y="16717"/>
                  </a:cubicBezTo>
                  <a:cubicBezTo>
                    <a:pt x="7695" y="16742"/>
                    <a:pt x="7820" y="16767"/>
                    <a:pt x="7946" y="16792"/>
                  </a:cubicBezTo>
                  <a:cubicBezTo>
                    <a:pt x="8096" y="16792"/>
                    <a:pt x="8246" y="16818"/>
                    <a:pt x="8372" y="16843"/>
                  </a:cubicBezTo>
                  <a:cubicBezTo>
                    <a:pt x="8497" y="16843"/>
                    <a:pt x="8647" y="16868"/>
                    <a:pt x="8773" y="16868"/>
                  </a:cubicBezTo>
                  <a:cubicBezTo>
                    <a:pt x="8923" y="16868"/>
                    <a:pt x="9048" y="16893"/>
                    <a:pt x="9199" y="16893"/>
                  </a:cubicBezTo>
                  <a:lnTo>
                    <a:pt x="10001" y="16893"/>
                  </a:lnTo>
                  <a:cubicBezTo>
                    <a:pt x="10063" y="16880"/>
                    <a:pt x="10126" y="16880"/>
                    <a:pt x="10189" y="16880"/>
                  </a:cubicBezTo>
                  <a:cubicBezTo>
                    <a:pt x="10251" y="16880"/>
                    <a:pt x="10314" y="16880"/>
                    <a:pt x="10377" y="16868"/>
                  </a:cubicBezTo>
                  <a:cubicBezTo>
                    <a:pt x="10527" y="16843"/>
                    <a:pt x="10677" y="16843"/>
                    <a:pt x="10828" y="16818"/>
                  </a:cubicBezTo>
                  <a:cubicBezTo>
                    <a:pt x="10953" y="16818"/>
                    <a:pt x="11078" y="16792"/>
                    <a:pt x="11204" y="16767"/>
                  </a:cubicBezTo>
                  <a:cubicBezTo>
                    <a:pt x="11354" y="16742"/>
                    <a:pt x="11505" y="16717"/>
                    <a:pt x="11655" y="16692"/>
                  </a:cubicBezTo>
                  <a:cubicBezTo>
                    <a:pt x="11780" y="16667"/>
                    <a:pt x="11906" y="16642"/>
                    <a:pt x="12006" y="16617"/>
                  </a:cubicBezTo>
                  <a:cubicBezTo>
                    <a:pt x="12156" y="16592"/>
                    <a:pt x="12307" y="16542"/>
                    <a:pt x="12432" y="16517"/>
                  </a:cubicBezTo>
                  <a:cubicBezTo>
                    <a:pt x="12582" y="16492"/>
                    <a:pt x="12733" y="16442"/>
                    <a:pt x="12858" y="16417"/>
                  </a:cubicBezTo>
                  <a:cubicBezTo>
                    <a:pt x="12983" y="16366"/>
                    <a:pt x="13109" y="16341"/>
                    <a:pt x="13234" y="16291"/>
                  </a:cubicBezTo>
                  <a:cubicBezTo>
                    <a:pt x="13359" y="16241"/>
                    <a:pt x="13510" y="16216"/>
                    <a:pt x="13635" y="16166"/>
                  </a:cubicBezTo>
                  <a:cubicBezTo>
                    <a:pt x="13760" y="16116"/>
                    <a:pt x="13885" y="16066"/>
                    <a:pt x="13986" y="16041"/>
                  </a:cubicBezTo>
                  <a:cubicBezTo>
                    <a:pt x="14111" y="15990"/>
                    <a:pt x="14261" y="15940"/>
                    <a:pt x="14387" y="15890"/>
                  </a:cubicBezTo>
                  <a:cubicBezTo>
                    <a:pt x="14512" y="15815"/>
                    <a:pt x="14637" y="15765"/>
                    <a:pt x="14738" y="15715"/>
                  </a:cubicBezTo>
                  <a:cubicBezTo>
                    <a:pt x="14863" y="15665"/>
                    <a:pt x="15013" y="15615"/>
                    <a:pt x="15114" y="15539"/>
                  </a:cubicBezTo>
                  <a:cubicBezTo>
                    <a:pt x="15264" y="15489"/>
                    <a:pt x="15389" y="15414"/>
                    <a:pt x="15540" y="15339"/>
                  </a:cubicBezTo>
                  <a:cubicBezTo>
                    <a:pt x="15790" y="15213"/>
                    <a:pt x="16016" y="15063"/>
                    <a:pt x="16266" y="14938"/>
                  </a:cubicBezTo>
                  <a:cubicBezTo>
                    <a:pt x="16367" y="14863"/>
                    <a:pt x="16467" y="14787"/>
                    <a:pt x="16567" y="14737"/>
                  </a:cubicBezTo>
                  <a:cubicBezTo>
                    <a:pt x="16667" y="14662"/>
                    <a:pt x="16793" y="14612"/>
                    <a:pt x="16893" y="14537"/>
                  </a:cubicBezTo>
                  <a:cubicBezTo>
                    <a:pt x="17094" y="14386"/>
                    <a:pt x="17294" y="14236"/>
                    <a:pt x="17495" y="14061"/>
                  </a:cubicBezTo>
                  <a:cubicBezTo>
                    <a:pt x="17745" y="13885"/>
                    <a:pt x="17971" y="13685"/>
                    <a:pt x="18196" y="13484"/>
                  </a:cubicBezTo>
                  <a:cubicBezTo>
                    <a:pt x="18372" y="13334"/>
                    <a:pt x="18547" y="13158"/>
                    <a:pt x="18723" y="12983"/>
                  </a:cubicBezTo>
                  <a:cubicBezTo>
                    <a:pt x="18823" y="12883"/>
                    <a:pt x="18948" y="12757"/>
                    <a:pt x="19048" y="12657"/>
                  </a:cubicBezTo>
                  <a:cubicBezTo>
                    <a:pt x="19149" y="12532"/>
                    <a:pt x="19249" y="12432"/>
                    <a:pt x="19324" y="12331"/>
                  </a:cubicBezTo>
                  <a:cubicBezTo>
                    <a:pt x="19500" y="12131"/>
                    <a:pt x="19650" y="11930"/>
                    <a:pt x="19775" y="11730"/>
                  </a:cubicBezTo>
                  <a:cubicBezTo>
                    <a:pt x="19926" y="11479"/>
                    <a:pt x="20101" y="11254"/>
                    <a:pt x="20226" y="11003"/>
                  </a:cubicBezTo>
                  <a:cubicBezTo>
                    <a:pt x="20276" y="10878"/>
                    <a:pt x="20352" y="10752"/>
                    <a:pt x="20402" y="10652"/>
                  </a:cubicBezTo>
                  <a:cubicBezTo>
                    <a:pt x="20477" y="10502"/>
                    <a:pt x="20527" y="10376"/>
                    <a:pt x="20602" y="10226"/>
                  </a:cubicBezTo>
                  <a:cubicBezTo>
                    <a:pt x="20652" y="10126"/>
                    <a:pt x="20703" y="10000"/>
                    <a:pt x="20728" y="9875"/>
                  </a:cubicBezTo>
                  <a:cubicBezTo>
                    <a:pt x="20803" y="9750"/>
                    <a:pt x="20828" y="9599"/>
                    <a:pt x="20878" y="9474"/>
                  </a:cubicBezTo>
                  <a:cubicBezTo>
                    <a:pt x="20903" y="9349"/>
                    <a:pt x="20928" y="9223"/>
                    <a:pt x="20953" y="9098"/>
                  </a:cubicBezTo>
                  <a:cubicBezTo>
                    <a:pt x="20978" y="8948"/>
                    <a:pt x="21003" y="8822"/>
                    <a:pt x="21028" y="8672"/>
                  </a:cubicBezTo>
                  <a:cubicBezTo>
                    <a:pt x="21028" y="8547"/>
                    <a:pt x="21053" y="8421"/>
                    <a:pt x="21053" y="8296"/>
                  </a:cubicBezTo>
                  <a:cubicBezTo>
                    <a:pt x="21079" y="8171"/>
                    <a:pt x="21079" y="8020"/>
                    <a:pt x="21079" y="7870"/>
                  </a:cubicBezTo>
                  <a:cubicBezTo>
                    <a:pt x="21053" y="7720"/>
                    <a:pt x="21053" y="7544"/>
                    <a:pt x="21053" y="7369"/>
                  </a:cubicBezTo>
                  <a:cubicBezTo>
                    <a:pt x="21028" y="7118"/>
                    <a:pt x="20978" y="6868"/>
                    <a:pt x="20903" y="6617"/>
                  </a:cubicBezTo>
                  <a:cubicBezTo>
                    <a:pt x="20853" y="6341"/>
                    <a:pt x="20753" y="6066"/>
                    <a:pt x="20652" y="5790"/>
                  </a:cubicBezTo>
                  <a:cubicBezTo>
                    <a:pt x="20552" y="5539"/>
                    <a:pt x="20427" y="5289"/>
                    <a:pt x="20302" y="5038"/>
                  </a:cubicBezTo>
                  <a:cubicBezTo>
                    <a:pt x="20051" y="4587"/>
                    <a:pt x="19775" y="4161"/>
                    <a:pt x="19474" y="3760"/>
                  </a:cubicBezTo>
                  <a:cubicBezTo>
                    <a:pt x="19124" y="3334"/>
                    <a:pt x="18748" y="2908"/>
                    <a:pt x="18322" y="2557"/>
                  </a:cubicBezTo>
                  <a:cubicBezTo>
                    <a:pt x="18096" y="2381"/>
                    <a:pt x="17896" y="2206"/>
                    <a:pt x="17670" y="2056"/>
                  </a:cubicBezTo>
                  <a:cubicBezTo>
                    <a:pt x="17444" y="1905"/>
                    <a:pt x="17219" y="1780"/>
                    <a:pt x="16993" y="1655"/>
                  </a:cubicBezTo>
                  <a:cubicBezTo>
                    <a:pt x="16542" y="1404"/>
                    <a:pt x="16091" y="1178"/>
                    <a:pt x="15590" y="1003"/>
                  </a:cubicBezTo>
                  <a:cubicBezTo>
                    <a:pt x="14637" y="652"/>
                    <a:pt x="13610" y="401"/>
                    <a:pt x="12607" y="201"/>
                  </a:cubicBezTo>
                  <a:cubicBezTo>
                    <a:pt x="12582" y="188"/>
                    <a:pt x="12551" y="182"/>
                    <a:pt x="12520" y="182"/>
                  </a:cubicBezTo>
                  <a:cubicBezTo>
                    <a:pt x="12488" y="182"/>
                    <a:pt x="12457" y="188"/>
                    <a:pt x="12432" y="201"/>
                  </a:cubicBezTo>
                  <a:cubicBezTo>
                    <a:pt x="12281" y="151"/>
                    <a:pt x="12156" y="101"/>
                    <a:pt x="12006" y="76"/>
                  </a:cubicBezTo>
                  <a:cubicBezTo>
                    <a:pt x="11780" y="51"/>
                    <a:pt x="11555" y="25"/>
                    <a:pt x="1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1948750" y="725800"/>
              <a:ext cx="36375" cy="110700"/>
            </a:xfrm>
            <a:custGeom>
              <a:avLst/>
              <a:gdLst/>
              <a:ahLst/>
              <a:cxnLst/>
              <a:rect l="l" t="t" r="r" b="b"/>
              <a:pathLst>
                <a:path w="1455" h="4428" extrusionOk="0">
                  <a:moveTo>
                    <a:pt x="915" y="1"/>
                  </a:moveTo>
                  <a:cubicBezTo>
                    <a:pt x="791" y="1"/>
                    <a:pt x="674" y="46"/>
                    <a:pt x="577" y="142"/>
                  </a:cubicBezTo>
                  <a:cubicBezTo>
                    <a:pt x="477" y="217"/>
                    <a:pt x="427" y="368"/>
                    <a:pt x="402" y="518"/>
                  </a:cubicBezTo>
                  <a:cubicBezTo>
                    <a:pt x="377" y="568"/>
                    <a:pt x="377" y="643"/>
                    <a:pt x="352" y="719"/>
                  </a:cubicBezTo>
                  <a:cubicBezTo>
                    <a:pt x="327" y="869"/>
                    <a:pt x="302" y="1019"/>
                    <a:pt x="277" y="1170"/>
                  </a:cubicBezTo>
                  <a:cubicBezTo>
                    <a:pt x="252" y="1471"/>
                    <a:pt x="201" y="1796"/>
                    <a:pt x="176" y="2097"/>
                  </a:cubicBezTo>
                  <a:cubicBezTo>
                    <a:pt x="101" y="2699"/>
                    <a:pt x="51" y="3325"/>
                    <a:pt x="1" y="3927"/>
                  </a:cubicBezTo>
                  <a:cubicBezTo>
                    <a:pt x="1" y="4202"/>
                    <a:pt x="227" y="4428"/>
                    <a:pt x="502" y="4428"/>
                  </a:cubicBezTo>
                  <a:cubicBezTo>
                    <a:pt x="778" y="4428"/>
                    <a:pt x="978" y="4227"/>
                    <a:pt x="1003" y="3952"/>
                  </a:cubicBezTo>
                  <a:cubicBezTo>
                    <a:pt x="1003" y="3701"/>
                    <a:pt x="1029" y="3451"/>
                    <a:pt x="1054" y="3200"/>
                  </a:cubicBezTo>
                  <a:cubicBezTo>
                    <a:pt x="1079" y="2774"/>
                    <a:pt x="1129" y="2348"/>
                    <a:pt x="1179" y="1947"/>
                  </a:cubicBezTo>
                  <a:cubicBezTo>
                    <a:pt x="1229" y="1521"/>
                    <a:pt x="1279" y="1120"/>
                    <a:pt x="1379" y="719"/>
                  </a:cubicBezTo>
                  <a:cubicBezTo>
                    <a:pt x="1379" y="719"/>
                    <a:pt x="1379" y="694"/>
                    <a:pt x="1379" y="694"/>
                  </a:cubicBezTo>
                  <a:cubicBezTo>
                    <a:pt x="1455" y="518"/>
                    <a:pt x="1430" y="293"/>
                    <a:pt x="1279" y="142"/>
                  </a:cubicBezTo>
                  <a:cubicBezTo>
                    <a:pt x="1229" y="92"/>
                    <a:pt x="1179" y="67"/>
                    <a:pt x="1129" y="42"/>
                  </a:cubicBezTo>
                  <a:cubicBezTo>
                    <a:pt x="1057" y="15"/>
                    <a:pt x="9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2026450" y="708600"/>
              <a:ext cx="25725" cy="107225"/>
            </a:xfrm>
            <a:custGeom>
              <a:avLst/>
              <a:gdLst/>
              <a:ahLst/>
              <a:cxnLst/>
              <a:rect l="l" t="t" r="r" b="b"/>
              <a:pathLst>
                <a:path w="1029" h="4289" extrusionOk="0">
                  <a:moveTo>
                    <a:pt x="1028" y="504"/>
                  </a:moveTo>
                  <a:cubicBezTo>
                    <a:pt x="1028" y="508"/>
                    <a:pt x="1028" y="511"/>
                    <a:pt x="1027" y="514"/>
                  </a:cubicBezTo>
                  <a:lnTo>
                    <a:pt x="1027" y="514"/>
                  </a:lnTo>
                  <a:cubicBezTo>
                    <a:pt x="1028" y="528"/>
                    <a:pt x="1028" y="541"/>
                    <a:pt x="1028" y="555"/>
                  </a:cubicBezTo>
                  <a:cubicBezTo>
                    <a:pt x="1028" y="529"/>
                    <a:pt x="1028" y="529"/>
                    <a:pt x="1028" y="504"/>
                  </a:cubicBezTo>
                  <a:close/>
                  <a:moveTo>
                    <a:pt x="554" y="1"/>
                  </a:moveTo>
                  <a:cubicBezTo>
                    <a:pt x="318" y="1"/>
                    <a:pt x="74" y="171"/>
                    <a:pt x="51" y="429"/>
                  </a:cubicBezTo>
                  <a:cubicBezTo>
                    <a:pt x="26" y="555"/>
                    <a:pt x="26" y="680"/>
                    <a:pt x="26" y="805"/>
                  </a:cubicBezTo>
                  <a:cubicBezTo>
                    <a:pt x="26" y="956"/>
                    <a:pt x="26" y="1106"/>
                    <a:pt x="26" y="1256"/>
                  </a:cubicBezTo>
                  <a:cubicBezTo>
                    <a:pt x="1" y="1532"/>
                    <a:pt x="1" y="1833"/>
                    <a:pt x="1" y="2108"/>
                  </a:cubicBezTo>
                  <a:cubicBezTo>
                    <a:pt x="1" y="2660"/>
                    <a:pt x="1" y="3236"/>
                    <a:pt x="1" y="3788"/>
                  </a:cubicBezTo>
                  <a:cubicBezTo>
                    <a:pt x="1" y="3913"/>
                    <a:pt x="51" y="4038"/>
                    <a:pt x="151" y="4139"/>
                  </a:cubicBezTo>
                  <a:cubicBezTo>
                    <a:pt x="226" y="4239"/>
                    <a:pt x="352" y="4289"/>
                    <a:pt x="477" y="4289"/>
                  </a:cubicBezTo>
                  <a:lnTo>
                    <a:pt x="502" y="4289"/>
                  </a:lnTo>
                  <a:cubicBezTo>
                    <a:pt x="753" y="4289"/>
                    <a:pt x="1003" y="4063"/>
                    <a:pt x="1003" y="3813"/>
                  </a:cubicBezTo>
                  <a:cubicBezTo>
                    <a:pt x="978" y="3261"/>
                    <a:pt x="978" y="2710"/>
                    <a:pt x="978" y="2159"/>
                  </a:cubicBezTo>
                  <a:cubicBezTo>
                    <a:pt x="978" y="1883"/>
                    <a:pt x="978" y="1607"/>
                    <a:pt x="1003" y="1306"/>
                  </a:cubicBezTo>
                  <a:cubicBezTo>
                    <a:pt x="1003" y="1059"/>
                    <a:pt x="1003" y="787"/>
                    <a:pt x="1027" y="514"/>
                  </a:cubicBezTo>
                  <a:lnTo>
                    <a:pt x="1027" y="514"/>
                  </a:lnTo>
                  <a:cubicBezTo>
                    <a:pt x="1022" y="403"/>
                    <a:pt x="995" y="293"/>
                    <a:pt x="928" y="204"/>
                  </a:cubicBezTo>
                  <a:cubicBezTo>
                    <a:pt x="853" y="103"/>
                    <a:pt x="753" y="28"/>
                    <a:pt x="602" y="3"/>
                  </a:cubicBezTo>
                  <a:cubicBezTo>
                    <a:pt x="586" y="2"/>
                    <a:pt x="570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1891750" y="817875"/>
              <a:ext cx="220575" cy="127650"/>
            </a:xfrm>
            <a:custGeom>
              <a:avLst/>
              <a:gdLst/>
              <a:ahLst/>
              <a:cxnLst/>
              <a:rect l="l" t="t" r="r" b="b"/>
              <a:pathLst>
                <a:path w="8823" h="5106" extrusionOk="0">
                  <a:moveTo>
                    <a:pt x="8276" y="1"/>
                  </a:moveTo>
                  <a:cubicBezTo>
                    <a:pt x="8063" y="1"/>
                    <a:pt x="7858" y="158"/>
                    <a:pt x="7795" y="369"/>
                  </a:cubicBezTo>
                  <a:cubicBezTo>
                    <a:pt x="7770" y="419"/>
                    <a:pt x="7770" y="444"/>
                    <a:pt x="7745" y="494"/>
                  </a:cubicBezTo>
                  <a:cubicBezTo>
                    <a:pt x="7644" y="795"/>
                    <a:pt x="7494" y="1096"/>
                    <a:pt x="7344" y="1397"/>
                  </a:cubicBezTo>
                  <a:cubicBezTo>
                    <a:pt x="7268" y="1572"/>
                    <a:pt x="7168" y="1722"/>
                    <a:pt x="7093" y="1873"/>
                  </a:cubicBezTo>
                  <a:cubicBezTo>
                    <a:pt x="6993" y="2023"/>
                    <a:pt x="6918" y="2174"/>
                    <a:pt x="6817" y="2324"/>
                  </a:cubicBezTo>
                  <a:cubicBezTo>
                    <a:pt x="6667" y="2499"/>
                    <a:pt x="6517" y="2700"/>
                    <a:pt x="6366" y="2875"/>
                  </a:cubicBezTo>
                  <a:cubicBezTo>
                    <a:pt x="6241" y="3026"/>
                    <a:pt x="6091" y="3151"/>
                    <a:pt x="5965" y="3276"/>
                  </a:cubicBezTo>
                  <a:cubicBezTo>
                    <a:pt x="5815" y="3402"/>
                    <a:pt x="5639" y="3527"/>
                    <a:pt x="5464" y="3627"/>
                  </a:cubicBezTo>
                  <a:cubicBezTo>
                    <a:pt x="5339" y="3702"/>
                    <a:pt x="5213" y="3778"/>
                    <a:pt x="5088" y="3853"/>
                  </a:cubicBezTo>
                  <a:cubicBezTo>
                    <a:pt x="4963" y="3903"/>
                    <a:pt x="4837" y="3953"/>
                    <a:pt x="4712" y="3978"/>
                  </a:cubicBezTo>
                  <a:cubicBezTo>
                    <a:pt x="4612" y="4028"/>
                    <a:pt x="4487" y="4053"/>
                    <a:pt x="4361" y="4078"/>
                  </a:cubicBezTo>
                  <a:cubicBezTo>
                    <a:pt x="4211" y="4103"/>
                    <a:pt x="4060" y="4103"/>
                    <a:pt x="3935" y="4128"/>
                  </a:cubicBezTo>
                  <a:cubicBezTo>
                    <a:pt x="3810" y="4128"/>
                    <a:pt x="3710" y="4128"/>
                    <a:pt x="3609" y="4103"/>
                  </a:cubicBezTo>
                  <a:cubicBezTo>
                    <a:pt x="3509" y="4103"/>
                    <a:pt x="3384" y="4078"/>
                    <a:pt x="3283" y="4053"/>
                  </a:cubicBezTo>
                  <a:cubicBezTo>
                    <a:pt x="3208" y="4053"/>
                    <a:pt x="3133" y="4028"/>
                    <a:pt x="3058" y="4003"/>
                  </a:cubicBezTo>
                  <a:cubicBezTo>
                    <a:pt x="2983" y="3978"/>
                    <a:pt x="2933" y="3953"/>
                    <a:pt x="2882" y="3928"/>
                  </a:cubicBezTo>
                  <a:cubicBezTo>
                    <a:pt x="2832" y="3903"/>
                    <a:pt x="2782" y="3853"/>
                    <a:pt x="2732" y="3828"/>
                  </a:cubicBezTo>
                  <a:cubicBezTo>
                    <a:pt x="2507" y="3677"/>
                    <a:pt x="2306" y="3527"/>
                    <a:pt x="2106" y="3351"/>
                  </a:cubicBezTo>
                  <a:cubicBezTo>
                    <a:pt x="2005" y="3251"/>
                    <a:pt x="1905" y="3151"/>
                    <a:pt x="1805" y="3026"/>
                  </a:cubicBezTo>
                  <a:cubicBezTo>
                    <a:pt x="1730" y="2925"/>
                    <a:pt x="1629" y="2800"/>
                    <a:pt x="1554" y="2675"/>
                  </a:cubicBezTo>
                  <a:cubicBezTo>
                    <a:pt x="1454" y="2499"/>
                    <a:pt x="1354" y="2324"/>
                    <a:pt x="1278" y="2148"/>
                  </a:cubicBezTo>
                  <a:cubicBezTo>
                    <a:pt x="1228" y="2023"/>
                    <a:pt x="1178" y="1898"/>
                    <a:pt x="1128" y="1773"/>
                  </a:cubicBezTo>
                  <a:cubicBezTo>
                    <a:pt x="1128" y="1722"/>
                    <a:pt x="1103" y="1647"/>
                    <a:pt x="1078" y="1572"/>
                  </a:cubicBezTo>
                  <a:cubicBezTo>
                    <a:pt x="1078" y="1572"/>
                    <a:pt x="1078" y="1572"/>
                    <a:pt x="1078" y="1547"/>
                  </a:cubicBezTo>
                  <a:cubicBezTo>
                    <a:pt x="1103" y="1397"/>
                    <a:pt x="1078" y="1221"/>
                    <a:pt x="953" y="1121"/>
                  </a:cubicBezTo>
                  <a:cubicBezTo>
                    <a:pt x="862" y="1017"/>
                    <a:pt x="731" y="967"/>
                    <a:pt x="598" y="967"/>
                  </a:cubicBezTo>
                  <a:cubicBezTo>
                    <a:pt x="474" y="967"/>
                    <a:pt x="348" y="1011"/>
                    <a:pt x="251" y="1096"/>
                  </a:cubicBezTo>
                  <a:cubicBezTo>
                    <a:pt x="0" y="1346"/>
                    <a:pt x="101" y="1747"/>
                    <a:pt x="176" y="2023"/>
                  </a:cubicBezTo>
                  <a:cubicBezTo>
                    <a:pt x="276" y="2349"/>
                    <a:pt x="401" y="2675"/>
                    <a:pt x="577" y="2950"/>
                  </a:cubicBezTo>
                  <a:cubicBezTo>
                    <a:pt x="752" y="3251"/>
                    <a:pt x="928" y="3552"/>
                    <a:pt x="1178" y="3803"/>
                  </a:cubicBezTo>
                  <a:cubicBezTo>
                    <a:pt x="1404" y="4053"/>
                    <a:pt x="1679" y="4279"/>
                    <a:pt x="1955" y="4479"/>
                  </a:cubicBezTo>
                  <a:cubicBezTo>
                    <a:pt x="2131" y="4630"/>
                    <a:pt x="2331" y="4780"/>
                    <a:pt x="2557" y="4855"/>
                  </a:cubicBezTo>
                  <a:cubicBezTo>
                    <a:pt x="2832" y="4981"/>
                    <a:pt x="3133" y="5056"/>
                    <a:pt x="3434" y="5081"/>
                  </a:cubicBezTo>
                  <a:cubicBezTo>
                    <a:pt x="3559" y="5106"/>
                    <a:pt x="3684" y="5106"/>
                    <a:pt x="3835" y="5106"/>
                  </a:cubicBezTo>
                  <a:cubicBezTo>
                    <a:pt x="4060" y="5106"/>
                    <a:pt x="4286" y="5081"/>
                    <a:pt x="4512" y="5056"/>
                  </a:cubicBezTo>
                  <a:cubicBezTo>
                    <a:pt x="4837" y="4981"/>
                    <a:pt x="5138" y="4905"/>
                    <a:pt x="5439" y="4755"/>
                  </a:cubicBezTo>
                  <a:cubicBezTo>
                    <a:pt x="5614" y="4680"/>
                    <a:pt x="5790" y="4605"/>
                    <a:pt x="5965" y="4504"/>
                  </a:cubicBezTo>
                  <a:cubicBezTo>
                    <a:pt x="6091" y="4429"/>
                    <a:pt x="6216" y="4329"/>
                    <a:pt x="6341" y="4229"/>
                  </a:cubicBezTo>
                  <a:cubicBezTo>
                    <a:pt x="6441" y="4154"/>
                    <a:pt x="6542" y="4078"/>
                    <a:pt x="6642" y="3978"/>
                  </a:cubicBezTo>
                  <a:cubicBezTo>
                    <a:pt x="6742" y="3878"/>
                    <a:pt x="6842" y="3803"/>
                    <a:pt x="6943" y="3702"/>
                  </a:cubicBezTo>
                  <a:cubicBezTo>
                    <a:pt x="7043" y="3577"/>
                    <a:pt x="7143" y="3477"/>
                    <a:pt x="7243" y="3377"/>
                  </a:cubicBezTo>
                  <a:cubicBezTo>
                    <a:pt x="7594" y="2976"/>
                    <a:pt x="7870" y="2524"/>
                    <a:pt x="8121" y="2073"/>
                  </a:cubicBezTo>
                  <a:cubicBezTo>
                    <a:pt x="8346" y="1597"/>
                    <a:pt x="8572" y="1146"/>
                    <a:pt x="8747" y="645"/>
                  </a:cubicBezTo>
                  <a:cubicBezTo>
                    <a:pt x="8822" y="394"/>
                    <a:pt x="8647" y="93"/>
                    <a:pt x="8396" y="18"/>
                  </a:cubicBezTo>
                  <a:cubicBezTo>
                    <a:pt x="8356" y="6"/>
                    <a:pt x="8316" y="1"/>
                    <a:pt x="8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1824075" y="996825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2"/>
                    <a:pt x="12833" y="3"/>
                  </a:cubicBezTo>
                  <a:cubicBezTo>
                    <a:pt x="12582" y="53"/>
                    <a:pt x="12382" y="279"/>
                    <a:pt x="12407" y="554"/>
                  </a:cubicBezTo>
                  <a:cubicBezTo>
                    <a:pt x="12532" y="1632"/>
                    <a:pt x="12657" y="2710"/>
                    <a:pt x="12783" y="3788"/>
                  </a:cubicBezTo>
                  <a:cubicBezTo>
                    <a:pt x="12883" y="4840"/>
                    <a:pt x="13008" y="5893"/>
                    <a:pt x="13158" y="6945"/>
                  </a:cubicBezTo>
                  <a:cubicBezTo>
                    <a:pt x="13309" y="8023"/>
                    <a:pt x="13459" y="9126"/>
                    <a:pt x="13610" y="10229"/>
                  </a:cubicBezTo>
                  <a:cubicBezTo>
                    <a:pt x="13860" y="12334"/>
                    <a:pt x="13986" y="14439"/>
                    <a:pt x="14086" y="16570"/>
                  </a:cubicBezTo>
                  <a:cubicBezTo>
                    <a:pt x="14086" y="16544"/>
                    <a:pt x="14086" y="16519"/>
                    <a:pt x="14086" y="16494"/>
                  </a:cubicBezTo>
                  <a:cubicBezTo>
                    <a:pt x="14111" y="17021"/>
                    <a:pt x="14136" y="17572"/>
                    <a:pt x="14136" y="18098"/>
                  </a:cubicBezTo>
                  <a:cubicBezTo>
                    <a:pt x="14136" y="18575"/>
                    <a:pt x="14111" y="19051"/>
                    <a:pt x="14086" y="19552"/>
                  </a:cubicBezTo>
                  <a:cubicBezTo>
                    <a:pt x="14061" y="19753"/>
                    <a:pt x="14061" y="19953"/>
                    <a:pt x="14011" y="20128"/>
                  </a:cubicBezTo>
                  <a:cubicBezTo>
                    <a:pt x="13986" y="20204"/>
                    <a:pt x="13960" y="20279"/>
                    <a:pt x="13960" y="20354"/>
                  </a:cubicBezTo>
                  <a:cubicBezTo>
                    <a:pt x="13935" y="20404"/>
                    <a:pt x="13910" y="20454"/>
                    <a:pt x="13885" y="20479"/>
                  </a:cubicBezTo>
                  <a:cubicBezTo>
                    <a:pt x="13885" y="20504"/>
                    <a:pt x="13885" y="20529"/>
                    <a:pt x="13860" y="20529"/>
                  </a:cubicBezTo>
                  <a:cubicBezTo>
                    <a:pt x="13860" y="20555"/>
                    <a:pt x="13860" y="20555"/>
                    <a:pt x="13835" y="20555"/>
                  </a:cubicBezTo>
                  <a:cubicBezTo>
                    <a:pt x="13835" y="20555"/>
                    <a:pt x="13835" y="20555"/>
                    <a:pt x="13810" y="20580"/>
                  </a:cubicBezTo>
                  <a:lnTo>
                    <a:pt x="13785" y="20580"/>
                  </a:lnTo>
                  <a:cubicBezTo>
                    <a:pt x="13459" y="20680"/>
                    <a:pt x="13133" y="20730"/>
                    <a:pt x="12808" y="20780"/>
                  </a:cubicBezTo>
                  <a:lnTo>
                    <a:pt x="12833" y="20780"/>
                  </a:lnTo>
                  <a:cubicBezTo>
                    <a:pt x="12131" y="20880"/>
                    <a:pt x="11429" y="20981"/>
                    <a:pt x="10727" y="21056"/>
                  </a:cubicBezTo>
                  <a:cubicBezTo>
                    <a:pt x="10001" y="21131"/>
                    <a:pt x="9299" y="21181"/>
                    <a:pt x="8572" y="21206"/>
                  </a:cubicBezTo>
                  <a:cubicBezTo>
                    <a:pt x="8146" y="21219"/>
                    <a:pt x="7720" y="21225"/>
                    <a:pt x="7291" y="21225"/>
                  </a:cubicBezTo>
                  <a:cubicBezTo>
                    <a:pt x="6861" y="21225"/>
                    <a:pt x="6429" y="21219"/>
                    <a:pt x="5990" y="21206"/>
                  </a:cubicBezTo>
                  <a:cubicBezTo>
                    <a:pt x="5138" y="21156"/>
                    <a:pt x="4261" y="21106"/>
                    <a:pt x="3409" y="21031"/>
                  </a:cubicBezTo>
                  <a:cubicBezTo>
                    <a:pt x="3058" y="20981"/>
                    <a:pt x="2707" y="20956"/>
                    <a:pt x="2381" y="20905"/>
                  </a:cubicBezTo>
                  <a:cubicBezTo>
                    <a:pt x="2081" y="20880"/>
                    <a:pt x="1805" y="20805"/>
                    <a:pt x="1504" y="20755"/>
                  </a:cubicBezTo>
                  <a:cubicBezTo>
                    <a:pt x="1354" y="20730"/>
                    <a:pt x="1229" y="20705"/>
                    <a:pt x="1078" y="20655"/>
                  </a:cubicBezTo>
                  <a:cubicBezTo>
                    <a:pt x="1053" y="20630"/>
                    <a:pt x="1028" y="20630"/>
                    <a:pt x="1003" y="20605"/>
                  </a:cubicBezTo>
                  <a:cubicBezTo>
                    <a:pt x="1003" y="20555"/>
                    <a:pt x="978" y="20479"/>
                    <a:pt x="978" y="20404"/>
                  </a:cubicBezTo>
                  <a:cubicBezTo>
                    <a:pt x="978" y="20103"/>
                    <a:pt x="1003" y="19803"/>
                    <a:pt x="1028" y="19527"/>
                  </a:cubicBezTo>
                  <a:cubicBezTo>
                    <a:pt x="1103" y="18474"/>
                    <a:pt x="1178" y="17447"/>
                    <a:pt x="1229" y="16419"/>
                  </a:cubicBezTo>
                  <a:cubicBezTo>
                    <a:pt x="1304" y="15392"/>
                    <a:pt x="1404" y="14339"/>
                    <a:pt x="1479" y="13311"/>
                  </a:cubicBezTo>
                  <a:cubicBezTo>
                    <a:pt x="1554" y="12209"/>
                    <a:pt x="1630" y="11081"/>
                    <a:pt x="1705" y="9978"/>
                  </a:cubicBezTo>
                  <a:cubicBezTo>
                    <a:pt x="1780" y="8925"/>
                    <a:pt x="1880" y="7898"/>
                    <a:pt x="1955" y="6870"/>
                  </a:cubicBezTo>
                  <a:cubicBezTo>
                    <a:pt x="2031" y="5993"/>
                    <a:pt x="2106" y="5141"/>
                    <a:pt x="2206" y="4264"/>
                  </a:cubicBezTo>
                  <a:cubicBezTo>
                    <a:pt x="2231" y="3863"/>
                    <a:pt x="2281" y="3437"/>
                    <a:pt x="2306" y="3036"/>
                  </a:cubicBezTo>
                  <a:cubicBezTo>
                    <a:pt x="2331" y="2835"/>
                    <a:pt x="2356" y="2610"/>
                    <a:pt x="2356" y="2384"/>
                  </a:cubicBezTo>
                  <a:cubicBezTo>
                    <a:pt x="2381" y="2234"/>
                    <a:pt x="2381" y="2058"/>
                    <a:pt x="2407" y="1908"/>
                  </a:cubicBezTo>
                  <a:cubicBezTo>
                    <a:pt x="2457" y="1657"/>
                    <a:pt x="2306" y="1407"/>
                    <a:pt x="2056" y="1356"/>
                  </a:cubicBezTo>
                  <a:cubicBezTo>
                    <a:pt x="2011" y="1342"/>
                    <a:pt x="1965" y="1335"/>
                    <a:pt x="1918" y="1335"/>
                  </a:cubicBezTo>
                  <a:cubicBezTo>
                    <a:pt x="1729" y="1335"/>
                    <a:pt x="1540" y="1451"/>
                    <a:pt x="1479" y="1632"/>
                  </a:cubicBezTo>
                  <a:cubicBezTo>
                    <a:pt x="1429" y="1707"/>
                    <a:pt x="1429" y="1808"/>
                    <a:pt x="1429" y="1908"/>
                  </a:cubicBezTo>
                  <a:cubicBezTo>
                    <a:pt x="1404" y="2008"/>
                    <a:pt x="1404" y="2108"/>
                    <a:pt x="1404" y="2209"/>
                  </a:cubicBezTo>
                  <a:cubicBezTo>
                    <a:pt x="1379" y="2434"/>
                    <a:pt x="1354" y="2635"/>
                    <a:pt x="1329" y="2835"/>
                  </a:cubicBezTo>
                  <a:cubicBezTo>
                    <a:pt x="1304" y="3286"/>
                    <a:pt x="1254" y="3712"/>
                    <a:pt x="1204" y="4163"/>
                  </a:cubicBezTo>
                  <a:cubicBezTo>
                    <a:pt x="1103" y="5291"/>
                    <a:pt x="1003" y="6419"/>
                    <a:pt x="903" y="7547"/>
                  </a:cubicBezTo>
                  <a:cubicBezTo>
                    <a:pt x="828" y="8625"/>
                    <a:pt x="752" y="9702"/>
                    <a:pt x="677" y="10780"/>
                  </a:cubicBezTo>
                  <a:cubicBezTo>
                    <a:pt x="602" y="11858"/>
                    <a:pt x="527" y="12910"/>
                    <a:pt x="427" y="13963"/>
                  </a:cubicBezTo>
                  <a:cubicBezTo>
                    <a:pt x="351" y="14991"/>
                    <a:pt x="276" y="16018"/>
                    <a:pt x="201" y="17071"/>
                  </a:cubicBezTo>
                  <a:cubicBezTo>
                    <a:pt x="176" y="17597"/>
                    <a:pt x="126" y="18098"/>
                    <a:pt x="101" y="18625"/>
                  </a:cubicBezTo>
                  <a:cubicBezTo>
                    <a:pt x="76" y="19126"/>
                    <a:pt x="26" y="19627"/>
                    <a:pt x="0" y="20128"/>
                  </a:cubicBezTo>
                  <a:cubicBezTo>
                    <a:pt x="0" y="20254"/>
                    <a:pt x="0" y="20404"/>
                    <a:pt x="0" y="20555"/>
                  </a:cubicBezTo>
                  <a:cubicBezTo>
                    <a:pt x="26" y="20705"/>
                    <a:pt x="26" y="20880"/>
                    <a:pt x="101" y="21031"/>
                  </a:cubicBezTo>
                  <a:cubicBezTo>
                    <a:pt x="151" y="21181"/>
                    <a:pt x="251" y="21281"/>
                    <a:pt x="376" y="21382"/>
                  </a:cubicBezTo>
                  <a:cubicBezTo>
                    <a:pt x="477" y="21457"/>
                    <a:pt x="602" y="21532"/>
                    <a:pt x="727" y="21557"/>
                  </a:cubicBezTo>
                  <a:cubicBezTo>
                    <a:pt x="953" y="21657"/>
                    <a:pt x="1204" y="21707"/>
                    <a:pt x="1429" y="21758"/>
                  </a:cubicBezTo>
                  <a:cubicBezTo>
                    <a:pt x="1980" y="21858"/>
                    <a:pt x="2507" y="21933"/>
                    <a:pt x="3058" y="21983"/>
                  </a:cubicBezTo>
                  <a:cubicBezTo>
                    <a:pt x="4136" y="22083"/>
                    <a:pt x="5214" y="22159"/>
                    <a:pt x="6291" y="22209"/>
                  </a:cubicBezTo>
                  <a:lnTo>
                    <a:pt x="7344" y="22209"/>
                  </a:lnTo>
                  <a:cubicBezTo>
                    <a:pt x="8046" y="22209"/>
                    <a:pt x="8747" y="22184"/>
                    <a:pt x="9449" y="22159"/>
                  </a:cubicBezTo>
                  <a:cubicBezTo>
                    <a:pt x="10502" y="22083"/>
                    <a:pt x="11529" y="21983"/>
                    <a:pt x="12557" y="21808"/>
                  </a:cubicBezTo>
                  <a:cubicBezTo>
                    <a:pt x="12808" y="21783"/>
                    <a:pt x="13033" y="21732"/>
                    <a:pt x="13284" y="21682"/>
                  </a:cubicBezTo>
                  <a:cubicBezTo>
                    <a:pt x="13409" y="21682"/>
                    <a:pt x="13534" y="21657"/>
                    <a:pt x="13660" y="21632"/>
                  </a:cubicBezTo>
                  <a:cubicBezTo>
                    <a:pt x="13760" y="21607"/>
                    <a:pt x="13860" y="21582"/>
                    <a:pt x="13986" y="21557"/>
                  </a:cubicBezTo>
                  <a:cubicBezTo>
                    <a:pt x="14111" y="21507"/>
                    <a:pt x="14211" y="21482"/>
                    <a:pt x="14336" y="21407"/>
                  </a:cubicBezTo>
                  <a:cubicBezTo>
                    <a:pt x="14437" y="21357"/>
                    <a:pt x="14537" y="21281"/>
                    <a:pt x="14612" y="21181"/>
                  </a:cubicBezTo>
                  <a:cubicBezTo>
                    <a:pt x="14788" y="20956"/>
                    <a:pt x="14888" y="20680"/>
                    <a:pt x="14963" y="20404"/>
                  </a:cubicBezTo>
                  <a:cubicBezTo>
                    <a:pt x="15038" y="20053"/>
                    <a:pt x="15063" y="19727"/>
                    <a:pt x="15088" y="19377"/>
                  </a:cubicBezTo>
                  <a:cubicBezTo>
                    <a:pt x="15163" y="18299"/>
                    <a:pt x="15113" y="17221"/>
                    <a:pt x="15063" y="16143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88" y="11808"/>
                    <a:pt x="14662" y="10755"/>
                    <a:pt x="14537" y="9677"/>
                  </a:cubicBezTo>
                  <a:cubicBezTo>
                    <a:pt x="14412" y="8650"/>
                    <a:pt x="14261" y="7597"/>
                    <a:pt x="14111" y="6544"/>
                  </a:cubicBezTo>
                  <a:cubicBezTo>
                    <a:pt x="13960" y="5492"/>
                    <a:pt x="13835" y="4439"/>
                    <a:pt x="13710" y="3412"/>
                  </a:cubicBezTo>
                  <a:cubicBezTo>
                    <a:pt x="13610" y="2409"/>
                    <a:pt x="13509" y="1432"/>
                    <a:pt x="13384" y="454"/>
                  </a:cubicBezTo>
                  <a:cubicBezTo>
                    <a:pt x="13360" y="194"/>
                    <a:pt x="13136" y="1"/>
                    <a:pt x="1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1813425" y="1536800"/>
              <a:ext cx="142250" cy="319150"/>
            </a:xfrm>
            <a:custGeom>
              <a:avLst/>
              <a:gdLst/>
              <a:ahLst/>
              <a:cxnLst/>
              <a:rect l="l" t="t" r="r" b="b"/>
              <a:pathLst>
                <a:path w="5690" h="12766" extrusionOk="0">
                  <a:moveTo>
                    <a:pt x="1454" y="10560"/>
                  </a:moveTo>
                  <a:cubicBezTo>
                    <a:pt x="1504" y="10560"/>
                    <a:pt x="1579" y="10585"/>
                    <a:pt x="1655" y="10585"/>
                  </a:cubicBezTo>
                  <a:cubicBezTo>
                    <a:pt x="1755" y="10585"/>
                    <a:pt x="1855" y="10610"/>
                    <a:pt x="1955" y="10635"/>
                  </a:cubicBezTo>
                  <a:cubicBezTo>
                    <a:pt x="2106" y="10660"/>
                    <a:pt x="2231" y="10710"/>
                    <a:pt x="2356" y="10735"/>
                  </a:cubicBezTo>
                  <a:cubicBezTo>
                    <a:pt x="2607" y="10835"/>
                    <a:pt x="2833" y="10961"/>
                    <a:pt x="3058" y="11061"/>
                  </a:cubicBezTo>
                  <a:cubicBezTo>
                    <a:pt x="3133" y="11111"/>
                    <a:pt x="3208" y="11136"/>
                    <a:pt x="3309" y="11161"/>
                  </a:cubicBezTo>
                  <a:cubicBezTo>
                    <a:pt x="3284" y="11211"/>
                    <a:pt x="3234" y="11236"/>
                    <a:pt x="3208" y="11261"/>
                  </a:cubicBezTo>
                  <a:cubicBezTo>
                    <a:pt x="3183" y="11311"/>
                    <a:pt x="3133" y="11362"/>
                    <a:pt x="3083" y="11412"/>
                  </a:cubicBezTo>
                  <a:cubicBezTo>
                    <a:pt x="3008" y="11437"/>
                    <a:pt x="2958" y="11487"/>
                    <a:pt x="2908" y="11537"/>
                  </a:cubicBezTo>
                  <a:cubicBezTo>
                    <a:pt x="2833" y="11562"/>
                    <a:pt x="2782" y="11587"/>
                    <a:pt x="2732" y="11612"/>
                  </a:cubicBezTo>
                  <a:cubicBezTo>
                    <a:pt x="2682" y="11637"/>
                    <a:pt x="2607" y="11662"/>
                    <a:pt x="2557" y="11687"/>
                  </a:cubicBezTo>
                  <a:cubicBezTo>
                    <a:pt x="2482" y="11712"/>
                    <a:pt x="2406" y="11738"/>
                    <a:pt x="2306" y="11738"/>
                  </a:cubicBezTo>
                  <a:cubicBezTo>
                    <a:pt x="2206" y="11763"/>
                    <a:pt x="2131" y="11763"/>
                    <a:pt x="2031" y="11763"/>
                  </a:cubicBezTo>
                  <a:lnTo>
                    <a:pt x="1705" y="11763"/>
                  </a:lnTo>
                  <a:cubicBezTo>
                    <a:pt x="1655" y="11738"/>
                    <a:pt x="1630" y="11738"/>
                    <a:pt x="1604" y="11712"/>
                  </a:cubicBezTo>
                  <a:cubicBezTo>
                    <a:pt x="1554" y="11712"/>
                    <a:pt x="1529" y="11687"/>
                    <a:pt x="1504" y="11687"/>
                  </a:cubicBezTo>
                  <a:cubicBezTo>
                    <a:pt x="1479" y="11662"/>
                    <a:pt x="1479" y="11662"/>
                    <a:pt x="1454" y="11662"/>
                  </a:cubicBezTo>
                  <a:cubicBezTo>
                    <a:pt x="1429" y="11637"/>
                    <a:pt x="1404" y="11612"/>
                    <a:pt x="1379" y="11587"/>
                  </a:cubicBezTo>
                  <a:cubicBezTo>
                    <a:pt x="1329" y="11562"/>
                    <a:pt x="1304" y="11512"/>
                    <a:pt x="1279" y="11487"/>
                  </a:cubicBezTo>
                  <a:cubicBezTo>
                    <a:pt x="1254" y="11462"/>
                    <a:pt x="1228" y="11412"/>
                    <a:pt x="1203" y="11387"/>
                  </a:cubicBezTo>
                  <a:cubicBezTo>
                    <a:pt x="1178" y="11337"/>
                    <a:pt x="1153" y="11311"/>
                    <a:pt x="1153" y="11261"/>
                  </a:cubicBezTo>
                  <a:cubicBezTo>
                    <a:pt x="1128" y="11236"/>
                    <a:pt x="1128" y="11211"/>
                    <a:pt x="1103" y="11161"/>
                  </a:cubicBezTo>
                  <a:cubicBezTo>
                    <a:pt x="1103" y="11136"/>
                    <a:pt x="1103" y="11111"/>
                    <a:pt x="1078" y="11086"/>
                  </a:cubicBezTo>
                  <a:cubicBezTo>
                    <a:pt x="1078" y="11036"/>
                    <a:pt x="1078" y="10986"/>
                    <a:pt x="1078" y="10936"/>
                  </a:cubicBezTo>
                  <a:cubicBezTo>
                    <a:pt x="1078" y="10910"/>
                    <a:pt x="1078" y="10885"/>
                    <a:pt x="1078" y="10860"/>
                  </a:cubicBezTo>
                  <a:cubicBezTo>
                    <a:pt x="1078" y="10835"/>
                    <a:pt x="1078" y="10810"/>
                    <a:pt x="1078" y="10785"/>
                  </a:cubicBezTo>
                  <a:cubicBezTo>
                    <a:pt x="1103" y="10760"/>
                    <a:pt x="1103" y="10735"/>
                    <a:pt x="1103" y="10710"/>
                  </a:cubicBezTo>
                  <a:cubicBezTo>
                    <a:pt x="1103" y="10710"/>
                    <a:pt x="1103" y="10685"/>
                    <a:pt x="1128" y="10685"/>
                  </a:cubicBezTo>
                  <a:cubicBezTo>
                    <a:pt x="1128" y="10660"/>
                    <a:pt x="1128" y="10660"/>
                    <a:pt x="1153" y="10635"/>
                  </a:cubicBezTo>
                  <a:cubicBezTo>
                    <a:pt x="1153" y="10635"/>
                    <a:pt x="1153" y="10610"/>
                    <a:pt x="1178" y="10610"/>
                  </a:cubicBezTo>
                  <a:cubicBezTo>
                    <a:pt x="1203" y="10610"/>
                    <a:pt x="1228" y="10585"/>
                    <a:pt x="1254" y="10585"/>
                  </a:cubicBezTo>
                  <a:cubicBezTo>
                    <a:pt x="1329" y="10585"/>
                    <a:pt x="1379" y="10585"/>
                    <a:pt x="1454" y="10560"/>
                  </a:cubicBezTo>
                  <a:close/>
                  <a:moveTo>
                    <a:pt x="5160" y="0"/>
                  </a:moveTo>
                  <a:cubicBezTo>
                    <a:pt x="4933" y="0"/>
                    <a:pt x="4710" y="185"/>
                    <a:pt x="4687" y="409"/>
                  </a:cubicBezTo>
                  <a:cubicBezTo>
                    <a:pt x="4537" y="1562"/>
                    <a:pt x="4437" y="2715"/>
                    <a:pt x="4336" y="3893"/>
                  </a:cubicBezTo>
                  <a:cubicBezTo>
                    <a:pt x="4211" y="4946"/>
                    <a:pt x="4136" y="5998"/>
                    <a:pt x="4036" y="7076"/>
                  </a:cubicBezTo>
                  <a:cubicBezTo>
                    <a:pt x="3960" y="8053"/>
                    <a:pt x="3910" y="9056"/>
                    <a:pt x="3810" y="10033"/>
                  </a:cubicBezTo>
                  <a:cubicBezTo>
                    <a:pt x="3810" y="10134"/>
                    <a:pt x="3810" y="10209"/>
                    <a:pt x="3785" y="10309"/>
                  </a:cubicBezTo>
                  <a:cubicBezTo>
                    <a:pt x="3434" y="10159"/>
                    <a:pt x="3108" y="9958"/>
                    <a:pt x="2757" y="9833"/>
                  </a:cubicBezTo>
                  <a:cubicBezTo>
                    <a:pt x="2557" y="9758"/>
                    <a:pt x="2356" y="9707"/>
                    <a:pt x="2156" y="9657"/>
                  </a:cubicBezTo>
                  <a:cubicBezTo>
                    <a:pt x="1955" y="9632"/>
                    <a:pt x="1730" y="9582"/>
                    <a:pt x="1529" y="9582"/>
                  </a:cubicBezTo>
                  <a:cubicBezTo>
                    <a:pt x="1178" y="9582"/>
                    <a:pt x="827" y="9607"/>
                    <a:pt x="552" y="9833"/>
                  </a:cubicBezTo>
                  <a:cubicBezTo>
                    <a:pt x="76" y="10234"/>
                    <a:pt x="0" y="10885"/>
                    <a:pt x="151" y="11437"/>
                  </a:cubicBezTo>
                  <a:cubicBezTo>
                    <a:pt x="251" y="11712"/>
                    <a:pt x="376" y="11988"/>
                    <a:pt x="577" y="12189"/>
                  </a:cubicBezTo>
                  <a:cubicBezTo>
                    <a:pt x="752" y="12364"/>
                    <a:pt x="953" y="12540"/>
                    <a:pt x="1178" y="12615"/>
                  </a:cubicBezTo>
                  <a:cubicBezTo>
                    <a:pt x="1429" y="12715"/>
                    <a:pt x="1705" y="12765"/>
                    <a:pt x="1955" y="12765"/>
                  </a:cubicBezTo>
                  <a:lnTo>
                    <a:pt x="2131" y="12765"/>
                  </a:lnTo>
                  <a:cubicBezTo>
                    <a:pt x="2632" y="12715"/>
                    <a:pt x="3108" y="12590"/>
                    <a:pt x="3534" y="12289"/>
                  </a:cubicBezTo>
                  <a:cubicBezTo>
                    <a:pt x="3835" y="12063"/>
                    <a:pt x="4111" y="11788"/>
                    <a:pt x="4311" y="11462"/>
                  </a:cubicBezTo>
                  <a:cubicBezTo>
                    <a:pt x="4361" y="11362"/>
                    <a:pt x="4386" y="11261"/>
                    <a:pt x="4361" y="11161"/>
                  </a:cubicBezTo>
                  <a:cubicBezTo>
                    <a:pt x="4411" y="11136"/>
                    <a:pt x="4462" y="11086"/>
                    <a:pt x="4512" y="11036"/>
                  </a:cubicBezTo>
                  <a:cubicBezTo>
                    <a:pt x="4587" y="10910"/>
                    <a:pt x="4662" y="10810"/>
                    <a:pt x="4712" y="10660"/>
                  </a:cubicBezTo>
                  <a:cubicBezTo>
                    <a:pt x="4737" y="10560"/>
                    <a:pt x="4762" y="10484"/>
                    <a:pt x="4787" y="10384"/>
                  </a:cubicBezTo>
                  <a:cubicBezTo>
                    <a:pt x="4812" y="10108"/>
                    <a:pt x="4812" y="9858"/>
                    <a:pt x="4838" y="9582"/>
                  </a:cubicBezTo>
                  <a:cubicBezTo>
                    <a:pt x="4863" y="9357"/>
                    <a:pt x="4888" y="9106"/>
                    <a:pt x="4888" y="8855"/>
                  </a:cubicBezTo>
                  <a:cubicBezTo>
                    <a:pt x="4988" y="7828"/>
                    <a:pt x="5063" y="6800"/>
                    <a:pt x="5138" y="5773"/>
                  </a:cubicBezTo>
                  <a:cubicBezTo>
                    <a:pt x="5138" y="5760"/>
                    <a:pt x="5138" y="5754"/>
                    <a:pt x="5138" y="5748"/>
                  </a:cubicBezTo>
                  <a:cubicBezTo>
                    <a:pt x="5213" y="4870"/>
                    <a:pt x="5314" y="3993"/>
                    <a:pt x="5389" y="3141"/>
                  </a:cubicBezTo>
                  <a:cubicBezTo>
                    <a:pt x="5464" y="2264"/>
                    <a:pt x="5539" y="1412"/>
                    <a:pt x="5640" y="560"/>
                  </a:cubicBezTo>
                  <a:cubicBezTo>
                    <a:pt x="5690" y="284"/>
                    <a:pt x="5514" y="33"/>
                    <a:pt x="5239" y="8"/>
                  </a:cubicBezTo>
                  <a:cubicBezTo>
                    <a:pt x="5212" y="3"/>
                    <a:pt x="5186" y="0"/>
                    <a:pt x="5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2070325" y="1545100"/>
              <a:ext cx="124700" cy="299550"/>
            </a:xfrm>
            <a:custGeom>
              <a:avLst/>
              <a:gdLst/>
              <a:ahLst/>
              <a:cxnLst/>
              <a:rect l="l" t="t" r="r" b="b"/>
              <a:pathLst>
                <a:path w="4988" h="11982" extrusionOk="0">
                  <a:moveTo>
                    <a:pt x="2983" y="9802"/>
                  </a:moveTo>
                  <a:cubicBezTo>
                    <a:pt x="3133" y="9827"/>
                    <a:pt x="3258" y="9852"/>
                    <a:pt x="3409" y="9877"/>
                  </a:cubicBezTo>
                  <a:lnTo>
                    <a:pt x="3459" y="9877"/>
                  </a:lnTo>
                  <a:cubicBezTo>
                    <a:pt x="3509" y="9902"/>
                    <a:pt x="3559" y="9927"/>
                    <a:pt x="3609" y="9952"/>
                  </a:cubicBezTo>
                  <a:cubicBezTo>
                    <a:pt x="3634" y="9977"/>
                    <a:pt x="3684" y="9977"/>
                    <a:pt x="3709" y="10027"/>
                  </a:cubicBezTo>
                  <a:cubicBezTo>
                    <a:pt x="3760" y="10027"/>
                    <a:pt x="3785" y="10052"/>
                    <a:pt x="3810" y="10102"/>
                  </a:cubicBezTo>
                  <a:cubicBezTo>
                    <a:pt x="3835" y="10127"/>
                    <a:pt x="3860" y="10152"/>
                    <a:pt x="3910" y="10177"/>
                  </a:cubicBezTo>
                  <a:cubicBezTo>
                    <a:pt x="3910" y="10177"/>
                    <a:pt x="3910" y="10203"/>
                    <a:pt x="3935" y="10203"/>
                  </a:cubicBezTo>
                  <a:cubicBezTo>
                    <a:pt x="3935" y="10228"/>
                    <a:pt x="3960" y="10253"/>
                    <a:pt x="3960" y="10278"/>
                  </a:cubicBezTo>
                  <a:cubicBezTo>
                    <a:pt x="3960" y="10303"/>
                    <a:pt x="3960" y="10303"/>
                    <a:pt x="3985" y="10303"/>
                  </a:cubicBezTo>
                  <a:cubicBezTo>
                    <a:pt x="3985" y="10328"/>
                    <a:pt x="3985" y="10353"/>
                    <a:pt x="3985" y="10353"/>
                  </a:cubicBezTo>
                  <a:cubicBezTo>
                    <a:pt x="3985" y="10378"/>
                    <a:pt x="3985" y="10378"/>
                    <a:pt x="3985" y="10403"/>
                  </a:cubicBezTo>
                  <a:cubicBezTo>
                    <a:pt x="3985" y="10403"/>
                    <a:pt x="3985" y="10428"/>
                    <a:pt x="3985" y="10428"/>
                  </a:cubicBezTo>
                  <a:cubicBezTo>
                    <a:pt x="3985" y="10428"/>
                    <a:pt x="3985" y="10453"/>
                    <a:pt x="3985" y="10453"/>
                  </a:cubicBezTo>
                  <a:cubicBezTo>
                    <a:pt x="3985" y="10478"/>
                    <a:pt x="3985" y="10503"/>
                    <a:pt x="3960" y="10528"/>
                  </a:cubicBezTo>
                  <a:cubicBezTo>
                    <a:pt x="3960" y="10528"/>
                    <a:pt x="3960" y="10553"/>
                    <a:pt x="3935" y="10578"/>
                  </a:cubicBezTo>
                  <a:cubicBezTo>
                    <a:pt x="3935" y="10578"/>
                    <a:pt x="3935" y="10604"/>
                    <a:pt x="3910" y="10604"/>
                  </a:cubicBezTo>
                  <a:cubicBezTo>
                    <a:pt x="3910" y="10629"/>
                    <a:pt x="3885" y="10654"/>
                    <a:pt x="3860" y="10679"/>
                  </a:cubicBezTo>
                  <a:cubicBezTo>
                    <a:pt x="3835" y="10704"/>
                    <a:pt x="3810" y="10729"/>
                    <a:pt x="3785" y="10754"/>
                  </a:cubicBezTo>
                  <a:cubicBezTo>
                    <a:pt x="3760" y="10779"/>
                    <a:pt x="3709" y="10829"/>
                    <a:pt x="3659" y="10854"/>
                  </a:cubicBezTo>
                  <a:cubicBezTo>
                    <a:pt x="3634" y="10854"/>
                    <a:pt x="3609" y="10879"/>
                    <a:pt x="3559" y="10904"/>
                  </a:cubicBezTo>
                  <a:cubicBezTo>
                    <a:pt x="3534" y="10904"/>
                    <a:pt x="3509" y="10904"/>
                    <a:pt x="3484" y="10929"/>
                  </a:cubicBezTo>
                  <a:cubicBezTo>
                    <a:pt x="3434" y="10929"/>
                    <a:pt x="3384" y="10954"/>
                    <a:pt x="3334" y="10954"/>
                  </a:cubicBezTo>
                  <a:cubicBezTo>
                    <a:pt x="3258" y="10979"/>
                    <a:pt x="3208" y="10979"/>
                    <a:pt x="3133" y="10979"/>
                  </a:cubicBezTo>
                  <a:lnTo>
                    <a:pt x="2832" y="10979"/>
                  </a:lnTo>
                  <a:cubicBezTo>
                    <a:pt x="2707" y="10979"/>
                    <a:pt x="2582" y="10954"/>
                    <a:pt x="2456" y="10929"/>
                  </a:cubicBezTo>
                  <a:cubicBezTo>
                    <a:pt x="2381" y="10904"/>
                    <a:pt x="2331" y="10879"/>
                    <a:pt x="2256" y="10854"/>
                  </a:cubicBezTo>
                  <a:cubicBezTo>
                    <a:pt x="2206" y="10854"/>
                    <a:pt x="2131" y="10829"/>
                    <a:pt x="2080" y="10804"/>
                  </a:cubicBezTo>
                  <a:cubicBezTo>
                    <a:pt x="2005" y="10754"/>
                    <a:pt x="1930" y="10704"/>
                    <a:pt x="1855" y="10654"/>
                  </a:cubicBezTo>
                  <a:cubicBezTo>
                    <a:pt x="1830" y="10629"/>
                    <a:pt x="1780" y="10604"/>
                    <a:pt x="1755" y="10578"/>
                  </a:cubicBezTo>
                  <a:cubicBezTo>
                    <a:pt x="1679" y="10528"/>
                    <a:pt x="1629" y="10453"/>
                    <a:pt x="1579" y="10403"/>
                  </a:cubicBezTo>
                  <a:cubicBezTo>
                    <a:pt x="1554" y="10353"/>
                    <a:pt x="1529" y="10328"/>
                    <a:pt x="1504" y="10303"/>
                  </a:cubicBezTo>
                  <a:cubicBezTo>
                    <a:pt x="1729" y="10203"/>
                    <a:pt x="1930" y="10077"/>
                    <a:pt x="2156" y="9977"/>
                  </a:cubicBezTo>
                  <a:cubicBezTo>
                    <a:pt x="2231" y="9927"/>
                    <a:pt x="2331" y="9902"/>
                    <a:pt x="2406" y="9877"/>
                  </a:cubicBezTo>
                  <a:cubicBezTo>
                    <a:pt x="2481" y="9852"/>
                    <a:pt x="2532" y="9827"/>
                    <a:pt x="2607" y="9827"/>
                  </a:cubicBezTo>
                  <a:cubicBezTo>
                    <a:pt x="2657" y="9827"/>
                    <a:pt x="2707" y="9802"/>
                    <a:pt x="2757" y="9802"/>
                  </a:cubicBezTo>
                  <a:close/>
                  <a:moveTo>
                    <a:pt x="463" y="0"/>
                  </a:moveTo>
                  <a:cubicBezTo>
                    <a:pt x="226" y="0"/>
                    <a:pt x="0" y="217"/>
                    <a:pt x="0" y="478"/>
                  </a:cubicBezTo>
                  <a:cubicBezTo>
                    <a:pt x="0" y="829"/>
                    <a:pt x="25" y="1180"/>
                    <a:pt x="50" y="1531"/>
                  </a:cubicBezTo>
                  <a:cubicBezTo>
                    <a:pt x="100" y="2709"/>
                    <a:pt x="125" y="3912"/>
                    <a:pt x="151" y="5090"/>
                  </a:cubicBezTo>
                  <a:cubicBezTo>
                    <a:pt x="151" y="6142"/>
                    <a:pt x="176" y="7195"/>
                    <a:pt x="226" y="8248"/>
                  </a:cubicBezTo>
                  <a:cubicBezTo>
                    <a:pt x="226" y="8498"/>
                    <a:pt x="226" y="8724"/>
                    <a:pt x="226" y="8974"/>
                  </a:cubicBezTo>
                  <a:cubicBezTo>
                    <a:pt x="251" y="9275"/>
                    <a:pt x="251" y="9551"/>
                    <a:pt x="276" y="9852"/>
                  </a:cubicBezTo>
                  <a:cubicBezTo>
                    <a:pt x="301" y="10002"/>
                    <a:pt x="376" y="10127"/>
                    <a:pt x="476" y="10253"/>
                  </a:cubicBezTo>
                  <a:cubicBezTo>
                    <a:pt x="451" y="10353"/>
                    <a:pt x="451" y="10478"/>
                    <a:pt x="526" y="10578"/>
                  </a:cubicBezTo>
                  <a:cubicBezTo>
                    <a:pt x="752" y="11030"/>
                    <a:pt x="1103" y="11406"/>
                    <a:pt x="1554" y="11631"/>
                  </a:cubicBezTo>
                  <a:cubicBezTo>
                    <a:pt x="1805" y="11756"/>
                    <a:pt x="2055" y="11857"/>
                    <a:pt x="2331" y="11907"/>
                  </a:cubicBezTo>
                  <a:cubicBezTo>
                    <a:pt x="2532" y="11957"/>
                    <a:pt x="2757" y="11982"/>
                    <a:pt x="2958" y="11982"/>
                  </a:cubicBezTo>
                  <a:lnTo>
                    <a:pt x="3033" y="11982"/>
                  </a:lnTo>
                  <a:cubicBezTo>
                    <a:pt x="3183" y="11982"/>
                    <a:pt x="3334" y="11957"/>
                    <a:pt x="3459" y="11932"/>
                  </a:cubicBezTo>
                  <a:cubicBezTo>
                    <a:pt x="3634" y="11932"/>
                    <a:pt x="3785" y="11882"/>
                    <a:pt x="3935" y="11807"/>
                  </a:cubicBezTo>
                  <a:cubicBezTo>
                    <a:pt x="4386" y="11631"/>
                    <a:pt x="4787" y="11255"/>
                    <a:pt x="4912" y="10779"/>
                  </a:cubicBezTo>
                  <a:cubicBezTo>
                    <a:pt x="4988" y="10553"/>
                    <a:pt x="4988" y="10303"/>
                    <a:pt x="4938" y="10077"/>
                  </a:cubicBezTo>
                  <a:cubicBezTo>
                    <a:pt x="4887" y="9852"/>
                    <a:pt x="4762" y="9626"/>
                    <a:pt x="4587" y="9476"/>
                  </a:cubicBezTo>
                  <a:cubicBezTo>
                    <a:pt x="4386" y="9250"/>
                    <a:pt x="4136" y="9075"/>
                    <a:pt x="3860" y="8974"/>
                  </a:cubicBezTo>
                  <a:cubicBezTo>
                    <a:pt x="3735" y="8924"/>
                    <a:pt x="3584" y="8899"/>
                    <a:pt x="3434" y="8874"/>
                  </a:cubicBezTo>
                  <a:cubicBezTo>
                    <a:pt x="3359" y="8874"/>
                    <a:pt x="3283" y="8849"/>
                    <a:pt x="3208" y="8849"/>
                  </a:cubicBezTo>
                  <a:cubicBezTo>
                    <a:pt x="3084" y="8827"/>
                    <a:pt x="2955" y="8814"/>
                    <a:pt x="2824" y="8814"/>
                  </a:cubicBezTo>
                  <a:cubicBezTo>
                    <a:pt x="2662" y="8814"/>
                    <a:pt x="2497" y="8833"/>
                    <a:pt x="2331" y="8874"/>
                  </a:cubicBezTo>
                  <a:cubicBezTo>
                    <a:pt x="2105" y="8924"/>
                    <a:pt x="1880" y="9000"/>
                    <a:pt x="1654" y="9100"/>
                  </a:cubicBezTo>
                  <a:cubicBezTo>
                    <a:pt x="1529" y="9175"/>
                    <a:pt x="1379" y="9250"/>
                    <a:pt x="1228" y="9325"/>
                  </a:cubicBezTo>
                  <a:cubicBezTo>
                    <a:pt x="1203" y="8498"/>
                    <a:pt x="1178" y="7646"/>
                    <a:pt x="1153" y="6819"/>
                  </a:cubicBezTo>
                  <a:cubicBezTo>
                    <a:pt x="1128" y="5791"/>
                    <a:pt x="1128" y="4739"/>
                    <a:pt x="1103" y="3711"/>
                  </a:cubicBezTo>
                  <a:cubicBezTo>
                    <a:pt x="1103" y="3160"/>
                    <a:pt x="1078" y="2583"/>
                    <a:pt x="1053" y="2007"/>
                  </a:cubicBezTo>
                  <a:cubicBezTo>
                    <a:pt x="1053" y="1506"/>
                    <a:pt x="1028" y="1004"/>
                    <a:pt x="1003" y="503"/>
                  </a:cubicBezTo>
                  <a:cubicBezTo>
                    <a:pt x="978" y="228"/>
                    <a:pt x="777" y="2"/>
                    <a:pt x="501" y="2"/>
                  </a:cubicBezTo>
                  <a:cubicBezTo>
                    <a:pt x="489" y="1"/>
                    <a:pt x="476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1540250" y="885250"/>
              <a:ext cx="342125" cy="192500"/>
            </a:xfrm>
            <a:custGeom>
              <a:avLst/>
              <a:gdLst/>
              <a:ahLst/>
              <a:cxnLst/>
              <a:rect l="l" t="t" r="r" b="b"/>
              <a:pathLst>
                <a:path w="13685" h="7700" extrusionOk="0">
                  <a:moveTo>
                    <a:pt x="582" y="0"/>
                  </a:moveTo>
                  <a:cubicBezTo>
                    <a:pt x="400" y="0"/>
                    <a:pt x="213" y="97"/>
                    <a:pt x="125" y="255"/>
                  </a:cubicBezTo>
                  <a:cubicBezTo>
                    <a:pt x="0" y="506"/>
                    <a:pt x="100" y="782"/>
                    <a:pt x="326" y="932"/>
                  </a:cubicBezTo>
                  <a:cubicBezTo>
                    <a:pt x="802" y="1183"/>
                    <a:pt x="1253" y="1459"/>
                    <a:pt x="1704" y="1734"/>
                  </a:cubicBezTo>
                  <a:cubicBezTo>
                    <a:pt x="2155" y="2010"/>
                    <a:pt x="2607" y="2261"/>
                    <a:pt x="3058" y="2536"/>
                  </a:cubicBezTo>
                  <a:cubicBezTo>
                    <a:pt x="3509" y="2812"/>
                    <a:pt x="3960" y="3088"/>
                    <a:pt x="4436" y="3338"/>
                  </a:cubicBezTo>
                  <a:cubicBezTo>
                    <a:pt x="4912" y="3589"/>
                    <a:pt x="5389" y="3839"/>
                    <a:pt x="5865" y="4115"/>
                  </a:cubicBezTo>
                  <a:cubicBezTo>
                    <a:pt x="6341" y="4366"/>
                    <a:pt x="6817" y="4616"/>
                    <a:pt x="7293" y="4867"/>
                  </a:cubicBezTo>
                  <a:cubicBezTo>
                    <a:pt x="7770" y="5143"/>
                    <a:pt x="8246" y="5393"/>
                    <a:pt x="8722" y="5669"/>
                  </a:cubicBezTo>
                  <a:cubicBezTo>
                    <a:pt x="9173" y="5920"/>
                    <a:pt x="9624" y="6170"/>
                    <a:pt x="10075" y="6421"/>
                  </a:cubicBezTo>
                  <a:cubicBezTo>
                    <a:pt x="10301" y="6546"/>
                    <a:pt x="10501" y="6647"/>
                    <a:pt x="10727" y="6747"/>
                  </a:cubicBezTo>
                  <a:cubicBezTo>
                    <a:pt x="10978" y="6872"/>
                    <a:pt x="11253" y="6997"/>
                    <a:pt x="11504" y="7123"/>
                  </a:cubicBezTo>
                  <a:cubicBezTo>
                    <a:pt x="12005" y="7323"/>
                    <a:pt x="12481" y="7549"/>
                    <a:pt x="13008" y="7674"/>
                  </a:cubicBezTo>
                  <a:cubicBezTo>
                    <a:pt x="13058" y="7674"/>
                    <a:pt x="13083" y="7699"/>
                    <a:pt x="13133" y="7699"/>
                  </a:cubicBezTo>
                  <a:cubicBezTo>
                    <a:pt x="13359" y="7699"/>
                    <a:pt x="13559" y="7524"/>
                    <a:pt x="13609" y="7298"/>
                  </a:cubicBezTo>
                  <a:cubicBezTo>
                    <a:pt x="13684" y="7048"/>
                    <a:pt x="13509" y="6772"/>
                    <a:pt x="13233" y="6722"/>
                  </a:cubicBezTo>
                  <a:cubicBezTo>
                    <a:pt x="13183" y="6697"/>
                    <a:pt x="13108" y="6672"/>
                    <a:pt x="13033" y="6672"/>
                  </a:cubicBezTo>
                  <a:cubicBezTo>
                    <a:pt x="12958" y="6621"/>
                    <a:pt x="12857" y="6596"/>
                    <a:pt x="12782" y="6571"/>
                  </a:cubicBezTo>
                  <a:cubicBezTo>
                    <a:pt x="12657" y="6521"/>
                    <a:pt x="12557" y="6496"/>
                    <a:pt x="12431" y="6446"/>
                  </a:cubicBezTo>
                  <a:cubicBezTo>
                    <a:pt x="12256" y="6371"/>
                    <a:pt x="12080" y="6296"/>
                    <a:pt x="11880" y="6220"/>
                  </a:cubicBezTo>
                  <a:cubicBezTo>
                    <a:pt x="11429" y="5995"/>
                    <a:pt x="10978" y="5769"/>
                    <a:pt x="10501" y="5544"/>
                  </a:cubicBezTo>
                  <a:cubicBezTo>
                    <a:pt x="10050" y="5293"/>
                    <a:pt x="9574" y="5042"/>
                    <a:pt x="9123" y="4767"/>
                  </a:cubicBezTo>
                  <a:cubicBezTo>
                    <a:pt x="8196" y="4240"/>
                    <a:pt x="7243" y="3714"/>
                    <a:pt x="6291" y="3213"/>
                  </a:cubicBezTo>
                  <a:cubicBezTo>
                    <a:pt x="5815" y="2962"/>
                    <a:pt x="5338" y="2712"/>
                    <a:pt x="4887" y="2461"/>
                  </a:cubicBezTo>
                  <a:cubicBezTo>
                    <a:pt x="4411" y="2185"/>
                    <a:pt x="3960" y="1935"/>
                    <a:pt x="3484" y="1659"/>
                  </a:cubicBezTo>
                  <a:cubicBezTo>
                    <a:pt x="2607" y="1108"/>
                    <a:pt x="1704" y="581"/>
                    <a:pt x="802" y="55"/>
                  </a:cubicBezTo>
                  <a:cubicBezTo>
                    <a:pt x="735" y="18"/>
                    <a:pt x="659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1477575" y="824050"/>
              <a:ext cx="109050" cy="89525"/>
            </a:xfrm>
            <a:custGeom>
              <a:avLst/>
              <a:gdLst/>
              <a:ahLst/>
              <a:cxnLst/>
              <a:rect l="l" t="t" r="r" b="b"/>
              <a:pathLst>
                <a:path w="4362" h="3581" extrusionOk="0">
                  <a:moveTo>
                    <a:pt x="580" y="0"/>
                  </a:moveTo>
                  <a:cubicBezTo>
                    <a:pt x="376" y="0"/>
                    <a:pt x="182" y="121"/>
                    <a:pt x="101" y="323"/>
                  </a:cubicBezTo>
                  <a:cubicBezTo>
                    <a:pt x="1" y="548"/>
                    <a:pt x="101" y="799"/>
                    <a:pt x="302" y="924"/>
                  </a:cubicBezTo>
                  <a:lnTo>
                    <a:pt x="327" y="924"/>
                  </a:lnTo>
                  <a:cubicBezTo>
                    <a:pt x="452" y="1049"/>
                    <a:pt x="577" y="1200"/>
                    <a:pt x="728" y="1325"/>
                  </a:cubicBezTo>
                  <a:cubicBezTo>
                    <a:pt x="853" y="1450"/>
                    <a:pt x="953" y="1576"/>
                    <a:pt x="1078" y="1701"/>
                  </a:cubicBezTo>
                  <a:cubicBezTo>
                    <a:pt x="1204" y="1826"/>
                    <a:pt x="1329" y="1927"/>
                    <a:pt x="1454" y="2027"/>
                  </a:cubicBezTo>
                  <a:cubicBezTo>
                    <a:pt x="1580" y="2127"/>
                    <a:pt x="1705" y="2227"/>
                    <a:pt x="1830" y="2328"/>
                  </a:cubicBezTo>
                  <a:cubicBezTo>
                    <a:pt x="2382" y="2729"/>
                    <a:pt x="2958" y="3104"/>
                    <a:pt x="3510" y="3506"/>
                  </a:cubicBezTo>
                  <a:cubicBezTo>
                    <a:pt x="3585" y="3556"/>
                    <a:pt x="3685" y="3581"/>
                    <a:pt x="3785" y="3581"/>
                  </a:cubicBezTo>
                  <a:cubicBezTo>
                    <a:pt x="3961" y="3581"/>
                    <a:pt x="4111" y="3506"/>
                    <a:pt x="4186" y="3380"/>
                  </a:cubicBezTo>
                  <a:cubicBezTo>
                    <a:pt x="4362" y="3155"/>
                    <a:pt x="4312" y="2854"/>
                    <a:pt x="4086" y="2703"/>
                  </a:cubicBezTo>
                  <a:cubicBezTo>
                    <a:pt x="3735" y="2453"/>
                    <a:pt x="3384" y="2202"/>
                    <a:pt x="3033" y="1977"/>
                  </a:cubicBezTo>
                  <a:cubicBezTo>
                    <a:pt x="2883" y="1851"/>
                    <a:pt x="2708" y="1751"/>
                    <a:pt x="2532" y="1626"/>
                  </a:cubicBezTo>
                  <a:cubicBezTo>
                    <a:pt x="2382" y="1500"/>
                    <a:pt x="2206" y="1375"/>
                    <a:pt x="2056" y="1250"/>
                  </a:cubicBezTo>
                  <a:cubicBezTo>
                    <a:pt x="1855" y="1074"/>
                    <a:pt x="1655" y="899"/>
                    <a:pt x="1479" y="698"/>
                  </a:cubicBezTo>
                  <a:cubicBezTo>
                    <a:pt x="1354" y="573"/>
                    <a:pt x="1254" y="473"/>
                    <a:pt x="1154" y="348"/>
                  </a:cubicBezTo>
                  <a:cubicBezTo>
                    <a:pt x="1028" y="222"/>
                    <a:pt x="903" y="97"/>
                    <a:pt x="728" y="22"/>
                  </a:cubicBezTo>
                  <a:cubicBezTo>
                    <a:pt x="679" y="7"/>
                    <a:pt x="62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40875" y="797600"/>
              <a:ext cx="47000" cy="115975"/>
            </a:xfrm>
            <a:custGeom>
              <a:avLst/>
              <a:gdLst/>
              <a:ahLst/>
              <a:cxnLst/>
              <a:rect l="l" t="t" r="r" b="b"/>
              <a:pathLst>
                <a:path w="1880" h="4639" extrusionOk="0">
                  <a:moveTo>
                    <a:pt x="518" y="0"/>
                  </a:moveTo>
                  <a:cubicBezTo>
                    <a:pt x="504" y="0"/>
                    <a:pt x="490" y="1"/>
                    <a:pt x="476" y="2"/>
                  </a:cubicBezTo>
                  <a:cubicBezTo>
                    <a:pt x="226" y="2"/>
                    <a:pt x="0" y="228"/>
                    <a:pt x="0" y="503"/>
                  </a:cubicBezTo>
                  <a:cubicBezTo>
                    <a:pt x="25" y="829"/>
                    <a:pt x="100" y="1155"/>
                    <a:pt x="176" y="1481"/>
                  </a:cubicBezTo>
                  <a:cubicBezTo>
                    <a:pt x="226" y="1832"/>
                    <a:pt x="301" y="2157"/>
                    <a:pt x="376" y="2483"/>
                  </a:cubicBezTo>
                  <a:cubicBezTo>
                    <a:pt x="526" y="3085"/>
                    <a:pt x="677" y="3686"/>
                    <a:pt x="852" y="4288"/>
                  </a:cubicBezTo>
                  <a:cubicBezTo>
                    <a:pt x="902" y="4513"/>
                    <a:pt x="1103" y="4639"/>
                    <a:pt x="1328" y="4639"/>
                  </a:cubicBezTo>
                  <a:lnTo>
                    <a:pt x="1454" y="4639"/>
                  </a:lnTo>
                  <a:cubicBezTo>
                    <a:pt x="1729" y="4564"/>
                    <a:pt x="1880" y="4288"/>
                    <a:pt x="1805" y="4012"/>
                  </a:cubicBezTo>
                  <a:cubicBezTo>
                    <a:pt x="1554" y="3210"/>
                    <a:pt x="1353" y="2358"/>
                    <a:pt x="1178" y="1531"/>
                  </a:cubicBezTo>
                  <a:cubicBezTo>
                    <a:pt x="1103" y="1180"/>
                    <a:pt x="1028" y="829"/>
                    <a:pt x="978" y="478"/>
                  </a:cubicBezTo>
                  <a:cubicBezTo>
                    <a:pt x="978" y="217"/>
                    <a:pt x="774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459400" y="884050"/>
              <a:ext cx="127850" cy="50825"/>
            </a:xfrm>
            <a:custGeom>
              <a:avLst/>
              <a:gdLst/>
              <a:ahLst/>
              <a:cxnLst/>
              <a:rect l="l" t="t" r="r" b="b"/>
              <a:pathLst>
                <a:path w="5114" h="2033" extrusionOk="0">
                  <a:moveTo>
                    <a:pt x="4594" y="0"/>
                  </a:moveTo>
                  <a:cubicBezTo>
                    <a:pt x="4517" y="0"/>
                    <a:pt x="4439" y="22"/>
                    <a:pt x="4362" y="53"/>
                  </a:cubicBezTo>
                  <a:cubicBezTo>
                    <a:pt x="4287" y="78"/>
                    <a:pt x="4186" y="103"/>
                    <a:pt x="4111" y="128"/>
                  </a:cubicBezTo>
                  <a:cubicBezTo>
                    <a:pt x="3510" y="329"/>
                    <a:pt x="2858" y="479"/>
                    <a:pt x="2232" y="629"/>
                  </a:cubicBezTo>
                  <a:cubicBezTo>
                    <a:pt x="1630" y="755"/>
                    <a:pt x="1029" y="905"/>
                    <a:pt x="402" y="1080"/>
                  </a:cubicBezTo>
                  <a:cubicBezTo>
                    <a:pt x="151" y="1131"/>
                    <a:pt x="1" y="1431"/>
                    <a:pt x="76" y="1682"/>
                  </a:cubicBezTo>
                  <a:cubicBezTo>
                    <a:pt x="151" y="1908"/>
                    <a:pt x="352" y="2033"/>
                    <a:pt x="552" y="2033"/>
                  </a:cubicBezTo>
                  <a:cubicBezTo>
                    <a:pt x="602" y="2033"/>
                    <a:pt x="653" y="2033"/>
                    <a:pt x="678" y="2008"/>
                  </a:cubicBezTo>
                  <a:cubicBezTo>
                    <a:pt x="1379" y="1832"/>
                    <a:pt x="2081" y="1682"/>
                    <a:pt x="2758" y="1507"/>
                  </a:cubicBezTo>
                  <a:cubicBezTo>
                    <a:pt x="3109" y="1431"/>
                    <a:pt x="3460" y="1356"/>
                    <a:pt x="3785" y="1256"/>
                  </a:cubicBezTo>
                  <a:cubicBezTo>
                    <a:pt x="4111" y="1181"/>
                    <a:pt x="4437" y="1055"/>
                    <a:pt x="4763" y="955"/>
                  </a:cubicBezTo>
                  <a:cubicBezTo>
                    <a:pt x="5013" y="855"/>
                    <a:pt x="5114" y="529"/>
                    <a:pt x="5013" y="303"/>
                  </a:cubicBezTo>
                  <a:cubicBezTo>
                    <a:pt x="4963" y="178"/>
                    <a:pt x="4838" y="78"/>
                    <a:pt x="4738" y="28"/>
                  </a:cubicBezTo>
                  <a:cubicBezTo>
                    <a:pt x="4690" y="9"/>
                    <a:pt x="4642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486350" y="786125"/>
              <a:ext cx="130975" cy="188850"/>
            </a:xfrm>
            <a:custGeom>
              <a:avLst/>
              <a:gdLst/>
              <a:ahLst/>
              <a:cxnLst/>
              <a:rect l="l" t="t" r="r" b="b"/>
              <a:pathLst>
                <a:path w="5239" h="7554" extrusionOk="0">
                  <a:moveTo>
                    <a:pt x="4715" y="1"/>
                  </a:moveTo>
                  <a:cubicBezTo>
                    <a:pt x="4615" y="1"/>
                    <a:pt x="4512" y="29"/>
                    <a:pt x="4437" y="85"/>
                  </a:cubicBezTo>
                  <a:cubicBezTo>
                    <a:pt x="4311" y="160"/>
                    <a:pt x="4261" y="261"/>
                    <a:pt x="4211" y="386"/>
                  </a:cubicBezTo>
                  <a:cubicBezTo>
                    <a:pt x="4011" y="1063"/>
                    <a:pt x="3810" y="1764"/>
                    <a:pt x="3635" y="2441"/>
                  </a:cubicBezTo>
                  <a:cubicBezTo>
                    <a:pt x="3459" y="3118"/>
                    <a:pt x="3334" y="3819"/>
                    <a:pt x="3159" y="4496"/>
                  </a:cubicBezTo>
                  <a:cubicBezTo>
                    <a:pt x="3133" y="4571"/>
                    <a:pt x="3083" y="4672"/>
                    <a:pt x="3058" y="4772"/>
                  </a:cubicBezTo>
                  <a:cubicBezTo>
                    <a:pt x="3033" y="4797"/>
                    <a:pt x="3008" y="4847"/>
                    <a:pt x="2983" y="4897"/>
                  </a:cubicBezTo>
                  <a:cubicBezTo>
                    <a:pt x="2983" y="4897"/>
                    <a:pt x="2983" y="4897"/>
                    <a:pt x="2983" y="4922"/>
                  </a:cubicBezTo>
                  <a:cubicBezTo>
                    <a:pt x="2758" y="5048"/>
                    <a:pt x="2532" y="5173"/>
                    <a:pt x="2306" y="5298"/>
                  </a:cubicBezTo>
                  <a:cubicBezTo>
                    <a:pt x="2056" y="5449"/>
                    <a:pt x="1830" y="5599"/>
                    <a:pt x="1580" y="5774"/>
                  </a:cubicBezTo>
                  <a:cubicBezTo>
                    <a:pt x="1354" y="5925"/>
                    <a:pt x="1128" y="6075"/>
                    <a:pt x="903" y="6226"/>
                  </a:cubicBezTo>
                  <a:cubicBezTo>
                    <a:pt x="778" y="6301"/>
                    <a:pt x="677" y="6376"/>
                    <a:pt x="552" y="6451"/>
                  </a:cubicBezTo>
                  <a:cubicBezTo>
                    <a:pt x="402" y="6551"/>
                    <a:pt x="226" y="6652"/>
                    <a:pt x="126" y="6827"/>
                  </a:cubicBezTo>
                  <a:cubicBezTo>
                    <a:pt x="1" y="7053"/>
                    <a:pt x="101" y="7378"/>
                    <a:pt x="326" y="7504"/>
                  </a:cubicBezTo>
                  <a:cubicBezTo>
                    <a:pt x="402" y="7529"/>
                    <a:pt x="502" y="7554"/>
                    <a:pt x="577" y="7554"/>
                  </a:cubicBezTo>
                  <a:cubicBezTo>
                    <a:pt x="627" y="7554"/>
                    <a:pt x="652" y="7554"/>
                    <a:pt x="702" y="7529"/>
                  </a:cubicBezTo>
                  <a:cubicBezTo>
                    <a:pt x="778" y="7504"/>
                    <a:pt x="853" y="7454"/>
                    <a:pt x="903" y="7403"/>
                  </a:cubicBezTo>
                  <a:cubicBezTo>
                    <a:pt x="928" y="7403"/>
                    <a:pt x="953" y="7378"/>
                    <a:pt x="978" y="7353"/>
                  </a:cubicBezTo>
                  <a:cubicBezTo>
                    <a:pt x="1404" y="7078"/>
                    <a:pt x="1830" y="6777"/>
                    <a:pt x="2281" y="6501"/>
                  </a:cubicBezTo>
                  <a:cubicBezTo>
                    <a:pt x="2482" y="6351"/>
                    <a:pt x="2682" y="6226"/>
                    <a:pt x="2908" y="6100"/>
                  </a:cubicBezTo>
                  <a:cubicBezTo>
                    <a:pt x="3008" y="6025"/>
                    <a:pt x="3108" y="5975"/>
                    <a:pt x="3234" y="5900"/>
                  </a:cubicBezTo>
                  <a:cubicBezTo>
                    <a:pt x="3334" y="5850"/>
                    <a:pt x="3459" y="5774"/>
                    <a:pt x="3560" y="5699"/>
                  </a:cubicBezTo>
                  <a:cubicBezTo>
                    <a:pt x="3810" y="5524"/>
                    <a:pt x="3935" y="5223"/>
                    <a:pt x="4036" y="4947"/>
                  </a:cubicBezTo>
                  <a:cubicBezTo>
                    <a:pt x="4111" y="4772"/>
                    <a:pt x="4136" y="4596"/>
                    <a:pt x="4186" y="4421"/>
                  </a:cubicBezTo>
                  <a:cubicBezTo>
                    <a:pt x="4261" y="4170"/>
                    <a:pt x="4311" y="3920"/>
                    <a:pt x="4362" y="3669"/>
                  </a:cubicBezTo>
                  <a:cubicBezTo>
                    <a:pt x="4612" y="2642"/>
                    <a:pt x="4863" y="1614"/>
                    <a:pt x="5164" y="611"/>
                  </a:cubicBezTo>
                  <a:cubicBezTo>
                    <a:pt x="5239" y="361"/>
                    <a:pt x="5063" y="85"/>
                    <a:pt x="4813" y="10"/>
                  </a:cubicBezTo>
                  <a:cubicBezTo>
                    <a:pt x="4781" y="4"/>
                    <a:pt x="4748" y="1"/>
                    <a:pt x="4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2146125" y="766750"/>
              <a:ext cx="337750" cy="297200"/>
            </a:xfrm>
            <a:custGeom>
              <a:avLst/>
              <a:gdLst/>
              <a:ahLst/>
              <a:cxnLst/>
              <a:rect l="l" t="t" r="r" b="b"/>
              <a:pathLst>
                <a:path w="13510" h="11888" extrusionOk="0">
                  <a:moveTo>
                    <a:pt x="1217" y="11345"/>
                  </a:moveTo>
                  <a:cubicBezTo>
                    <a:pt x="1213" y="11350"/>
                    <a:pt x="1208" y="11356"/>
                    <a:pt x="1204" y="11361"/>
                  </a:cubicBezTo>
                  <a:cubicBezTo>
                    <a:pt x="1204" y="11361"/>
                    <a:pt x="1210" y="11355"/>
                    <a:pt x="1217" y="11345"/>
                  </a:cubicBezTo>
                  <a:close/>
                  <a:moveTo>
                    <a:pt x="12940" y="1"/>
                  </a:moveTo>
                  <a:cubicBezTo>
                    <a:pt x="12834" y="1"/>
                    <a:pt x="12727" y="35"/>
                    <a:pt x="12632" y="108"/>
                  </a:cubicBezTo>
                  <a:cubicBezTo>
                    <a:pt x="12532" y="208"/>
                    <a:pt x="12407" y="284"/>
                    <a:pt x="12307" y="384"/>
                  </a:cubicBezTo>
                  <a:cubicBezTo>
                    <a:pt x="11530" y="1036"/>
                    <a:pt x="10753" y="1712"/>
                    <a:pt x="9976" y="2389"/>
                  </a:cubicBezTo>
                  <a:cubicBezTo>
                    <a:pt x="9149" y="3066"/>
                    <a:pt x="8322" y="3742"/>
                    <a:pt x="7495" y="4419"/>
                  </a:cubicBezTo>
                  <a:cubicBezTo>
                    <a:pt x="6693" y="5096"/>
                    <a:pt x="5865" y="5798"/>
                    <a:pt x="5038" y="6474"/>
                  </a:cubicBezTo>
                  <a:cubicBezTo>
                    <a:pt x="4587" y="6875"/>
                    <a:pt x="4111" y="7251"/>
                    <a:pt x="3660" y="7652"/>
                  </a:cubicBezTo>
                  <a:cubicBezTo>
                    <a:pt x="3484" y="7803"/>
                    <a:pt x="3309" y="7953"/>
                    <a:pt x="3134" y="8103"/>
                  </a:cubicBezTo>
                  <a:cubicBezTo>
                    <a:pt x="3008" y="8229"/>
                    <a:pt x="2858" y="8354"/>
                    <a:pt x="2708" y="8504"/>
                  </a:cubicBezTo>
                  <a:cubicBezTo>
                    <a:pt x="2657" y="8529"/>
                    <a:pt x="2632" y="8554"/>
                    <a:pt x="2582" y="8605"/>
                  </a:cubicBezTo>
                  <a:cubicBezTo>
                    <a:pt x="2582" y="8605"/>
                    <a:pt x="2557" y="8630"/>
                    <a:pt x="2557" y="8630"/>
                  </a:cubicBezTo>
                  <a:cubicBezTo>
                    <a:pt x="2557" y="8630"/>
                    <a:pt x="2532" y="8655"/>
                    <a:pt x="2507" y="8655"/>
                  </a:cubicBezTo>
                  <a:cubicBezTo>
                    <a:pt x="2482" y="8680"/>
                    <a:pt x="2482" y="8705"/>
                    <a:pt x="2457" y="8730"/>
                  </a:cubicBezTo>
                  <a:cubicBezTo>
                    <a:pt x="2418" y="8749"/>
                    <a:pt x="2395" y="8783"/>
                    <a:pt x="2363" y="8809"/>
                  </a:cubicBezTo>
                  <a:lnTo>
                    <a:pt x="2363" y="8809"/>
                  </a:lnTo>
                  <a:cubicBezTo>
                    <a:pt x="2353" y="8814"/>
                    <a:pt x="2344" y="8820"/>
                    <a:pt x="2334" y="8829"/>
                  </a:cubicBezTo>
                  <a:lnTo>
                    <a:pt x="2334" y="8829"/>
                  </a:lnTo>
                  <a:cubicBezTo>
                    <a:pt x="2333" y="8829"/>
                    <a:pt x="2332" y="8830"/>
                    <a:pt x="2332" y="8830"/>
                  </a:cubicBezTo>
                  <a:cubicBezTo>
                    <a:pt x="2332" y="8830"/>
                    <a:pt x="2332" y="8830"/>
                    <a:pt x="2333" y="8830"/>
                  </a:cubicBezTo>
                  <a:lnTo>
                    <a:pt x="2333" y="8830"/>
                  </a:lnTo>
                  <a:cubicBezTo>
                    <a:pt x="2324" y="8838"/>
                    <a:pt x="2315" y="8846"/>
                    <a:pt x="2307" y="8855"/>
                  </a:cubicBezTo>
                  <a:cubicBezTo>
                    <a:pt x="2281" y="8880"/>
                    <a:pt x="2281" y="8880"/>
                    <a:pt x="2256" y="8905"/>
                  </a:cubicBezTo>
                  <a:cubicBezTo>
                    <a:pt x="2256" y="8905"/>
                    <a:pt x="2231" y="8930"/>
                    <a:pt x="2206" y="8955"/>
                  </a:cubicBezTo>
                  <a:lnTo>
                    <a:pt x="2181" y="8955"/>
                  </a:lnTo>
                  <a:cubicBezTo>
                    <a:pt x="2181" y="8980"/>
                    <a:pt x="2181" y="8980"/>
                    <a:pt x="2156" y="8980"/>
                  </a:cubicBezTo>
                  <a:cubicBezTo>
                    <a:pt x="2156" y="9006"/>
                    <a:pt x="2131" y="9031"/>
                    <a:pt x="2131" y="9031"/>
                  </a:cubicBezTo>
                  <a:cubicBezTo>
                    <a:pt x="2106" y="9031"/>
                    <a:pt x="2106" y="9056"/>
                    <a:pt x="2106" y="9056"/>
                  </a:cubicBezTo>
                  <a:cubicBezTo>
                    <a:pt x="2081" y="9056"/>
                    <a:pt x="2081" y="9081"/>
                    <a:pt x="2056" y="9081"/>
                  </a:cubicBezTo>
                  <a:cubicBezTo>
                    <a:pt x="2031" y="9106"/>
                    <a:pt x="2006" y="9131"/>
                    <a:pt x="1981" y="9156"/>
                  </a:cubicBezTo>
                  <a:cubicBezTo>
                    <a:pt x="1956" y="9181"/>
                    <a:pt x="1956" y="9206"/>
                    <a:pt x="1931" y="9206"/>
                  </a:cubicBezTo>
                  <a:cubicBezTo>
                    <a:pt x="1931" y="9206"/>
                    <a:pt x="1931" y="9231"/>
                    <a:pt x="1906" y="9231"/>
                  </a:cubicBezTo>
                  <a:cubicBezTo>
                    <a:pt x="1906" y="9231"/>
                    <a:pt x="1906" y="9231"/>
                    <a:pt x="1880" y="9256"/>
                  </a:cubicBezTo>
                  <a:cubicBezTo>
                    <a:pt x="1855" y="9281"/>
                    <a:pt x="1830" y="9306"/>
                    <a:pt x="1805" y="9331"/>
                  </a:cubicBezTo>
                  <a:cubicBezTo>
                    <a:pt x="1730" y="9381"/>
                    <a:pt x="1655" y="9457"/>
                    <a:pt x="1605" y="9532"/>
                  </a:cubicBezTo>
                  <a:cubicBezTo>
                    <a:pt x="1404" y="9707"/>
                    <a:pt x="1229" y="9883"/>
                    <a:pt x="1053" y="10058"/>
                  </a:cubicBezTo>
                  <a:cubicBezTo>
                    <a:pt x="903" y="10209"/>
                    <a:pt x="728" y="10384"/>
                    <a:pt x="577" y="10559"/>
                  </a:cubicBezTo>
                  <a:cubicBezTo>
                    <a:pt x="427" y="10735"/>
                    <a:pt x="276" y="10910"/>
                    <a:pt x="151" y="11111"/>
                  </a:cubicBezTo>
                  <a:cubicBezTo>
                    <a:pt x="1" y="11336"/>
                    <a:pt x="26" y="11637"/>
                    <a:pt x="251" y="11813"/>
                  </a:cubicBezTo>
                  <a:cubicBezTo>
                    <a:pt x="352" y="11863"/>
                    <a:pt x="452" y="11888"/>
                    <a:pt x="552" y="11888"/>
                  </a:cubicBezTo>
                  <a:cubicBezTo>
                    <a:pt x="703" y="11888"/>
                    <a:pt x="853" y="11838"/>
                    <a:pt x="953" y="11687"/>
                  </a:cubicBezTo>
                  <a:cubicBezTo>
                    <a:pt x="1028" y="11562"/>
                    <a:pt x="1129" y="11437"/>
                    <a:pt x="1229" y="11311"/>
                  </a:cubicBezTo>
                  <a:lnTo>
                    <a:pt x="1229" y="11311"/>
                  </a:lnTo>
                  <a:cubicBezTo>
                    <a:pt x="1229" y="11323"/>
                    <a:pt x="1223" y="11336"/>
                    <a:pt x="1217" y="11345"/>
                  </a:cubicBezTo>
                  <a:lnTo>
                    <a:pt x="1217" y="11345"/>
                  </a:lnTo>
                  <a:cubicBezTo>
                    <a:pt x="1311" y="11225"/>
                    <a:pt x="1385" y="11106"/>
                    <a:pt x="1505" y="11011"/>
                  </a:cubicBezTo>
                  <a:cubicBezTo>
                    <a:pt x="1630" y="10860"/>
                    <a:pt x="1780" y="10735"/>
                    <a:pt x="1906" y="10584"/>
                  </a:cubicBezTo>
                  <a:cubicBezTo>
                    <a:pt x="2031" y="10484"/>
                    <a:pt x="2131" y="10384"/>
                    <a:pt x="2256" y="10259"/>
                  </a:cubicBezTo>
                  <a:cubicBezTo>
                    <a:pt x="2332" y="10183"/>
                    <a:pt x="2407" y="10108"/>
                    <a:pt x="2482" y="10033"/>
                  </a:cubicBezTo>
                  <a:cubicBezTo>
                    <a:pt x="2482" y="10033"/>
                    <a:pt x="2507" y="10033"/>
                    <a:pt x="2507" y="10008"/>
                  </a:cubicBezTo>
                  <a:cubicBezTo>
                    <a:pt x="2532" y="10008"/>
                    <a:pt x="2532" y="10008"/>
                    <a:pt x="2557" y="9983"/>
                  </a:cubicBezTo>
                  <a:cubicBezTo>
                    <a:pt x="2582" y="9958"/>
                    <a:pt x="2607" y="9933"/>
                    <a:pt x="2607" y="9933"/>
                  </a:cubicBezTo>
                  <a:cubicBezTo>
                    <a:pt x="2657" y="9883"/>
                    <a:pt x="2682" y="9858"/>
                    <a:pt x="2708" y="9833"/>
                  </a:cubicBezTo>
                  <a:cubicBezTo>
                    <a:pt x="2733" y="9808"/>
                    <a:pt x="2758" y="9808"/>
                    <a:pt x="2758" y="9782"/>
                  </a:cubicBezTo>
                  <a:cubicBezTo>
                    <a:pt x="2783" y="9782"/>
                    <a:pt x="2783" y="9757"/>
                    <a:pt x="2808" y="9732"/>
                  </a:cubicBezTo>
                  <a:cubicBezTo>
                    <a:pt x="2808" y="9732"/>
                    <a:pt x="2833" y="9707"/>
                    <a:pt x="2858" y="9707"/>
                  </a:cubicBezTo>
                  <a:cubicBezTo>
                    <a:pt x="2858" y="9682"/>
                    <a:pt x="2858" y="9682"/>
                    <a:pt x="2883" y="9682"/>
                  </a:cubicBezTo>
                  <a:cubicBezTo>
                    <a:pt x="2883" y="9657"/>
                    <a:pt x="2883" y="9657"/>
                    <a:pt x="2908" y="9657"/>
                  </a:cubicBezTo>
                  <a:cubicBezTo>
                    <a:pt x="2908" y="9632"/>
                    <a:pt x="2933" y="9632"/>
                    <a:pt x="2958" y="9607"/>
                  </a:cubicBezTo>
                  <a:cubicBezTo>
                    <a:pt x="2958" y="9607"/>
                    <a:pt x="2958" y="9607"/>
                    <a:pt x="2958" y="9582"/>
                  </a:cubicBezTo>
                  <a:cubicBezTo>
                    <a:pt x="2983" y="9582"/>
                    <a:pt x="2983" y="9582"/>
                    <a:pt x="3008" y="9557"/>
                  </a:cubicBezTo>
                  <a:cubicBezTo>
                    <a:pt x="3033" y="9532"/>
                    <a:pt x="3058" y="9507"/>
                    <a:pt x="3083" y="9482"/>
                  </a:cubicBezTo>
                  <a:cubicBezTo>
                    <a:pt x="3109" y="9457"/>
                    <a:pt x="3109" y="9457"/>
                    <a:pt x="3134" y="9432"/>
                  </a:cubicBezTo>
                  <a:lnTo>
                    <a:pt x="3159" y="9432"/>
                  </a:lnTo>
                  <a:cubicBezTo>
                    <a:pt x="3159" y="9419"/>
                    <a:pt x="3165" y="9413"/>
                    <a:pt x="3171" y="9407"/>
                  </a:cubicBezTo>
                  <a:lnTo>
                    <a:pt x="3184" y="9407"/>
                  </a:lnTo>
                  <a:cubicBezTo>
                    <a:pt x="3184" y="9381"/>
                    <a:pt x="3184" y="9381"/>
                    <a:pt x="3209" y="9381"/>
                  </a:cubicBezTo>
                  <a:cubicBezTo>
                    <a:pt x="3209" y="9356"/>
                    <a:pt x="3209" y="9356"/>
                    <a:pt x="3209" y="9356"/>
                  </a:cubicBezTo>
                  <a:cubicBezTo>
                    <a:pt x="3259" y="9331"/>
                    <a:pt x="3309" y="9281"/>
                    <a:pt x="3359" y="9231"/>
                  </a:cubicBezTo>
                  <a:cubicBezTo>
                    <a:pt x="3810" y="8830"/>
                    <a:pt x="4261" y="8429"/>
                    <a:pt x="4738" y="8028"/>
                  </a:cubicBezTo>
                  <a:cubicBezTo>
                    <a:pt x="5089" y="7727"/>
                    <a:pt x="5464" y="7402"/>
                    <a:pt x="5840" y="7101"/>
                  </a:cubicBezTo>
                  <a:cubicBezTo>
                    <a:pt x="6667" y="6399"/>
                    <a:pt x="7495" y="5722"/>
                    <a:pt x="8322" y="5021"/>
                  </a:cubicBezTo>
                  <a:cubicBezTo>
                    <a:pt x="9174" y="4319"/>
                    <a:pt x="10051" y="3617"/>
                    <a:pt x="10878" y="2890"/>
                  </a:cubicBezTo>
                  <a:cubicBezTo>
                    <a:pt x="11680" y="2214"/>
                    <a:pt x="12457" y="1537"/>
                    <a:pt x="13259" y="885"/>
                  </a:cubicBezTo>
                  <a:cubicBezTo>
                    <a:pt x="13459" y="710"/>
                    <a:pt x="13510" y="384"/>
                    <a:pt x="13334" y="183"/>
                  </a:cubicBezTo>
                  <a:cubicBezTo>
                    <a:pt x="13232" y="67"/>
                    <a:pt x="13088" y="1"/>
                    <a:pt x="12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2403650" y="755575"/>
              <a:ext cx="118450" cy="96600"/>
            </a:xfrm>
            <a:custGeom>
              <a:avLst/>
              <a:gdLst/>
              <a:ahLst/>
              <a:cxnLst/>
              <a:rect l="l" t="t" r="r" b="b"/>
              <a:pathLst>
                <a:path w="4738" h="3864" extrusionOk="0">
                  <a:moveTo>
                    <a:pt x="1142" y="0"/>
                  </a:moveTo>
                  <a:cubicBezTo>
                    <a:pt x="963" y="0"/>
                    <a:pt x="792" y="97"/>
                    <a:pt x="702" y="254"/>
                  </a:cubicBezTo>
                  <a:cubicBezTo>
                    <a:pt x="627" y="405"/>
                    <a:pt x="602" y="580"/>
                    <a:pt x="552" y="731"/>
                  </a:cubicBezTo>
                  <a:cubicBezTo>
                    <a:pt x="527" y="831"/>
                    <a:pt x="502" y="956"/>
                    <a:pt x="452" y="1057"/>
                  </a:cubicBezTo>
                  <a:cubicBezTo>
                    <a:pt x="377" y="1307"/>
                    <a:pt x="301" y="1558"/>
                    <a:pt x="226" y="1833"/>
                  </a:cubicBezTo>
                  <a:cubicBezTo>
                    <a:pt x="201" y="1934"/>
                    <a:pt x="151" y="2059"/>
                    <a:pt x="126" y="2184"/>
                  </a:cubicBezTo>
                  <a:cubicBezTo>
                    <a:pt x="101" y="2285"/>
                    <a:pt x="51" y="2385"/>
                    <a:pt x="26" y="2485"/>
                  </a:cubicBezTo>
                  <a:cubicBezTo>
                    <a:pt x="26" y="2585"/>
                    <a:pt x="1" y="2661"/>
                    <a:pt x="1" y="2736"/>
                  </a:cubicBezTo>
                  <a:cubicBezTo>
                    <a:pt x="1" y="2811"/>
                    <a:pt x="26" y="2861"/>
                    <a:pt x="51" y="2936"/>
                  </a:cubicBezTo>
                  <a:cubicBezTo>
                    <a:pt x="76" y="3036"/>
                    <a:pt x="151" y="3162"/>
                    <a:pt x="226" y="3262"/>
                  </a:cubicBezTo>
                  <a:cubicBezTo>
                    <a:pt x="427" y="3463"/>
                    <a:pt x="702" y="3588"/>
                    <a:pt x="978" y="3663"/>
                  </a:cubicBezTo>
                  <a:cubicBezTo>
                    <a:pt x="1279" y="3738"/>
                    <a:pt x="1580" y="3788"/>
                    <a:pt x="1905" y="3813"/>
                  </a:cubicBezTo>
                  <a:cubicBezTo>
                    <a:pt x="2181" y="3838"/>
                    <a:pt x="2457" y="3838"/>
                    <a:pt x="2732" y="3864"/>
                  </a:cubicBezTo>
                  <a:lnTo>
                    <a:pt x="3284" y="3864"/>
                  </a:lnTo>
                  <a:cubicBezTo>
                    <a:pt x="3610" y="3864"/>
                    <a:pt x="3935" y="3864"/>
                    <a:pt x="4236" y="3838"/>
                  </a:cubicBezTo>
                  <a:cubicBezTo>
                    <a:pt x="4512" y="3838"/>
                    <a:pt x="4737" y="3613"/>
                    <a:pt x="4712" y="3337"/>
                  </a:cubicBezTo>
                  <a:cubicBezTo>
                    <a:pt x="4712" y="3076"/>
                    <a:pt x="4509" y="2859"/>
                    <a:pt x="4253" y="2859"/>
                  </a:cubicBezTo>
                  <a:cubicBezTo>
                    <a:pt x="4239" y="2859"/>
                    <a:pt x="4225" y="2860"/>
                    <a:pt x="4211" y="2861"/>
                  </a:cubicBezTo>
                  <a:cubicBezTo>
                    <a:pt x="3935" y="2874"/>
                    <a:pt x="3653" y="2880"/>
                    <a:pt x="3368" y="2880"/>
                  </a:cubicBezTo>
                  <a:cubicBezTo>
                    <a:pt x="3083" y="2880"/>
                    <a:pt x="2795" y="2874"/>
                    <a:pt x="2507" y="2861"/>
                  </a:cubicBezTo>
                  <a:cubicBezTo>
                    <a:pt x="2156" y="2836"/>
                    <a:pt x="1780" y="2811"/>
                    <a:pt x="1429" y="2761"/>
                  </a:cubicBezTo>
                  <a:cubicBezTo>
                    <a:pt x="1354" y="2736"/>
                    <a:pt x="1279" y="2736"/>
                    <a:pt x="1204" y="2711"/>
                  </a:cubicBezTo>
                  <a:cubicBezTo>
                    <a:pt x="1153" y="2686"/>
                    <a:pt x="1128" y="2661"/>
                    <a:pt x="1078" y="2661"/>
                  </a:cubicBezTo>
                  <a:cubicBezTo>
                    <a:pt x="1053" y="2635"/>
                    <a:pt x="1028" y="2635"/>
                    <a:pt x="1028" y="2635"/>
                  </a:cubicBezTo>
                  <a:cubicBezTo>
                    <a:pt x="1053" y="2510"/>
                    <a:pt x="1078" y="2410"/>
                    <a:pt x="1128" y="2310"/>
                  </a:cubicBezTo>
                  <a:cubicBezTo>
                    <a:pt x="1179" y="2134"/>
                    <a:pt x="1204" y="1984"/>
                    <a:pt x="1254" y="1808"/>
                  </a:cubicBezTo>
                  <a:cubicBezTo>
                    <a:pt x="1354" y="1483"/>
                    <a:pt x="1454" y="1157"/>
                    <a:pt x="1554" y="856"/>
                  </a:cubicBezTo>
                  <a:cubicBezTo>
                    <a:pt x="1554" y="806"/>
                    <a:pt x="1554" y="781"/>
                    <a:pt x="1580" y="756"/>
                  </a:cubicBezTo>
                  <a:cubicBezTo>
                    <a:pt x="1605" y="681"/>
                    <a:pt x="1630" y="605"/>
                    <a:pt x="1655" y="530"/>
                  </a:cubicBezTo>
                  <a:cubicBezTo>
                    <a:pt x="1680" y="280"/>
                    <a:pt x="1479" y="29"/>
                    <a:pt x="1204" y="4"/>
                  </a:cubicBezTo>
                  <a:cubicBezTo>
                    <a:pt x="1183" y="1"/>
                    <a:pt x="1163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374200" y="770075"/>
              <a:ext cx="137875" cy="119075"/>
            </a:xfrm>
            <a:custGeom>
              <a:avLst/>
              <a:gdLst/>
              <a:ahLst/>
              <a:cxnLst/>
              <a:rect l="l" t="t" r="r" b="b"/>
              <a:pathLst>
                <a:path w="5515" h="4763" extrusionOk="0">
                  <a:moveTo>
                    <a:pt x="1323" y="2257"/>
                  </a:moveTo>
                  <a:cubicBezTo>
                    <a:pt x="1325" y="2265"/>
                    <a:pt x="1327" y="2273"/>
                    <a:pt x="1329" y="2281"/>
                  </a:cubicBezTo>
                  <a:cubicBezTo>
                    <a:pt x="1329" y="2273"/>
                    <a:pt x="1326" y="2265"/>
                    <a:pt x="1323" y="2257"/>
                  </a:cubicBezTo>
                  <a:close/>
                  <a:moveTo>
                    <a:pt x="1057" y="3322"/>
                  </a:moveTo>
                  <a:cubicBezTo>
                    <a:pt x="1065" y="3334"/>
                    <a:pt x="1084" y="3334"/>
                    <a:pt x="1103" y="3334"/>
                  </a:cubicBezTo>
                  <a:cubicBezTo>
                    <a:pt x="1088" y="3330"/>
                    <a:pt x="1072" y="3326"/>
                    <a:pt x="1057" y="3322"/>
                  </a:cubicBezTo>
                  <a:close/>
                  <a:moveTo>
                    <a:pt x="4692" y="4703"/>
                  </a:moveTo>
                  <a:cubicBezTo>
                    <a:pt x="4696" y="4708"/>
                    <a:pt x="4702" y="4712"/>
                    <a:pt x="4712" y="4712"/>
                  </a:cubicBezTo>
                  <a:cubicBezTo>
                    <a:pt x="4706" y="4709"/>
                    <a:pt x="4699" y="4706"/>
                    <a:pt x="4692" y="4703"/>
                  </a:cubicBezTo>
                  <a:close/>
                  <a:moveTo>
                    <a:pt x="577" y="0"/>
                  </a:moveTo>
                  <a:cubicBezTo>
                    <a:pt x="427" y="0"/>
                    <a:pt x="301" y="25"/>
                    <a:pt x="201" y="101"/>
                  </a:cubicBezTo>
                  <a:cubicBezTo>
                    <a:pt x="101" y="201"/>
                    <a:pt x="51" y="301"/>
                    <a:pt x="26" y="451"/>
                  </a:cubicBezTo>
                  <a:cubicBezTo>
                    <a:pt x="1" y="602"/>
                    <a:pt x="51" y="802"/>
                    <a:pt x="76" y="978"/>
                  </a:cubicBezTo>
                  <a:cubicBezTo>
                    <a:pt x="101" y="1078"/>
                    <a:pt x="101" y="1178"/>
                    <a:pt x="126" y="1279"/>
                  </a:cubicBezTo>
                  <a:cubicBezTo>
                    <a:pt x="176" y="1504"/>
                    <a:pt x="201" y="1730"/>
                    <a:pt x="251" y="1930"/>
                  </a:cubicBezTo>
                  <a:cubicBezTo>
                    <a:pt x="301" y="2156"/>
                    <a:pt x="326" y="2381"/>
                    <a:pt x="377" y="2607"/>
                  </a:cubicBezTo>
                  <a:cubicBezTo>
                    <a:pt x="427" y="2757"/>
                    <a:pt x="452" y="2933"/>
                    <a:pt x="552" y="3058"/>
                  </a:cubicBezTo>
                  <a:cubicBezTo>
                    <a:pt x="627" y="3133"/>
                    <a:pt x="702" y="3208"/>
                    <a:pt x="803" y="3258"/>
                  </a:cubicBezTo>
                  <a:cubicBezTo>
                    <a:pt x="887" y="3280"/>
                    <a:pt x="972" y="3301"/>
                    <a:pt x="1057" y="3322"/>
                  </a:cubicBezTo>
                  <a:lnTo>
                    <a:pt x="1057" y="3322"/>
                  </a:lnTo>
                  <a:cubicBezTo>
                    <a:pt x="1055" y="3319"/>
                    <a:pt x="1053" y="3314"/>
                    <a:pt x="1053" y="3309"/>
                  </a:cubicBezTo>
                  <a:lnTo>
                    <a:pt x="1053" y="3309"/>
                  </a:lnTo>
                  <a:cubicBezTo>
                    <a:pt x="1204" y="3359"/>
                    <a:pt x="1354" y="3384"/>
                    <a:pt x="1479" y="3409"/>
                  </a:cubicBezTo>
                  <a:cubicBezTo>
                    <a:pt x="1605" y="3434"/>
                    <a:pt x="1730" y="3484"/>
                    <a:pt x="1830" y="3509"/>
                  </a:cubicBezTo>
                  <a:cubicBezTo>
                    <a:pt x="2331" y="3685"/>
                    <a:pt x="2808" y="3860"/>
                    <a:pt x="3284" y="4060"/>
                  </a:cubicBezTo>
                  <a:cubicBezTo>
                    <a:pt x="3753" y="4283"/>
                    <a:pt x="4223" y="4481"/>
                    <a:pt x="4692" y="4703"/>
                  </a:cubicBezTo>
                  <a:lnTo>
                    <a:pt x="4692" y="4703"/>
                  </a:lnTo>
                  <a:cubicBezTo>
                    <a:pt x="4687" y="4696"/>
                    <a:pt x="4687" y="4687"/>
                    <a:pt x="4687" y="4687"/>
                  </a:cubicBezTo>
                  <a:lnTo>
                    <a:pt x="4687" y="4687"/>
                  </a:lnTo>
                  <a:cubicBezTo>
                    <a:pt x="4687" y="4687"/>
                    <a:pt x="4712" y="4712"/>
                    <a:pt x="4712" y="4712"/>
                  </a:cubicBezTo>
                  <a:cubicBezTo>
                    <a:pt x="4788" y="4737"/>
                    <a:pt x="4888" y="4762"/>
                    <a:pt x="4963" y="4762"/>
                  </a:cubicBezTo>
                  <a:cubicBezTo>
                    <a:pt x="4988" y="4762"/>
                    <a:pt x="5038" y="4762"/>
                    <a:pt x="5088" y="4737"/>
                  </a:cubicBezTo>
                  <a:cubicBezTo>
                    <a:pt x="5214" y="4712"/>
                    <a:pt x="5314" y="4612"/>
                    <a:pt x="5389" y="4512"/>
                  </a:cubicBezTo>
                  <a:cubicBezTo>
                    <a:pt x="5514" y="4286"/>
                    <a:pt x="5439" y="3960"/>
                    <a:pt x="5189" y="3835"/>
                  </a:cubicBezTo>
                  <a:cubicBezTo>
                    <a:pt x="4838" y="3685"/>
                    <a:pt x="4512" y="3534"/>
                    <a:pt x="4161" y="3384"/>
                  </a:cubicBezTo>
                  <a:cubicBezTo>
                    <a:pt x="3860" y="3233"/>
                    <a:pt x="3560" y="3108"/>
                    <a:pt x="3259" y="2983"/>
                  </a:cubicBezTo>
                  <a:cubicBezTo>
                    <a:pt x="2908" y="2832"/>
                    <a:pt x="2557" y="2707"/>
                    <a:pt x="2181" y="2582"/>
                  </a:cubicBezTo>
                  <a:cubicBezTo>
                    <a:pt x="1905" y="2507"/>
                    <a:pt x="1630" y="2431"/>
                    <a:pt x="1354" y="2381"/>
                  </a:cubicBezTo>
                  <a:cubicBezTo>
                    <a:pt x="1335" y="2344"/>
                    <a:pt x="1331" y="2293"/>
                    <a:pt x="1319" y="2249"/>
                  </a:cubicBezTo>
                  <a:lnTo>
                    <a:pt x="1319" y="2249"/>
                  </a:lnTo>
                  <a:cubicBezTo>
                    <a:pt x="1321" y="2252"/>
                    <a:pt x="1322" y="2255"/>
                    <a:pt x="1323" y="2257"/>
                  </a:cubicBezTo>
                  <a:lnTo>
                    <a:pt x="1323" y="2257"/>
                  </a:lnTo>
                  <a:cubicBezTo>
                    <a:pt x="1251" y="1966"/>
                    <a:pt x="1202" y="1697"/>
                    <a:pt x="1154" y="1404"/>
                  </a:cubicBezTo>
                  <a:cubicBezTo>
                    <a:pt x="1128" y="1253"/>
                    <a:pt x="1103" y="1103"/>
                    <a:pt x="1078" y="978"/>
                  </a:cubicBezTo>
                  <a:cubicBezTo>
                    <a:pt x="1053" y="827"/>
                    <a:pt x="1028" y="702"/>
                    <a:pt x="1003" y="577"/>
                  </a:cubicBezTo>
                  <a:cubicBezTo>
                    <a:pt x="1053" y="351"/>
                    <a:pt x="928" y="101"/>
                    <a:pt x="702" y="25"/>
                  </a:cubicBezTo>
                  <a:cubicBezTo>
                    <a:pt x="652" y="25"/>
                    <a:pt x="6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" name="Google Shape;2294;p48"/>
          <p:cNvSpPr/>
          <p:nvPr/>
        </p:nvSpPr>
        <p:spPr>
          <a:xfrm>
            <a:off x="4522574" y="1200875"/>
            <a:ext cx="3844598" cy="57459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2: Ở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1"/>
          <a:stretch>
            <a:fillRect/>
          </a:stretch>
        </p:blipFill>
        <p:spPr>
          <a:xfrm>
            <a:off x="385276" y="2046585"/>
            <a:ext cx="3162111" cy="184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4286138" y="2534420"/>
            <a:ext cx="4601606" cy="87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3" grpId="0" animBg="1"/>
      <p:bldP spid="2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SG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Đơn hàng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2294;p48"/>
          <p:cNvSpPr/>
          <p:nvPr/>
        </p:nvSpPr>
        <p:spPr>
          <a:xfrm>
            <a:off x="5836226" y="2731533"/>
            <a:ext cx="3162111" cy="57459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1" name="Google Shape;3261;p68"/>
          <p:cNvGrpSpPr/>
          <p:nvPr/>
        </p:nvGrpSpPr>
        <p:grpSpPr>
          <a:xfrm rot="480000">
            <a:off x="8002625" y="146862"/>
            <a:ext cx="1062700" cy="1204925"/>
            <a:chOff x="1459400" y="651025"/>
            <a:chExt cx="1062700" cy="1204925"/>
          </a:xfrm>
        </p:grpSpPr>
        <p:sp>
          <p:nvSpPr>
            <p:cNvPr id="3262" name="Google Shape;3262;p68"/>
            <p:cNvSpPr/>
            <p:nvPr/>
          </p:nvSpPr>
          <p:spPr>
            <a:xfrm>
              <a:off x="1736350" y="651025"/>
              <a:ext cx="526975" cy="422325"/>
            </a:xfrm>
            <a:custGeom>
              <a:avLst/>
              <a:gdLst/>
              <a:ahLst/>
              <a:cxnLst/>
              <a:rect l="l" t="t" r="r" b="b"/>
              <a:pathLst>
                <a:path w="21079" h="16893" extrusionOk="0">
                  <a:moveTo>
                    <a:pt x="11003" y="984"/>
                  </a:moveTo>
                  <a:cubicBezTo>
                    <a:pt x="11160" y="984"/>
                    <a:pt x="11317" y="990"/>
                    <a:pt x="11479" y="1003"/>
                  </a:cubicBezTo>
                  <a:cubicBezTo>
                    <a:pt x="11630" y="1028"/>
                    <a:pt x="11780" y="1053"/>
                    <a:pt x="11906" y="1078"/>
                  </a:cubicBezTo>
                  <a:cubicBezTo>
                    <a:pt x="12056" y="1103"/>
                    <a:pt x="12206" y="1153"/>
                    <a:pt x="12357" y="1203"/>
                  </a:cubicBezTo>
                  <a:cubicBezTo>
                    <a:pt x="12382" y="1203"/>
                    <a:pt x="12407" y="1228"/>
                    <a:pt x="12432" y="1228"/>
                  </a:cubicBezTo>
                  <a:cubicBezTo>
                    <a:pt x="12519" y="1272"/>
                    <a:pt x="12615" y="1299"/>
                    <a:pt x="12705" y="1299"/>
                  </a:cubicBezTo>
                  <a:cubicBezTo>
                    <a:pt x="12769" y="1299"/>
                    <a:pt x="12830" y="1285"/>
                    <a:pt x="12883" y="1254"/>
                  </a:cubicBezTo>
                  <a:cubicBezTo>
                    <a:pt x="13635" y="1429"/>
                    <a:pt x="14362" y="1629"/>
                    <a:pt x="15088" y="1880"/>
                  </a:cubicBezTo>
                  <a:cubicBezTo>
                    <a:pt x="15540" y="2030"/>
                    <a:pt x="15941" y="2206"/>
                    <a:pt x="16367" y="2431"/>
                  </a:cubicBezTo>
                  <a:cubicBezTo>
                    <a:pt x="16592" y="2557"/>
                    <a:pt x="16843" y="2707"/>
                    <a:pt x="17068" y="2858"/>
                  </a:cubicBezTo>
                  <a:cubicBezTo>
                    <a:pt x="17219" y="2958"/>
                    <a:pt x="17344" y="3033"/>
                    <a:pt x="17495" y="3158"/>
                  </a:cubicBezTo>
                  <a:cubicBezTo>
                    <a:pt x="17620" y="3259"/>
                    <a:pt x="17770" y="3384"/>
                    <a:pt x="17896" y="3509"/>
                  </a:cubicBezTo>
                  <a:cubicBezTo>
                    <a:pt x="18096" y="3710"/>
                    <a:pt x="18322" y="3935"/>
                    <a:pt x="18497" y="4161"/>
                  </a:cubicBezTo>
                  <a:cubicBezTo>
                    <a:pt x="18698" y="4411"/>
                    <a:pt x="18898" y="4662"/>
                    <a:pt x="19073" y="4913"/>
                  </a:cubicBezTo>
                  <a:cubicBezTo>
                    <a:pt x="19174" y="5088"/>
                    <a:pt x="19299" y="5264"/>
                    <a:pt x="19399" y="5439"/>
                  </a:cubicBezTo>
                  <a:cubicBezTo>
                    <a:pt x="19500" y="5640"/>
                    <a:pt x="19575" y="5840"/>
                    <a:pt x="19675" y="6015"/>
                  </a:cubicBezTo>
                  <a:cubicBezTo>
                    <a:pt x="19725" y="6116"/>
                    <a:pt x="19775" y="6216"/>
                    <a:pt x="19800" y="6341"/>
                  </a:cubicBezTo>
                  <a:cubicBezTo>
                    <a:pt x="19825" y="6442"/>
                    <a:pt x="19875" y="6517"/>
                    <a:pt x="19901" y="6617"/>
                  </a:cubicBezTo>
                  <a:cubicBezTo>
                    <a:pt x="19951" y="6817"/>
                    <a:pt x="20001" y="6993"/>
                    <a:pt x="20026" y="7168"/>
                  </a:cubicBezTo>
                  <a:cubicBezTo>
                    <a:pt x="20051" y="7294"/>
                    <a:pt x="20051" y="7444"/>
                    <a:pt x="20076" y="7569"/>
                  </a:cubicBezTo>
                  <a:cubicBezTo>
                    <a:pt x="20076" y="7670"/>
                    <a:pt x="20076" y="7745"/>
                    <a:pt x="20076" y="7845"/>
                  </a:cubicBezTo>
                  <a:lnTo>
                    <a:pt x="20076" y="8146"/>
                  </a:lnTo>
                  <a:cubicBezTo>
                    <a:pt x="20076" y="8271"/>
                    <a:pt x="20076" y="8396"/>
                    <a:pt x="20051" y="8522"/>
                  </a:cubicBezTo>
                  <a:cubicBezTo>
                    <a:pt x="20026" y="8647"/>
                    <a:pt x="20001" y="8772"/>
                    <a:pt x="20001" y="8873"/>
                  </a:cubicBezTo>
                  <a:cubicBezTo>
                    <a:pt x="20001" y="8873"/>
                    <a:pt x="20001" y="8848"/>
                    <a:pt x="20001" y="8822"/>
                  </a:cubicBezTo>
                  <a:cubicBezTo>
                    <a:pt x="19976" y="8948"/>
                    <a:pt x="19951" y="9073"/>
                    <a:pt x="19926" y="9198"/>
                  </a:cubicBezTo>
                  <a:cubicBezTo>
                    <a:pt x="19875" y="9299"/>
                    <a:pt x="19850" y="9424"/>
                    <a:pt x="19825" y="9524"/>
                  </a:cubicBezTo>
                  <a:cubicBezTo>
                    <a:pt x="19775" y="9624"/>
                    <a:pt x="19750" y="9725"/>
                    <a:pt x="19700" y="9825"/>
                  </a:cubicBezTo>
                  <a:cubicBezTo>
                    <a:pt x="19650" y="9950"/>
                    <a:pt x="19600" y="10076"/>
                    <a:pt x="19550" y="10176"/>
                  </a:cubicBezTo>
                  <a:cubicBezTo>
                    <a:pt x="19449" y="10376"/>
                    <a:pt x="19349" y="10552"/>
                    <a:pt x="19224" y="10727"/>
                  </a:cubicBezTo>
                  <a:cubicBezTo>
                    <a:pt x="19124" y="10903"/>
                    <a:pt x="19023" y="11078"/>
                    <a:pt x="18923" y="11254"/>
                  </a:cubicBezTo>
                  <a:lnTo>
                    <a:pt x="18773" y="11429"/>
                  </a:lnTo>
                  <a:cubicBezTo>
                    <a:pt x="18723" y="11504"/>
                    <a:pt x="18698" y="11554"/>
                    <a:pt x="18647" y="11604"/>
                  </a:cubicBezTo>
                  <a:cubicBezTo>
                    <a:pt x="18547" y="11730"/>
                    <a:pt x="18447" y="11830"/>
                    <a:pt x="18347" y="11955"/>
                  </a:cubicBezTo>
                  <a:cubicBezTo>
                    <a:pt x="18171" y="12131"/>
                    <a:pt x="17996" y="12331"/>
                    <a:pt x="17795" y="12507"/>
                  </a:cubicBezTo>
                  <a:cubicBezTo>
                    <a:pt x="17620" y="12682"/>
                    <a:pt x="17419" y="12833"/>
                    <a:pt x="17244" y="13008"/>
                  </a:cubicBezTo>
                  <a:cubicBezTo>
                    <a:pt x="17119" y="13108"/>
                    <a:pt x="16993" y="13208"/>
                    <a:pt x="16868" y="13309"/>
                  </a:cubicBezTo>
                  <a:cubicBezTo>
                    <a:pt x="16743" y="13409"/>
                    <a:pt x="16642" y="13484"/>
                    <a:pt x="16517" y="13584"/>
                  </a:cubicBezTo>
                  <a:cubicBezTo>
                    <a:pt x="16292" y="13735"/>
                    <a:pt x="16041" y="13885"/>
                    <a:pt x="15815" y="14061"/>
                  </a:cubicBezTo>
                  <a:cubicBezTo>
                    <a:pt x="15715" y="14111"/>
                    <a:pt x="15615" y="14161"/>
                    <a:pt x="15515" y="14236"/>
                  </a:cubicBezTo>
                  <a:cubicBezTo>
                    <a:pt x="15414" y="14286"/>
                    <a:pt x="15339" y="14336"/>
                    <a:pt x="15264" y="14361"/>
                  </a:cubicBezTo>
                  <a:cubicBezTo>
                    <a:pt x="15063" y="14462"/>
                    <a:pt x="14863" y="14587"/>
                    <a:pt x="14662" y="14687"/>
                  </a:cubicBezTo>
                  <a:cubicBezTo>
                    <a:pt x="14462" y="14762"/>
                    <a:pt x="14286" y="14838"/>
                    <a:pt x="14086" y="14938"/>
                  </a:cubicBezTo>
                  <a:cubicBezTo>
                    <a:pt x="13936" y="15013"/>
                    <a:pt x="13760" y="15063"/>
                    <a:pt x="13610" y="15113"/>
                  </a:cubicBezTo>
                  <a:cubicBezTo>
                    <a:pt x="13459" y="15188"/>
                    <a:pt x="13309" y="15239"/>
                    <a:pt x="13134" y="15289"/>
                  </a:cubicBezTo>
                  <a:cubicBezTo>
                    <a:pt x="12958" y="15339"/>
                    <a:pt x="12758" y="15414"/>
                    <a:pt x="12557" y="15464"/>
                  </a:cubicBezTo>
                  <a:cubicBezTo>
                    <a:pt x="12432" y="15489"/>
                    <a:pt x="12307" y="15539"/>
                    <a:pt x="12181" y="15564"/>
                  </a:cubicBezTo>
                  <a:cubicBezTo>
                    <a:pt x="12031" y="15589"/>
                    <a:pt x="11906" y="15640"/>
                    <a:pt x="11755" y="15665"/>
                  </a:cubicBezTo>
                  <a:cubicBezTo>
                    <a:pt x="11505" y="15715"/>
                    <a:pt x="11254" y="15765"/>
                    <a:pt x="11003" y="15815"/>
                  </a:cubicBezTo>
                  <a:cubicBezTo>
                    <a:pt x="10753" y="15840"/>
                    <a:pt x="10502" y="15865"/>
                    <a:pt x="10251" y="15890"/>
                  </a:cubicBezTo>
                  <a:lnTo>
                    <a:pt x="9926" y="15890"/>
                  </a:lnTo>
                  <a:cubicBezTo>
                    <a:pt x="9800" y="15915"/>
                    <a:pt x="9675" y="15915"/>
                    <a:pt x="9550" y="15915"/>
                  </a:cubicBezTo>
                  <a:cubicBezTo>
                    <a:pt x="9299" y="15890"/>
                    <a:pt x="9048" y="15890"/>
                    <a:pt x="8798" y="15890"/>
                  </a:cubicBezTo>
                  <a:cubicBezTo>
                    <a:pt x="8672" y="15865"/>
                    <a:pt x="8547" y="15865"/>
                    <a:pt x="8422" y="15840"/>
                  </a:cubicBezTo>
                  <a:cubicBezTo>
                    <a:pt x="8322" y="15840"/>
                    <a:pt x="8196" y="15815"/>
                    <a:pt x="8096" y="15815"/>
                  </a:cubicBezTo>
                  <a:cubicBezTo>
                    <a:pt x="7820" y="15765"/>
                    <a:pt x="7545" y="15715"/>
                    <a:pt x="7269" y="15665"/>
                  </a:cubicBezTo>
                  <a:cubicBezTo>
                    <a:pt x="6918" y="15589"/>
                    <a:pt x="6542" y="15489"/>
                    <a:pt x="6191" y="15364"/>
                  </a:cubicBezTo>
                  <a:cubicBezTo>
                    <a:pt x="5840" y="15213"/>
                    <a:pt x="5464" y="15063"/>
                    <a:pt x="5139" y="14888"/>
                  </a:cubicBezTo>
                  <a:cubicBezTo>
                    <a:pt x="4838" y="14737"/>
                    <a:pt x="4562" y="14587"/>
                    <a:pt x="4286" y="14386"/>
                  </a:cubicBezTo>
                  <a:cubicBezTo>
                    <a:pt x="3936" y="14136"/>
                    <a:pt x="3585" y="13885"/>
                    <a:pt x="3284" y="13584"/>
                  </a:cubicBezTo>
                  <a:cubicBezTo>
                    <a:pt x="3033" y="13359"/>
                    <a:pt x="2783" y="13108"/>
                    <a:pt x="2557" y="12858"/>
                  </a:cubicBezTo>
                  <a:cubicBezTo>
                    <a:pt x="2357" y="12582"/>
                    <a:pt x="2131" y="12306"/>
                    <a:pt x="1956" y="12005"/>
                  </a:cubicBezTo>
                  <a:cubicBezTo>
                    <a:pt x="1780" y="11755"/>
                    <a:pt x="1655" y="11504"/>
                    <a:pt x="1530" y="11229"/>
                  </a:cubicBezTo>
                  <a:cubicBezTo>
                    <a:pt x="1404" y="11003"/>
                    <a:pt x="1329" y="10752"/>
                    <a:pt x="1254" y="10527"/>
                  </a:cubicBezTo>
                  <a:cubicBezTo>
                    <a:pt x="1179" y="10301"/>
                    <a:pt x="1129" y="10076"/>
                    <a:pt x="1078" y="9850"/>
                  </a:cubicBezTo>
                  <a:cubicBezTo>
                    <a:pt x="1053" y="9650"/>
                    <a:pt x="1028" y="9474"/>
                    <a:pt x="1028" y="9274"/>
                  </a:cubicBezTo>
                  <a:cubicBezTo>
                    <a:pt x="1028" y="9048"/>
                    <a:pt x="1028" y="8848"/>
                    <a:pt x="1028" y="8622"/>
                  </a:cubicBezTo>
                  <a:cubicBezTo>
                    <a:pt x="1053" y="8371"/>
                    <a:pt x="1103" y="8146"/>
                    <a:pt x="1154" y="7895"/>
                  </a:cubicBezTo>
                  <a:cubicBezTo>
                    <a:pt x="1204" y="7645"/>
                    <a:pt x="1279" y="7419"/>
                    <a:pt x="1354" y="7193"/>
                  </a:cubicBezTo>
                  <a:cubicBezTo>
                    <a:pt x="1479" y="6868"/>
                    <a:pt x="1605" y="6567"/>
                    <a:pt x="1755" y="6266"/>
                  </a:cubicBezTo>
                  <a:cubicBezTo>
                    <a:pt x="1931" y="5940"/>
                    <a:pt x="2131" y="5589"/>
                    <a:pt x="2357" y="5264"/>
                  </a:cubicBezTo>
                  <a:cubicBezTo>
                    <a:pt x="2607" y="4913"/>
                    <a:pt x="2883" y="4562"/>
                    <a:pt x="3184" y="4211"/>
                  </a:cubicBezTo>
                  <a:cubicBezTo>
                    <a:pt x="3484" y="3910"/>
                    <a:pt x="3785" y="3634"/>
                    <a:pt x="4086" y="3359"/>
                  </a:cubicBezTo>
                  <a:cubicBezTo>
                    <a:pt x="4412" y="3108"/>
                    <a:pt x="4738" y="2858"/>
                    <a:pt x="5088" y="2632"/>
                  </a:cubicBezTo>
                  <a:cubicBezTo>
                    <a:pt x="5389" y="2457"/>
                    <a:pt x="5690" y="2306"/>
                    <a:pt x="5966" y="2131"/>
                  </a:cubicBezTo>
                  <a:cubicBezTo>
                    <a:pt x="6091" y="2081"/>
                    <a:pt x="6191" y="2056"/>
                    <a:pt x="6291" y="2005"/>
                  </a:cubicBezTo>
                  <a:cubicBezTo>
                    <a:pt x="6392" y="1955"/>
                    <a:pt x="6492" y="1905"/>
                    <a:pt x="6617" y="1855"/>
                  </a:cubicBezTo>
                  <a:cubicBezTo>
                    <a:pt x="6843" y="1780"/>
                    <a:pt x="7068" y="1680"/>
                    <a:pt x="7294" y="1604"/>
                  </a:cubicBezTo>
                  <a:cubicBezTo>
                    <a:pt x="7494" y="1554"/>
                    <a:pt x="7670" y="1504"/>
                    <a:pt x="7845" y="1454"/>
                  </a:cubicBezTo>
                  <a:cubicBezTo>
                    <a:pt x="7996" y="1404"/>
                    <a:pt x="8146" y="1379"/>
                    <a:pt x="8296" y="1329"/>
                  </a:cubicBezTo>
                  <a:cubicBezTo>
                    <a:pt x="8472" y="1304"/>
                    <a:pt x="8622" y="1254"/>
                    <a:pt x="8798" y="1228"/>
                  </a:cubicBezTo>
                  <a:cubicBezTo>
                    <a:pt x="8973" y="1203"/>
                    <a:pt x="9149" y="1153"/>
                    <a:pt x="9324" y="1128"/>
                  </a:cubicBezTo>
                  <a:lnTo>
                    <a:pt x="9976" y="1028"/>
                  </a:lnTo>
                  <a:cubicBezTo>
                    <a:pt x="10076" y="1028"/>
                    <a:pt x="10176" y="1028"/>
                    <a:pt x="10251" y="1003"/>
                  </a:cubicBezTo>
                  <a:lnTo>
                    <a:pt x="10527" y="1003"/>
                  </a:lnTo>
                  <a:cubicBezTo>
                    <a:pt x="10690" y="990"/>
                    <a:pt x="10847" y="984"/>
                    <a:pt x="11003" y="984"/>
                  </a:cubicBezTo>
                  <a:close/>
                  <a:moveTo>
                    <a:pt x="10502" y="0"/>
                  </a:moveTo>
                  <a:cubicBezTo>
                    <a:pt x="10352" y="0"/>
                    <a:pt x="10176" y="25"/>
                    <a:pt x="10026" y="51"/>
                  </a:cubicBezTo>
                  <a:cubicBezTo>
                    <a:pt x="9926" y="51"/>
                    <a:pt x="9825" y="51"/>
                    <a:pt x="9725" y="76"/>
                  </a:cubicBezTo>
                  <a:cubicBezTo>
                    <a:pt x="9449" y="126"/>
                    <a:pt x="9149" y="151"/>
                    <a:pt x="8873" y="201"/>
                  </a:cubicBezTo>
                  <a:cubicBezTo>
                    <a:pt x="8723" y="226"/>
                    <a:pt x="8572" y="251"/>
                    <a:pt x="8422" y="301"/>
                  </a:cubicBezTo>
                  <a:cubicBezTo>
                    <a:pt x="8296" y="326"/>
                    <a:pt x="8171" y="351"/>
                    <a:pt x="8021" y="376"/>
                  </a:cubicBezTo>
                  <a:cubicBezTo>
                    <a:pt x="7921" y="401"/>
                    <a:pt x="7795" y="426"/>
                    <a:pt x="7695" y="452"/>
                  </a:cubicBezTo>
                  <a:cubicBezTo>
                    <a:pt x="7545" y="502"/>
                    <a:pt x="7369" y="552"/>
                    <a:pt x="7219" y="602"/>
                  </a:cubicBezTo>
                  <a:cubicBezTo>
                    <a:pt x="7119" y="627"/>
                    <a:pt x="7018" y="652"/>
                    <a:pt x="6918" y="702"/>
                  </a:cubicBezTo>
                  <a:cubicBezTo>
                    <a:pt x="6743" y="752"/>
                    <a:pt x="6592" y="802"/>
                    <a:pt x="6417" y="878"/>
                  </a:cubicBezTo>
                  <a:cubicBezTo>
                    <a:pt x="6166" y="978"/>
                    <a:pt x="5916" y="1078"/>
                    <a:pt x="5665" y="1203"/>
                  </a:cubicBezTo>
                  <a:cubicBezTo>
                    <a:pt x="5389" y="1329"/>
                    <a:pt x="5164" y="1454"/>
                    <a:pt x="4913" y="1604"/>
                  </a:cubicBezTo>
                  <a:cubicBezTo>
                    <a:pt x="4387" y="1880"/>
                    <a:pt x="3885" y="2256"/>
                    <a:pt x="3434" y="2632"/>
                  </a:cubicBezTo>
                  <a:cubicBezTo>
                    <a:pt x="2306" y="3584"/>
                    <a:pt x="1379" y="4762"/>
                    <a:pt x="753" y="6091"/>
                  </a:cubicBezTo>
                  <a:cubicBezTo>
                    <a:pt x="427" y="6742"/>
                    <a:pt x="201" y="7444"/>
                    <a:pt x="101" y="8171"/>
                  </a:cubicBezTo>
                  <a:cubicBezTo>
                    <a:pt x="1" y="8873"/>
                    <a:pt x="1" y="9599"/>
                    <a:pt x="176" y="10326"/>
                  </a:cubicBezTo>
                  <a:cubicBezTo>
                    <a:pt x="327" y="11028"/>
                    <a:pt x="627" y="11730"/>
                    <a:pt x="1003" y="12356"/>
                  </a:cubicBezTo>
                  <a:cubicBezTo>
                    <a:pt x="1404" y="13008"/>
                    <a:pt x="1855" y="13609"/>
                    <a:pt x="2382" y="14111"/>
                  </a:cubicBezTo>
                  <a:cubicBezTo>
                    <a:pt x="2657" y="14386"/>
                    <a:pt x="2958" y="14637"/>
                    <a:pt x="3259" y="14863"/>
                  </a:cubicBezTo>
                  <a:cubicBezTo>
                    <a:pt x="3535" y="15088"/>
                    <a:pt x="3835" y="15289"/>
                    <a:pt x="4136" y="15464"/>
                  </a:cubicBezTo>
                  <a:cubicBezTo>
                    <a:pt x="4738" y="15840"/>
                    <a:pt x="5414" y="16141"/>
                    <a:pt x="6091" y="16366"/>
                  </a:cubicBezTo>
                  <a:cubicBezTo>
                    <a:pt x="6442" y="16467"/>
                    <a:pt x="6818" y="16592"/>
                    <a:pt x="7194" y="16642"/>
                  </a:cubicBezTo>
                  <a:cubicBezTo>
                    <a:pt x="7319" y="16667"/>
                    <a:pt x="7444" y="16692"/>
                    <a:pt x="7570" y="16717"/>
                  </a:cubicBezTo>
                  <a:cubicBezTo>
                    <a:pt x="7695" y="16742"/>
                    <a:pt x="7820" y="16767"/>
                    <a:pt x="7946" y="16792"/>
                  </a:cubicBezTo>
                  <a:cubicBezTo>
                    <a:pt x="8096" y="16792"/>
                    <a:pt x="8246" y="16818"/>
                    <a:pt x="8372" y="16843"/>
                  </a:cubicBezTo>
                  <a:cubicBezTo>
                    <a:pt x="8497" y="16843"/>
                    <a:pt x="8647" y="16868"/>
                    <a:pt x="8773" y="16868"/>
                  </a:cubicBezTo>
                  <a:cubicBezTo>
                    <a:pt x="8923" y="16868"/>
                    <a:pt x="9048" y="16893"/>
                    <a:pt x="9199" y="16893"/>
                  </a:cubicBezTo>
                  <a:lnTo>
                    <a:pt x="10001" y="16893"/>
                  </a:lnTo>
                  <a:cubicBezTo>
                    <a:pt x="10063" y="16880"/>
                    <a:pt x="10126" y="16880"/>
                    <a:pt x="10189" y="16880"/>
                  </a:cubicBezTo>
                  <a:cubicBezTo>
                    <a:pt x="10251" y="16880"/>
                    <a:pt x="10314" y="16880"/>
                    <a:pt x="10377" y="16868"/>
                  </a:cubicBezTo>
                  <a:cubicBezTo>
                    <a:pt x="10527" y="16843"/>
                    <a:pt x="10677" y="16843"/>
                    <a:pt x="10828" y="16818"/>
                  </a:cubicBezTo>
                  <a:cubicBezTo>
                    <a:pt x="10953" y="16818"/>
                    <a:pt x="11078" y="16792"/>
                    <a:pt x="11204" y="16767"/>
                  </a:cubicBezTo>
                  <a:cubicBezTo>
                    <a:pt x="11354" y="16742"/>
                    <a:pt x="11505" y="16717"/>
                    <a:pt x="11655" y="16692"/>
                  </a:cubicBezTo>
                  <a:cubicBezTo>
                    <a:pt x="11780" y="16667"/>
                    <a:pt x="11906" y="16642"/>
                    <a:pt x="12006" y="16617"/>
                  </a:cubicBezTo>
                  <a:cubicBezTo>
                    <a:pt x="12156" y="16592"/>
                    <a:pt x="12307" y="16542"/>
                    <a:pt x="12432" y="16517"/>
                  </a:cubicBezTo>
                  <a:cubicBezTo>
                    <a:pt x="12582" y="16492"/>
                    <a:pt x="12733" y="16442"/>
                    <a:pt x="12858" y="16417"/>
                  </a:cubicBezTo>
                  <a:cubicBezTo>
                    <a:pt x="12983" y="16366"/>
                    <a:pt x="13109" y="16341"/>
                    <a:pt x="13234" y="16291"/>
                  </a:cubicBezTo>
                  <a:cubicBezTo>
                    <a:pt x="13359" y="16241"/>
                    <a:pt x="13510" y="16216"/>
                    <a:pt x="13635" y="16166"/>
                  </a:cubicBezTo>
                  <a:cubicBezTo>
                    <a:pt x="13760" y="16116"/>
                    <a:pt x="13885" y="16066"/>
                    <a:pt x="13986" y="16041"/>
                  </a:cubicBezTo>
                  <a:cubicBezTo>
                    <a:pt x="14111" y="15990"/>
                    <a:pt x="14261" y="15940"/>
                    <a:pt x="14387" y="15890"/>
                  </a:cubicBezTo>
                  <a:cubicBezTo>
                    <a:pt x="14512" y="15815"/>
                    <a:pt x="14637" y="15765"/>
                    <a:pt x="14738" y="15715"/>
                  </a:cubicBezTo>
                  <a:cubicBezTo>
                    <a:pt x="14863" y="15665"/>
                    <a:pt x="15013" y="15615"/>
                    <a:pt x="15114" y="15539"/>
                  </a:cubicBezTo>
                  <a:cubicBezTo>
                    <a:pt x="15264" y="15489"/>
                    <a:pt x="15389" y="15414"/>
                    <a:pt x="15540" y="15339"/>
                  </a:cubicBezTo>
                  <a:cubicBezTo>
                    <a:pt x="15790" y="15213"/>
                    <a:pt x="16016" y="15063"/>
                    <a:pt x="16266" y="14938"/>
                  </a:cubicBezTo>
                  <a:cubicBezTo>
                    <a:pt x="16367" y="14863"/>
                    <a:pt x="16467" y="14787"/>
                    <a:pt x="16567" y="14737"/>
                  </a:cubicBezTo>
                  <a:cubicBezTo>
                    <a:pt x="16667" y="14662"/>
                    <a:pt x="16793" y="14612"/>
                    <a:pt x="16893" y="14537"/>
                  </a:cubicBezTo>
                  <a:cubicBezTo>
                    <a:pt x="17094" y="14386"/>
                    <a:pt x="17294" y="14236"/>
                    <a:pt x="17495" y="14061"/>
                  </a:cubicBezTo>
                  <a:cubicBezTo>
                    <a:pt x="17745" y="13885"/>
                    <a:pt x="17971" y="13685"/>
                    <a:pt x="18196" y="13484"/>
                  </a:cubicBezTo>
                  <a:cubicBezTo>
                    <a:pt x="18372" y="13334"/>
                    <a:pt x="18547" y="13158"/>
                    <a:pt x="18723" y="12983"/>
                  </a:cubicBezTo>
                  <a:cubicBezTo>
                    <a:pt x="18823" y="12883"/>
                    <a:pt x="18948" y="12757"/>
                    <a:pt x="19048" y="12657"/>
                  </a:cubicBezTo>
                  <a:cubicBezTo>
                    <a:pt x="19149" y="12532"/>
                    <a:pt x="19249" y="12432"/>
                    <a:pt x="19324" y="12331"/>
                  </a:cubicBezTo>
                  <a:cubicBezTo>
                    <a:pt x="19500" y="12131"/>
                    <a:pt x="19650" y="11930"/>
                    <a:pt x="19775" y="11730"/>
                  </a:cubicBezTo>
                  <a:cubicBezTo>
                    <a:pt x="19926" y="11479"/>
                    <a:pt x="20101" y="11254"/>
                    <a:pt x="20226" y="11003"/>
                  </a:cubicBezTo>
                  <a:cubicBezTo>
                    <a:pt x="20276" y="10878"/>
                    <a:pt x="20352" y="10752"/>
                    <a:pt x="20402" y="10652"/>
                  </a:cubicBezTo>
                  <a:cubicBezTo>
                    <a:pt x="20477" y="10502"/>
                    <a:pt x="20527" y="10376"/>
                    <a:pt x="20602" y="10226"/>
                  </a:cubicBezTo>
                  <a:cubicBezTo>
                    <a:pt x="20652" y="10126"/>
                    <a:pt x="20703" y="10000"/>
                    <a:pt x="20728" y="9875"/>
                  </a:cubicBezTo>
                  <a:cubicBezTo>
                    <a:pt x="20803" y="9750"/>
                    <a:pt x="20828" y="9599"/>
                    <a:pt x="20878" y="9474"/>
                  </a:cubicBezTo>
                  <a:cubicBezTo>
                    <a:pt x="20903" y="9349"/>
                    <a:pt x="20928" y="9223"/>
                    <a:pt x="20953" y="9098"/>
                  </a:cubicBezTo>
                  <a:cubicBezTo>
                    <a:pt x="20978" y="8948"/>
                    <a:pt x="21003" y="8822"/>
                    <a:pt x="21028" y="8672"/>
                  </a:cubicBezTo>
                  <a:cubicBezTo>
                    <a:pt x="21028" y="8547"/>
                    <a:pt x="21053" y="8421"/>
                    <a:pt x="21053" y="8296"/>
                  </a:cubicBezTo>
                  <a:cubicBezTo>
                    <a:pt x="21079" y="8171"/>
                    <a:pt x="21079" y="8020"/>
                    <a:pt x="21079" y="7870"/>
                  </a:cubicBezTo>
                  <a:cubicBezTo>
                    <a:pt x="21053" y="7720"/>
                    <a:pt x="21053" y="7544"/>
                    <a:pt x="21053" y="7369"/>
                  </a:cubicBezTo>
                  <a:cubicBezTo>
                    <a:pt x="21028" y="7118"/>
                    <a:pt x="20978" y="6868"/>
                    <a:pt x="20903" y="6617"/>
                  </a:cubicBezTo>
                  <a:cubicBezTo>
                    <a:pt x="20853" y="6341"/>
                    <a:pt x="20753" y="6066"/>
                    <a:pt x="20652" y="5790"/>
                  </a:cubicBezTo>
                  <a:cubicBezTo>
                    <a:pt x="20552" y="5539"/>
                    <a:pt x="20427" y="5289"/>
                    <a:pt x="20302" y="5038"/>
                  </a:cubicBezTo>
                  <a:cubicBezTo>
                    <a:pt x="20051" y="4587"/>
                    <a:pt x="19775" y="4161"/>
                    <a:pt x="19474" y="3760"/>
                  </a:cubicBezTo>
                  <a:cubicBezTo>
                    <a:pt x="19124" y="3334"/>
                    <a:pt x="18748" y="2908"/>
                    <a:pt x="18322" y="2557"/>
                  </a:cubicBezTo>
                  <a:cubicBezTo>
                    <a:pt x="18096" y="2381"/>
                    <a:pt x="17896" y="2206"/>
                    <a:pt x="17670" y="2056"/>
                  </a:cubicBezTo>
                  <a:cubicBezTo>
                    <a:pt x="17444" y="1905"/>
                    <a:pt x="17219" y="1780"/>
                    <a:pt x="16993" y="1655"/>
                  </a:cubicBezTo>
                  <a:cubicBezTo>
                    <a:pt x="16542" y="1404"/>
                    <a:pt x="16091" y="1178"/>
                    <a:pt x="15590" y="1003"/>
                  </a:cubicBezTo>
                  <a:cubicBezTo>
                    <a:pt x="14637" y="652"/>
                    <a:pt x="13610" y="401"/>
                    <a:pt x="12607" y="201"/>
                  </a:cubicBezTo>
                  <a:cubicBezTo>
                    <a:pt x="12582" y="188"/>
                    <a:pt x="12551" y="182"/>
                    <a:pt x="12520" y="182"/>
                  </a:cubicBezTo>
                  <a:cubicBezTo>
                    <a:pt x="12488" y="182"/>
                    <a:pt x="12457" y="188"/>
                    <a:pt x="12432" y="201"/>
                  </a:cubicBezTo>
                  <a:cubicBezTo>
                    <a:pt x="12281" y="151"/>
                    <a:pt x="12156" y="101"/>
                    <a:pt x="12006" y="76"/>
                  </a:cubicBezTo>
                  <a:cubicBezTo>
                    <a:pt x="11780" y="51"/>
                    <a:pt x="11555" y="25"/>
                    <a:pt x="1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1948750" y="725800"/>
              <a:ext cx="36375" cy="110700"/>
            </a:xfrm>
            <a:custGeom>
              <a:avLst/>
              <a:gdLst/>
              <a:ahLst/>
              <a:cxnLst/>
              <a:rect l="l" t="t" r="r" b="b"/>
              <a:pathLst>
                <a:path w="1455" h="4428" extrusionOk="0">
                  <a:moveTo>
                    <a:pt x="915" y="1"/>
                  </a:moveTo>
                  <a:cubicBezTo>
                    <a:pt x="791" y="1"/>
                    <a:pt x="674" y="46"/>
                    <a:pt x="577" y="142"/>
                  </a:cubicBezTo>
                  <a:cubicBezTo>
                    <a:pt x="477" y="217"/>
                    <a:pt x="427" y="368"/>
                    <a:pt x="402" y="518"/>
                  </a:cubicBezTo>
                  <a:cubicBezTo>
                    <a:pt x="377" y="568"/>
                    <a:pt x="377" y="643"/>
                    <a:pt x="352" y="719"/>
                  </a:cubicBezTo>
                  <a:cubicBezTo>
                    <a:pt x="327" y="869"/>
                    <a:pt x="302" y="1019"/>
                    <a:pt x="277" y="1170"/>
                  </a:cubicBezTo>
                  <a:cubicBezTo>
                    <a:pt x="252" y="1471"/>
                    <a:pt x="201" y="1796"/>
                    <a:pt x="176" y="2097"/>
                  </a:cubicBezTo>
                  <a:cubicBezTo>
                    <a:pt x="101" y="2699"/>
                    <a:pt x="51" y="3325"/>
                    <a:pt x="1" y="3927"/>
                  </a:cubicBezTo>
                  <a:cubicBezTo>
                    <a:pt x="1" y="4202"/>
                    <a:pt x="227" y="4428"/>
                    <a:pt x="502" y="4428"/>
                  </a:cubicBezTo>
                  <a:cubicBezTo>
                    <a:pt x="778" y="4428"/>
                    <a:pt x="978" y="4227"/>
                    <a:pt x="1003" y="3952"/>
                  </a:cubicBezTo>
                  <a:cubicBezTo>
                    <a:pt x="1003" y="3701"/>
                    <a:pt x="1029" y="3451"/>
                    <a:pt x="1054" y="3200"/>
                  </a:cubicBezTo>
                  <a:cubicBezTo>
                    <a:pt x="1079" y="2774"/>
                    <a:pt x="1129" y="2348"/>
                    <a:pt x="1179" y="1947"/>
                  </a:cubicBezTo>
                  <a:cubicBezTo>
                    <a:pt x="1229" y="1521"/>
                    <a:pt x="1279" y="1120"/>
                    <a:pt x="1379" y="719"/>
                  </a:cubicBezTo>
                  <a:cubicBezTo>
                    <a:pt x="1379" y="719"/>
                    <a:pt x="1379" y="694"/>
                    <a:pt x="1379" y="694"/>
                  </a:cubicBezTo>
                  <a:cubicBezTo>
                    <a:pt x="1455" y="518"/>
                    <a:pt x="1430" y="293"/>
                    <a:pt x="1279" y="142"/>
                  </a:cubicBezTo>
                  <a:cubicBezTo>
                    <a:pt x="1229" y="92"/>
                    <a:pt x="1179" y="67"/>
                    <a:pt x="1129" y="42"/>
                  </a:cubicBezTo>
                  <a:cubicBezTo>
                    <a:pt x="1057" y="15"/>
                    <a:pt x="9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2026450" y="708600"/>
              <a:ext cx="25725" cy="107225"/>
            </a:xfrm>
            <a:custGeom>
              <a:avLst/>
              <a:gdLst/>
              <a:ahLst/>
              <a:cxnLst/>
              <a:rect l="l" t="t" r="r" b="b"/>
              <a:pathLst>
                <a:path w="1029" h="4289" extrusionOk="0">
                  <a:moveTo>
                    <a:pt x="1028" y="504"/>
                  </a:moveTo>
                  <a:cubicBezTo>
                    <a:pt x="1028" y="508"/>
                    <a:pt x="1028" y="511"/>
                    <a:pt x="1027" y="514"/>
                  </a:cubicBezTo>
                  <a:lnTo>
                    <a:pt x="1027" y="514"/>
                  </a:lnTo>
                  <a:cubicBezTo>
                    <a:pt x="1028" y="528"/>
                    <a:pt x="1028" y="541"/>
                    <a:pt x="1028" y="555"/>
                  </a:cubicBezTo>
                  <a:cubicBezTo>
                    <a:pt x="1028" y="529"/>
                    <a:pt x="1028" y="529"/>
                    <a:pt x="1028" y="504"/>
                  </a:cubicBezTo>
                  <a:close/>
                  <a:moveTo>
                    <a:pt x="554" y="1"/>
                  </a:moveTo>
                  <a:cubicBezTo>
                    <a:pt x="318" y="1"/>
                    <a:pt x="74" y="171"/>
                    <a:pt x="51" y="429"/>
                  </a:cubicBezTo>
                  <a:cubicBezTo>
                    <a:pt x="26" y="555"/>
                    <a:pt x="26" y="680"/>
                    <a:pt x="26" y="805"/>
                  </a:cubicBezTo>
                  <a:cubicBezTo>
                    <a:pt x="26" y="956"/>
                    <a:pt x="26" y="1106"/>
                    <a:pt x="26" y="1256"/>
                  </a:cubicBezTo>
                  <a:cubicBezTo>
                    <a:pt x="1" y="1532"/>
                    <a:pt x="1" y="1833"/>
                    <a:pt x="1" y="2108"/>
                  </a:cubicBezTo>
                  <a:cubicBezTo>
                    <a:pt x="1" y="2660"/>
                    <a:pt x="1" y="3236"/>
                    <a:pt x="1" y="3788"/>
                  </a:cubicBezTo>
                  <a:cubicBezTo>
                    <a:pt x="1" y="3913"/>
                    <a:pt x="51" y="4038"/>
                    <a:pt x="151" y="4139"/>
                  </a:cubicBezTo>
                  <a:cubicBezTo>
                    <a:pt x="226" y="4239"/>
                    <a:pt x="352" y="4289"/>
                    <a:pt x="477" y="4289"/>
                  </a:cubicBezTo>
                  <a:lnTo>
                    <a:pt x="502" y="4289"/>
                  </a:lnTo>
                  <a:cubicBezTo>
                    <a:pt x="753" y="4289"/>
                    <a:pt x="1003" y="4063"/>
                    <a:pt x="1003" y="3813"/>
                  </a:cubicBezTo>
                  <a:cubicBezTo>
                    <a:pt x="978" y="3261"/>
                    <a:pt x="978" y="2710"/>
                    <a:pt x="978" y="2159"/>
                  </a:cubicBezTo>
                  <a:cubicBezTo>
                    <a:pt x="978" y="1883"/>
                    <a:pt x="978" y="1607"/>
                    <a:pt x="1003" y="1306"/>
                  </a:cubicBezTo>
                  <a:cubicBezTo>
                    <a:pt x="1003" y="1059"/>
                    <a:pt x="1003" y="787"/>
                    <a:pt x="1027" y="514"/>
                  </a:cubicBezTo>
                  <a:lnTo>
                    <a:pt x="1027" y="514"/>
                  </a:lnTo>
                  <a:cubicBezTo>
                    <a:pt x="1022" y="403"/>
                    <a:pt x="995" y="293"/>
                    <a:pt x="928" y="204"/>
                  </a:cubicBezTo>
                  <a:cubicBezTo>
                    <a:pt x="853" y="103"/>
                    <a:pt x="753" y="28"/>
                    <a:pt x="602" y="3"/>
                  </a:cubicBezTo>
                  <a:cubicBezTo>
                    <a:pt x="586" y="2"/>
                    <a:pt x="570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1891750" y="817875"/>
              <a:ext cx="220575" cy="127650"/>
            </a:xfrm>
            <a:custGeom>
              <a:avLst/>
              <a:gdLst/>
              <a:ahLst/>
              <a:cxnLst/>
              <a:rect l="l" t="t" r="r" b="b"/>
              <a:pathLst>
                <a:path w="8823" h="5106" extrusionOk="0">
                  <a:moveTo>
                    <a:pt x="8276" y="1"/>
                  </a:moveTo>
                  <a:cubicBezTo>
                    <a:pt x="8063" y="1"/>
                    <a:pt x="7858" y="158"/>
                    <a:pt x="7795" y="369"/>
                  </a:cubicBezTo>
                  <a:cubicBezTo>
                    <a:pt x="7770" y="419"/>
                    <a:pt x="7770" y="444"/>
                    <a:pt x="7745" y="494"/>
                  </a:cubicBezTo>
                  <a:cubicBezTo>
                    <a:pt x="7644" y="795"/>
                    <a:pt x="7494" y="1096"/>
                    <a:pt x="7344" y="1397"/>
                  </a:cubicBezTo>
                  <a:cubicBezTo>
                    <a:pt x="7268" y="1572"/>
                    <a:pt x="7168" y="1722"/>
                    <a:pt x="7093" y="1873"/>
                  </a:cubicBezTo>
                  <a:cubicBezTo>
                    <a:pt x="6993" y="2023"/>
                    <a:pt x="6918" y="2174"/>
                    <a:pt x="6817" y="2324"/>
                  </a:cubicBezTo>
                  <a:cubicBezTo>
                    <a:pt x="6667" y="2499"/>
                    <a:pt x="6517" y="2700"/>
                    <a:pt x="6366" y="2875"/>
                  </a:cubicBezTo>
                  <a:cubicBezTo>
                    <a:pt x="6241" y="3026"/>
                    <a:pt x="6091" y="3151"/>
                    <a:pt x="5965" y="3276"/>
                  </a:cubicBezTo>
                  <a:cubicBezTo>
                    <a:pt x="5815" y="3402"/>
                    <a:pt x="5639" y="3527"/>
                    <a:pt x="5464" y="3627"/>
                  </a:cubicBezTo>
                  <a:cubicBezTo>
                    <a:pt x="5339" y="3702"/>
                    <a:pt x="5213" y="3778"/>
                    <a:pt x="5088" y="3853"/>
                  </a:cubicBezTo>
                  <a:cubicBezTo>
                    <a:pt x="4963" y="3903"/>
                    <a:pt x="4837" y="3953"/>
                    <a:pt x="4712" y="3978"/>
                  </a:cubicBezTo>
                  <a:cubicBezTo>
                    <a:pt x="4612" y="4028"/>
                    <a:pt x="4487" y="4053"/>
                    <a:pt x="4361" y="4078"/>
                  </a:cubicBezTo>
                  <a:cubicBezTo>
                    <a:pt x="4211" y="4103"/>
                    <a:pt x="4060" y="4103"/>
                    <a:pt x="3935" y="4128"/>
                  </a:cubicBezTo>
                  <a:cubicBezTo>
                    <a:pt x="3810" y="4128"/>
                    <a:pt x="3710" y="4128"/>
                    <a:pt x="3609" y="4103"/>
                  </a:cubicBezTo>
                  <a:cubicBezTo>
                    <a:pt x="3509" y="4103"/>
                    <a:pt x="3384" y="4078"/>
                    <a:pt x="3283" y="4053"/>
                  </a:cubicBezTo>
                  <a:cubicBezTo>
                    <a:pt x="3208" y="4053"/>
                    <a:pt x="3133" y="4028"/>
                    <a:pt x="3058" y="4003"/>
                  </a:cubicBezTo>
                  <a:cubicBezTo>
                    <a:pt x="2983" y="3978"/>
                    <a:pt x="2933" y="3953"/>
                    <a:pt x="2882" y="3928"/>
                  </a:cubicBezTo>
                  <a:cubicBezTo>
                    <a:pt x="2832" y="3903"/>
                    <a:pt x="2782" y="3853"/>
                    <a:pt x="2732" y="3828"/>
                  </a:cubicBezTo>
                  <a:cubicBezTo>
                    <a:pt x="2507" y="3677"/>
                    <a:pt x="2306" y="3527"/>
                    <a:pt x="2106" y="3351"/>
                  </a:cubicBezTo>
                  <a:cubicBezTo>
                    <a:pt x="2005" y="3251"/>
                    <a:pt x="1905" y="3151"/>
                    <a:pt x="1805" y="3026"/>
                  </a:cubicBezTo>
                  <a:cubicBezTo>
                    <a:pt x="1730" y="2925"/>
                    <a:pt x="1629" y="2800"/>
                    <a:pt x="1554" y="2675"/>
                  </a:cubicBezTo>
                  <a:cubicBezTo>
                    <a:pt x="1454" y="2499"/>
                    <a:pt x="1354" y="2324"/>
                    <a:pt x="1278" y="2148"/>
                  </a:cubicBezTo>
                  <a:cubicBezTo>
                    <a:pt x="1228" y="2023"/>
                    <a:pt x="1178" y="1898"/>
                    <a:pt x="1128" y="1773"/>
                  </a:cubicBezTo>
                  <a:cubicBezTo>
                    <a:pt x="1128" y="1722"/>
                    <a:pt x="1103" y="1647"/>
                    <a:pt x="1078" y="1572"/>
                  </a:cubicBezTo>
                  <a:cubicBezTo>
                    <a:pt x="1078" y="1572"/>
                    <a:pt x="1078" y="1572"/>
                    <a:pt x="1078" y="1547"/>
                  </a:cubicBezTo>
                  <a:cubicBezTo>
                    <a:pt x="1103" y="1397"/>
                    <a:pt x="1078" y="1221"/>
                    <a:pt x="953" y="1121"/>
                  </a:cubicBezTo>
                  <a:cubicBezTo>
                    <a:pt x="862" y="1017"/>
                    <a:pt x="731" y="967"/>
                    <a:pt x="598" y="967"/>
                  </a:cubicBezTo>
                  <a:cubicBezTo>
                    <a:pt x="474" y="967"/>
                    <a:pt x="348" y="1011"/>
                    <a:pt x="251" y="1096"/>
                  </a:cubicBezTo>
                  <a:cubicBezTo>
                    <a:pt x="0" y="1346"/>
                    <a:pt x="101" y="1747"/>
                    <a:pt x="176" y="2023"/>
                  </a:cubicBezTo>
                  <a:cubicBezTo>
                    <a:pt x="276" y="2349"/>
                    <a:pt x="401" y="2675"/>
                    <a:pt x="577" y="2950"/>
                  </a:cubicBezTo>
                  <a:cubicBezTo>
                    <a:pt x="752" y="3251"/>
                    <a:pt x="928" y="3552"/>
                    <a:pt x="1178" y="3803"/>
                  </a:cubicBezTo>
                  <a:cubicBezTo>
                    <a:pt x="1404" y="4053"/>
                    <a:pt x="1679" y="4279"/>
                    <a:pt x="1955" y="4479"/>
                  </a:cubicBezTo>
                  <a:cubicBezTo>
                    <a:pt x="2131" y="4630"/>
                    <a:pt x="2331" y="4780"/>
                    <a:pt x="2557" y="4855"/>
                  </a:cubicBezTo>
                  <a:cubicBezTo>
                    <a:pt x="2832" y="4981"/>
                    <a:pt x="3133" y="5056"/>
                    <a:pt x="3434" y="5081"/>
                  </a:cubicBezTo>
                  <a:cubicBezTo>
                    <a:pt x="3559" y="5106"/>
                    <a:pt x="3684" y="5106"/>
                    <a:pt x="3835" y="5106"/>
                  </a:cubicBezTo>
                  <a:cubicBezTo>
                    <a:pt x="4060" y="5106"/>
                    <a:pt x="4286" y="5081"/>
                    <a:pt x="4512" y="5056"/>
                  </a:cubicBezTo>
                  <a:cubicBezTo>
                    <a:pt x="4837" y="4981"/>
                    <a:pt x="5138" y="4905"/>
                    <a:pt x="5439" y="4755"/>
                  </a:cubicBezTo>
                  <a:cubicBezTo>
                    <a:pt x="5614" y="4680"/>
                    <a:pt x="5790" y="4605"/>
                    <a:pt x="5965" y="4504"/>
                  </a:cubicBezTo>
                  <a:cubicBezTo>
                    <a:pt x="6091" y="4429"/>
                    <a:pt x="6216" y="4329"/>
                    <a:pt x="6341" y="4229"/>
                  </a:cubicBezTo>
                  <a:cubicBezTo>
                    <a:pt x="6441" y="4154"/>
                    <a:pt x="6542" y="4078"/>
                    <a:pt x="6642" y="3978"/>
                  </a:cubicBezTo>
                  <a:cubicBezTo>
                    <a:pt x="6742" y="3878"/>
                    <a:pt x="6842" y="3803"/>
                    <a:pt x="6943" y="3702"/>
                  </a:cubicBezTo>
                  <a:cubicBezTo>
                    <a:pt x="7043" y="3577"/>
                    <a:pt x="7143" y="3477"/>
                    <a:pt x="7243" y="3377"/>
                  </a:cubicBezTo>
                  <a:cubicBezTo>
                    <a:pt x="7594" y="2976"/>
                    <a:pt x="7870" y="2524"/>
                    <a:pt x="8121" y="2073"/>
                  </a:cubicBezTo>
                  <a:cubicBezTo>
                    <a:pt x="8346" y="1597"/>
                    <a:pt x="8572" y="1146"/>
                    <a:pt x="8747" y="645"/>
                  </a:cubicBezTo>
                  <a:cubicBezTo>
                    <a:pt x="8822" y="394"/>
                    <a:pt x="8647" y="93"/>
                    <a:pt x="8396" y="18"/>
                  </a:cubicBezTo>
                  <a:cubicBezTo>
                    <a:pt x="8356" y="6"/>
                    <a:pt x="8316" y="1"/>
                    <a:pt x="8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1824075" y="996825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2"/>
                    <a:pt x="12833" y="3"/>
                  </a:cubicBezTo>
                  <a:cubicBezTo>
                    <a:pt x="12582" y="53"/>
                    <a:pt x="12382" y="279"/>
                    <a:pt x="12407" y="554"/>
                  </a:cubicBezTo>
                  <a:cubicBezTo>
                    <a:pt x="12532" y="1632"/>
                    <a:pt x="12657" y="2710"/>
                    <a:pt x="12783" y="3788"/>
                  </a:cubicBezTo>
                  <a:cubicBezTo>
                    <a:pt x="12883" y="4840"/>
                    <a:pt x="13008" y="5893"/>
                    <a:pt x="13158" y="6945"/>
                  </a:cubicBezTo>
                  <a:cubicBezTo>
                    <a:pt x="13309" y="8023"/>
                    <a:pt x="13459" y="9126"/>
                    <a:pt x="13610" y="10229"/>
                  </a:cubicBezTo>
                  <a:cubicBezTo>
                    <a:pt x="13860" y="12334"/>
                    <a:pt x="13986" y="14439"/>
                    <a:pt x="14086" y="16570"/>
                  </a:cubicBezTo>
                  <a:cubicBezTo>
                    <a:pt x="14086" y="16544"/>
                    <a:pt x="14086" y="16519"/>
                    <a:pt x="14086" y="16494"/>
                  </a:cubicBezTo>
                  <a:cubicBezTo>
                    <a:pt x="14111" y="17021"/>
                    <a:pt x="14136" y="17572"/>
                    <a:pt x="14136" y="18098"/>
                  </a:cubicBezTo>
                  <a:cubicBezTo>
                    <a:pt x="14136" y="18575"/>
                    <a:pt x="14111" y="19051"/>
                    <a:pt x="14086" y="19552"/>
                  </a:cubicBezTo>
                  <a:cubicBezTo>
                    <a:pt x="14061" y="19753"/>
                    <a:pt x="14061" y="19953"/>
                    <a:pt x="14011" y="20128"/>
                  </a:cubicBezTo>
                  <a:cubicBezTo>
                    <a:pt x="13986" y="20204"/>
                    <a:pt x="13960" y="20279"/>
                    <a:pt x="13960" y="20354"/>
                  </a:cubicBezTo>
                  <a:cubicBezTo>
                    <a:pt x="13935" y="20404"/>
                    <a:pt x="13910" y="20454"/>
                    <a:pt x="13885" y="20479"/>
                  </a:cubicBezTo>
                  <a:cubicBezTo>
                    <a:pt x="13885" y="20504"/>
                    <a:pt x="13885" y="20529"/>
                    <a:pt x="13860" y="20529"/>
                  </a:cubicBezTo>
                  <a:cubicBezTo>
                    <a:pt x="13860" y="20555"/>
                    <a:pt x="13860" y="20555"/>
                    <a:pt x="13835" y="20555"/>
                  </a:cubicBezTo>
                  <a:cubicBezTo>
                    <a:pt x="13835" y="20555"/>
                    <a:pt x="13835" y="20555"/>
                    <a:pt x="13810" y="20580"/>
                  </a:cubicBezTo>
                  <a:lnTo>
                    <a:pt x="13785" y="20580"/>
                  </a:lnTo>
                  <a:cubicBezTo>
                    <a:pt x="13459" y="20680"/>
                    <a:pt x="13133" y="20730"/>
                    <a:pt x="12808" y="20780"/>
                  </a:cubicBezTo>
                  <a:lnTo>
                    <a:pt x="12833" y="20780"/>
                  </a:lnTo>
                  <a:cubicBezTo>
                    <a:pt x="12131" y="20880"/>
                    <a:pt x="11429" y="20981"/>
                    <a:pt x="10727" y="21056"/>
                  </a:cubicBezTo>
                  <a:cubicBezTo>
                    <a:pt x="10001" y="21131"/>
                    <a:pt x="9299" y="21181"/>
                    <a:pt x="8572" y="21206"/>
                  </a:cubicBezTo>
                  <a:cubicBezTo>
                    <a:pt x="8146" y="21219"/>
                    <a:pt x="7720" y="21225"/>
                    <a:pt x="7291" y="21225"/>
                  </a:cubicBezTo>
                  <a:cubicBezTo>
                    <a:pt x="6861" y="21225"/>
                    <a:pt x="6429" y="21219"/>
                    <a:pt x="5990" y="21206"/>
                  </a:cubicBezTo>
                  <a:cubicBezTo>
                    <a:pt x="5138" y="21156"/>
                    <a:pt x="4261" y="21106"/>
                    <a:pt x="3409" y="21031"/>
                  </a:cubicBezTo>
                  <a:cubicBezTo>
                    <a:pt x="3058" y="20981"/>
                    <a:pt x="2707" y="20956"/>
                    <a:pt x="2381" y="20905"/>
                  </a:cubicBezTo>
                  <a:cubicBezTo>
                    <a:pt x="2081" y="20880"/>
                    <a:pt x="1805" y="20805"/>
                    <a:pt x="1504" y="20755"/>
                  </a:cubicBezTo>
                  <a:cubicBezTo>
                    <a:pt x="1354" y="20730"/>
                    <a:pt x="1229" y="20705"/>
                    <a:pt x="1078" y="20655"/>
                  </a:cubicBezTo>
                  <a:cubicBezTo>
                    <a:pt x="1053" y="20630"/>
                    <a:pt x="1028" y="20630"/>
                    <a:pt x="1003" y="20605"/>
                  </a:cubicBezTo>
                  <a:cubicBezTo>
                    <a:pt x="1003" y="20555"/>
                    <a:pt x="978" y="20479"/>
                    <a:pt x="978" y="20404"/>
                  </a:cubicBezTo>
                  <a:cubicBezTo>
                    <a:pt x="978" y="20103"/>
                    <a:pt x="1003" y="19803"/>
                    <a:pt x="1028" y="19527"/>
                  </a:cubicBezTo>
                  <a:cubicBezTo>
                    <a:pt x="1103" y="18474"/>
                    <a:pt x="1178" y="17447"/>
                    <a:pt x="1229" y="16419"/>
                  </a:cubicBezTo>
                  <a:cubicBezTo>
                    <a:pt x="1304" y="15392"/>
                    <a:pt x="1404" y="14339"/>
                    <a:pt x="1479" y="13311"/>
                  </a:cubicBezTo>
                  <a:cubicBezTo>
                    <a:pt x="1554" y="12209"/>
                    <a:pt x="1630" y="11081"/>
                    <a:pt x="1705" y="9978"/>
                  </a:cubicBezTo>
                  <a:cubicBezTo>
                    <a:pt x="1780" y="8925"/>
                    <a:pt x="1880" y="7898"/>
                    <a:pt x="1955" y="6870"/>
                  </a:cubicBezTo>
                  <a:cubicBezTo>
                    <a:pt x="2031" y="5993"/>
                    <a:pt x="2106" y="5141"/>
                    <a:pt x="2206" y="4264"/>
                  </a:cubicBezTo>
                  <a:cubicBezTo>
                    <a:pt x="2231" y="3863"/>
                    <a:pt x="2281" y="3437"/>
                    <a:pt x="2306" y="3036"/>
                  </a:cubicBezTo>
                  <a:cubicBezTo>
                    <a:pt x="2331" y="2835"/>
                    <a:pt x="2356" y="2610"/>
                    <a:pt x="2356" y="2384"/>
                  </a:cubicBezTo>
                  <a:cubicBezTo>
                    <a:pt x="2381" y="2234"/>
                    <a:pt x="2381" y="2058"/>
                    <a:pt x="2407" y="1908"/>
                  </a:cubicBezTo>
                  <a:cubicBezTo>
                    <a:pt x="2457" y="1657"/>
                    <a:pt x="2306" y="1407"/>
                    <a:pt x="2056" y="1356"/>
                  </a:cubicBezTo>
                  <a:cubicBezTo>
                    <a:pt x="2011" y="1342"/>
                    <a:pt x="1965" y="1335"/>
                    <a:pt x="1918" y="1335"/>
                  </a:cubicBezTo>
                  <a:cubicBezTo>
                    <a:pt x="1729" y="1335"/>
                    <a:pt x="1540" y="1451"/>
                    <a:pt x="1479" y="1632"/>
                  </a:cubicBezTo>
                  <a:cubicBezTo>
                    <a:pt x="1429" y="1707"/>
                    <a:pt x="1429" y="1808"/>
                    <a:pt x="1429" y="1908"/>
                  </a:cubicBezTo>
                  <a:cubicBezTo>
                    <a:pt x="1404" y="2008"/>
                    <a:pt x="1404" y="2108"/>
                    <a:pt x="1404" y="2209"/>
                  </a:cubicBezTo>
                  <a:cubicBezTo>
                    <a:pt x="1379" y="2434"/>
                    <a:pt x="1354" y="2635"/>
                    <a:pt x="1329" y="2835"/>
                  </a:cubicBezTo>
                  <a:cubicBezTo>
                    <a:pt x="1304" y="3286"/>
                    <a:pt x="1254" y="3712"/>
                    <a:pt x="1204" y="4163"/>
                  </a:cubicBezTo>
                  <a:cubicBezTo>
                    <a:pt x="1103" y="5291"/>
                    <a:pt x="1003" y="6419"/>
                    <a:pt x="903" y="7547"/>
                  </a:cubicBezTo>
                  <a:cubicBezTo>
                    <a:pt x="828" y="8625"/>
                    <a:pt x="752" y="9702"/>
                    <a:pt x="677" y="10780"/>
                  </a:cubicBezTo>
                  <a:cubicBezTo>
                    <a:pt x="602" y="11858"/>
                    <a:pt x="527" y="12910"/>
                    <a:pt x="427" y="13963"/>
                  </a:cubicBezTo>
                  <a:cubicBezTo>
                    <a:pt x="351" y="14991"/>
                    <a:pt x="276" y="16018"/>
                    <a:pt x="201" y="17071"/>
                  </a:cubicBezTo>
                  <a:cubicBezTo>
                    <a:pt x="176" y="17597"/>
                    <a:pt x="126" y="18098"/>
                    <a:pt x="101" y="18625"/>
                  </a:cubicBezTo>
                  <a:cubicBezTo>
                    <a:pt x="76" y="19126"/>
                    <a:pt x="26" y="19627"/>
                    <a:pt x="0" y="20128"/>
                  </a:cubicBezTo>
                  <a:cubicBezTo>
                    <a:pt x="0" y="20254"/>
                    <a:pt x="0" y="20404"/>
                    <a:pt x="0" y="20555"/>
                  </a:cubicBezTo>
                  <a:cubicBezTo>
                    <a:pt x="26" y="20705"/>
                    <a:pt x="26" y="20880"/>
                    <a:pt x="101" y="21031"/>
                  </a:cubicBezTo>
                  <a:cubicBezTo>
                    <a:pt x="151" y="21181"/>
                    <a:pt x="251" y="21281"/>
                    <a:pt x="376" y="21382"/>
                  </a:cubicBezTo>
                  <a:cubicBezTo>
                    <a:pt x="477" y="21457"/>
                    <a:pt x="602" y="21532"/>
                    <a:pt x="727" y="21557"/>
                  </a:cubicBezTo>
                  <a:cubicBezTo>
                    <a:pt x="953" y="21657"/>
                    <a:pt x="1204" y="21707"/>
                    <a:pt x="1429" y="21758"/>
                  </a:cubicBezTo>
                  <a:cubicBezTo>
                    <a:pt x="1980" y="21858"/>
                    <a:pt x="2507" y="21933"/>
                    <a:pt x="3058" y="21983"/>
                  </a:cubicBezTo>
                  <a:cubicBezTo>
                    <a:pt x="4136" y="22083"/>
                    <a:pt x="5214" y="22159"/>
                    <a:pt x="6291" y="22209"/>
                  </a:cubicBezTo>
                  <a:lnTo>
                    <a:pt x="7344" y="22209"/>
                  </a:lnTo>
                  <a:cubicBezTo>
                    <a:pt x="8046" y="22209"/>
                    <a:pt x="8747" y="22184"/>
                    <a:pt x="9449" y="22159"/>
                  </a:cubicBezTo>
                  <a:cubicBezTo>
                    <a:pt x="10502" y="22083"/>
                    <a:pt x="11529" y="21983"/>
                    <a:pt x="12557" y="21808"/>
                  </a:cubicBezTo>
                  <a:cubicBezTo>
                    <a:pt x="12808" y="21783"/>
                    <a:pt x="13033" y="21732"/>
                    <a:pt x="13284" y="21682"/>
                  </a:cubicBezTo>
                  <a:cubicBezTo>
                    <a:pt x="13409" y="21682"/>
                    <a:pt x="13534" y="21657"/>
                    <a:pt x="13660" y="21632"/>
                  </a:cubicBezTo>
                  <a:cubicBezTo>
                    <a:pt x="13760" y="21607"/>
                    <a:pt x="13860" y="21582"/>
                    <a:pt x="13986" y="21557"/>
                  </a:cubicBezTo>
                  <a:cubicBezTo>
                    <a:pt x="14111" y="21507"/>
                    <a:pt x="14211" y="21482"/>
                    <a:pt x="14336" y="21407"/>
                  </a:cubicBezTo>
                  <a:cubicBezTo>
                    <a:pt x="14437" y="21357"/>
                    <a:pt x="14537" y="21281"/>
                    <a:pt x="14612" y="21181"/>
                  </a:cubicBezTo>
                  <a:cubicBezTo>
                    <a:pt x="14788" y="20956"/>
                    <a:pt x="14888" y="20680"/>
                    <a:pt x="14963" y="20404"/>
                  </a:cubicBezTo>
                  <a:cubicBezTo>
                    <a:pt x="15038" y="20053"/>
                    <a:pt x="15063" y="19727"/>
                    <a:pt x="15088" y="19377"/>
                  </a:cubicBezTo>
                  <a:cubicBezTo>
                    <a:pt x="15163" y="18299"/>
                    <a:pt x="15113" y="17221"/>
                    <a:pt x="15063" y="16143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88" y="11808"/>
                    <a:pt x="14662" y="10755"/>
                    <a:pt x="14537" y="9677"/>
                  </a:cubicBezTo>
                  <a:cubicBezTo>
                    <a:pt x="14412" y="8650"/>
                    <a:pt x="14261" y="7597"/>
                    <a:pt x="14111" y="6544"/>
                  </a:cubicBezTo>
                  <a:cubicBezTo>
                    <a:pt x="13960" y="5492"/>
                    <a:pt x="13835" y="4439"/>
                    <a:pt x="13710" y="3412"/>
                  </a:cubicBezTo>
                  <a:cubicBezTo>
                    <a:pt x="13610" y="2409"/>
                    <a:pt x="13509" y="1432"/>
                    <a:pt x="13384" y="454"/>
                  </a:cubicBezTo>
                  <a:cubicBezTo>
                    <a:pt x="13360" y="194"/>
                    <a:pt x="13136" y="1"/>
                    <a:pt x="1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1813425" y="1536800"/>
              <a:ext cx="142250" cy="319150"/>
            </a:xfrm>
            <a:custGeom>
              <a:avLst/>
              <a:gdLst/>
              <a:ahLst/>
              <a:cxnLst/>
              <a:rect l="l" t="t" r="r" b="b"/>
              <a:pathLst>
                <a:path w="5690" h="12766" extrusionOk="0">
                  <a:moveTo>
                    <a:pt x="1454" y="10560"/>
                  </a:moveTo>
                  <a:cubicBezTo>
                    <a:pt x="1504" y="10560"/>
                    <a:pt x="1579" y="10585"/>
                    <a:pt x="1655" y="10585"/>
                  </a:cubicBezTo>
                  <a:cubicBezTo>
                    <a:pt x="1755" y="10585"/>
                    <a:pt x="1855" y="10610"/>
                    <a:pt x="1955" y="10635"/>
                  </a:cubicBezTo>
                  <a:cubicBezTo>
                    <a:pt x="2106" y="10660"/>
                    <a:pt x="2231" y="10710"/>
                    <a:pt x="2356" y="10735"/>
                  </a:cubicBezTo>
                  <a:cubicBezTo>
                    <a:pt x="2607" y="10835"/>
                    <a:pt x="2833" y="10961"/>
                    <a:pt x="3058" y="11061"/>
                  </a:cubicBezTo>
                  <a:cubicBezTo>
                    <a:pt x="3133" y="11111"/>
                    <a:pt x="3208" y="11136"/>
                    <a:pt x="3309" y="11161"/>
                  </a:cubicBezTo>
                  <a:cubicBezTo>
                    <a:pt x="3284" y="11211"/>
                    <a:pt x="3234" y="11236"/>
                    <a:pt x="3208" y="11261"/>
                  </a:cubicBezTo>
                  <a:cubicBezTo>
                    <a:pt x="3183" y="11311"/>
                    <a:pt x="3133" y="11362"/>
                    <a:pt x="3083" y="11412"/>
                  </a:cubicBezTo>
                  <a:cubicBezTo>
                    <a:pt x="3008" y="11437"/>
                    <a:pt x="2958" y="11487"/>
                    <a:pt x="2908" y="11537"/>
                  </a:cubicBezTo>
                  <a:cubicBezTo>
                    <a:pt x="2833" y="11562"/>
                    <a:pt x="2782" y="11587"/>
                    <a:pt x="2732" y="11612"/>
                  </a:cubicBezTo>
                  <a:cubicBezTo>
                    <a:pt x="2682" y="11637"/>
                    <a:pt x="2607" y="11662"/>
                    <a:pt x="2557" y="11687"/>
                  </a:cubicBezTo>
                  <a:cubicBezTo>
                    <a:pt x="2482" y="11712"/>
                    <a:pt x="2406" y="11738"/>
                    <a:pt x="2306" y="11738"/>
                  </a:cubicBezTo>
                  <a:cubicBezTo>
                    <a:pt x="2206" y="11763"/>
                    <a:pt x="2131" y="11763"/>
                    <a:pt x="2031" y="11763"/>
                  </a:cubicBezTo>
                  <a:lnTo>
                    <a:pt x="1705" y="11763"/>
                  </a:lnTo>
                  <a:cubicBezTo>
                    <a:pt x="1655" y="11738"/>
                    <a:pt x="1630" y="11738"/>
                    <a:pt x="1604" y="11712"/>
                  </a:cubicBezTo>
                  <a:cubicBezTo>
                    <a:pt x="1554" y="11712"/>
                    <a:pt x="1529" y="11687"/>
                    <a:pt x="1504" y="11687"/>
                  </a:cubicBezTo>
                  <a:cubicBezTo>
                    <a:pt x="1479" y="11662"/>
                    <a:pt x="1479" y="11662"/>
                    <a:pt x="1454" y="11662"/>
                  </a:cubicBezTo>
                  <a:cubicBezTo>
                    <a:pt x="1429" y="11637"/>
                    <a:pt x="1404" y="11612"/>
                    <a:pt x="1379" y="11587"/>
                  </a:cubicBezTo>
                  <a:cubicBezTo>
                    <a:pt x="1329" y="11562"/>
                    <a:pt x="1304" y="11512"/>
                    <a:pt x="1279" y="11487"/>
                  </a:cubicBezTo>
                  <a:cubicBezTo>
                    <a:pt x="1254" y="11462"/>
                    <a:pt x="1228" y="11412"/>
                    <a:pt x="1203" y="11387"/>
                  </a:cubicBezTo>
                  <a:cubicBezTo>
                    <a:pt x="1178" y="11337"/>
                    <a:pt x="1153" y="11311"/>
                    <a:pt x="1153" y="11261"/>
                  </a:cubicBezTo>
                  <a:cubicBezTo>
                    <a:pt x="1128" y="11236"/>
                    <a:pt x="1128" y="11211"/>
                    <a:pt x="1103" y="11161"/>
                  </a:cubicBezTo>
                  <a:cubicBezTo>
                    <a:pt x="1103" y="11136"/>
                    <a:pt x="1103" y="11111"/>
                    <a:pt x="1078" y="11086"/>
                  </a:cubicBezTo>
                  <a:cubicBezTo>
                    <a:pt x="1078" y="11036"/>
                    <a:pt x="1078" y="10986"/>
                    <a:pt x="1078" y="10936"/>
                  </a:cubicBezTo>
                  <a:cubicBezTo>
                    <a:pt x="1078" y="10910"/>
                    <a:pt x="1078" y="10885"/>
                    <a:pt x="1078" y="10860"/>
                  </a:cubicBezTo>
                  <a:cubicBezTo>
                    <a:pt x="1078" y="10835"/>
                    <a:pt x="1078" y="10810"/>
                    <a:pt x="1078" y="10785"/>
                  </a:cubicBezTo>
                  <a:cubicBezTo>
                    <a:pt x="1103" y="10760"/>
                    <a:pt x="1103" y="10735"/>
                    <a:pt x="1103" y="10710"/>
                  </a:cubicBezTo>
                  <a:cubicBezTo>
                    <a:pt x="1103" y="10710"/>
                    <a:pt x="1103" y="10685"/>
                    <a:pt x="1128" y="10685"/>
                  </a:cubicBezTo>
                  <a:cubicBezTo>
                    <a:pt x="1128" y="10660"/>
                    <a:pt x="1128" y="10660"/>
                    <a:pt x="1153" y="10635"/>
                  </a:cubicBezTo>
                  <a:cubicBezTo>
                    <a:pt x="1153" y="10635"/>
                    <a:pt x="1153" y="10610"/>
                    <a:pt x="1178" y="10610"/>
                  </a:cubicBezTo>
                  <a:cubicBezTo>
                    <a:pt x="1203" y="10610"/>
                    <a:pt x="1228" y="10585"/>
                    <a:pt x="1254" y="10585"/>
                  </a:cubicBezTo>
                  <a:cubicBezTo>
                    <a:pt x="1329" y="10585"/>
                    <a:pt x="1379" y="10585"/>
                    <a:pt x="1454" y="10560"/>
                  </a:cubicBezTo>
                  <a:close/>
                  <a:moveTo>
                    <a:pt x="5160" y="0"/>
                  </a:moveTo>
                  <a:cubicBezTo>
                    <a:pt x="4933" y="0"/>
                    <a:pt x="4710" y="185"/>
                    <a:pt x="4687" y="409"/>
                  </a:cubicBezTo>
                  <a:cubicBezTo>
                    <a:pt x="4537" y="1562"/>
                    <a:pt x="4437" y="2715"/>
                    <a:pt x="4336" y="3893"/>
                  </a:cubicBezTo>
                  <a:cubicBezTo>
                    <a:pt x="4211" y="4946"/>
                    <a:pt x="4136" y="5998"/>
                    <a:pt x="4036" y="7076"/>
                  </a:cubicBezTo>
                  <a:cubicBezTo>
                    <a:pt x="3960" y="8053"/>
                    <a:pt x="3910" y="9056"/>
                    <a:pt x="3810" y="10033"/>
                  </a:cubicBezTo>
                  <a:cubicBezTo>
                    <a:pt x="3810" y="10134"/>
                    <a:pt x="3810" y="10209"/>
                    <a:pt x="3785" y="10309"/>
                  </a:cubicBezTo>
                  <a:cubicBezTo>
                    <a:pt x="3434" y="10159"/>
                    <a:pt x="3108" y="9958"/>
                    <a:pt x="2757" y="9833"/>
                  </a:cubicBezTo>
                  <a:cubicBezTo>
                    <a:pt x="2557" y="9758"/>
                    <a:pt x="2356" y="9707"/>
                    <a:pt x="2156" y="9657"/>
                  </a:cubicBezTo>
                  <a:cubicBezTo>
                    <a:pt x="1955" y="9632"/>
                    <a:pt x="1730" y="9582"/>
                    <a:pt x="1529" y="9582"/>
                  </a:cubicBezTo>
                  <a:cubicBezTo>
                    <a:pt x="1178" y="9582"/>
                    <a:pt x="827" y="9607"/>
                    <a:pt x="552" y="9833"/>
                  </a:cubicBezTo>
                  <a:cubicBezTo>
                    <a:pt x="76" y="10234"/>
                    <a:pt x="0" y="10885"/>
                    <a:pt x="151" y="11437"/>
                  </a:cubicBezTo>
                  <a:cubicBezTo>
                    <a:pt x="251" y="11712"/>
                    <a:pt x="376" y="11988"/>
                    <a:pt x="577" y="12189"/>
                  </a:cubicBezTo>
                  <a:cubicBezTo>
                    <a:pt x="752" y="12364"/>
                    <a:pt x="953" y="12540"/>
                    <a:pt x="1178" y="12615"/>
                  </a:cubicBezTo>
                  <a:cubicBezTo>
                    <a:pt x="1429" y="12715"/>
                    <a:pt x="1705" y="12765"/>
                    <a:pt x="1955" y="12765"/>
                  </a:cubicBezTo>
                  <a:lnTo>
                    <a:pt x="2131" y="12765"/>
                  </a:lnTo>
                  <a:cubicBezTo>
                    <a:pt x="2632" y="12715"/>
                    <a:pt x="3108" y="12590"/>
                    <a:pt x="3534" y="12289"/>
                  </a:cubicBezTo>
                  <a:cubicBezTo>
                    <a:pt x="3835" y="12063"/>
                    <a:pt x="4111" y="11788"/>
                    <a:pt x="4311" y="11462"/>
                  </a:cubicBezTo>
                  <a:cubicBezTo>
                    <a:pt x="4361" y="11362"/>
                    <a:pt x="4386" y="11261"/>
                    <a:pt x="4361" y="11161"/>
                  </a:cubicBezTo>
                  <a:cubicBezTo>
                    <a:pt x="4411" y="11136"/>
                    <a:pt x="4462" y="11086"/>
                    <a:pt x="4512" y="11036"/>
                  </a:cubicBezTo>
                  <a:cubicBezTo>
                    <a:pt x="4587" y="10910"/>
                    <a:pt x="4662" y="10810"/>
                    <a:pt x="4712" y="10660"/>
                  </a:cubicBezTo>
                  <a:cubicBezTo>
                    <a:pt x="4737" y="10560"/>
                    <a:pt x="4762" y="10484"/>
                    <a:pt x="4787" y="10384"/>
                  </a:cubicBezTo>
                  <a:cubicBezTo>
                    <a:pt x="4812" y="10108"/>
                    <a:pt x="4812" y="9858"/>
                    <a:pt x="4838" y="9582"/>
                  </a:cubicBezTo>
                  <a:cubicBezTo>
                    <a:pt x="4863" y="9357"/>
                    <a:pt x="4888" y="9106"/>
                    <a:pt x="4888" y="8855"/>
                  </a:cubicBezTo>
                  <a:cubicBezTo>
                    <a:pt x="4988" y="7828"/>
                    <a:pt x="5063" y="6800"/>
                    <a:pt x="5138" y="5773"/>
                  </a:cubicBezTo>
                  <a:cubicBezTo>
                    <a:pt x="5138" y="5760"/>
                    <a:pt x="5138" y="5754"/>
                    <a:pt x="5138" y="5748"/>
                  </a:cubicBezTo>
                  <a:cubicBezTo>
                    <a:pt x="5213" y="4870"/>
                    <a:pt x="5314" y="3993"/>
                    <a:pt x="5389" y="3141"/>
                  </a:cubicBezTo>
                  <a:cubicBezTo>
                    <a:pt x="5464" y="2264"/>
                    <a:pt x="5539" y="1412"/>
                    <a:pt x="5640" y="560"/>
                  </a:cubicBezTo>
                  <a:cubicBezTo>
                    <a:pt x="5690" y="284"/>
                    <a:pt x="5514" y="33"/>
                    <a:pt x="5239" y="8"/>
                  </a:cubicBezTo>
                  <a:cubicBezTo>
                    <a:pt x="5212" y="3"/>
                    <a:pt x="5186" y="0"/>
                    <a:pt x="5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2070325" y="1545100"/>
              <a:ext cx="124700" cy="299550"/>
            </a:xfrm>
            <a:custGeom>
              <a:avLst/>
              <a:gdLst/>
              <a:ahLst/>
              <a:cxnLst/>
              <a:rect l="l" t="t" r="r" b="b"/>
              <a:pathLst>
                <a:path w="4988" h="11982" extrusionOk="0">
                  <a:moveTo>
                    <a:pt x="2983" y="9802"/>
                  </a:moveTo>
                  <a:cubicBezTo>
                    <a:pt x="3133" y="9827"/>
                    <a:pt x="3258" y="9852"/>
                    <a:pt x="3409" y="9877"/>
                  </a:cubicBezTo>
                  <a:lnTo>
                    <a:pt x="3459" y="9877"/>
                  </a:lnTo>
                  <a:cubicBezTo>
                    <a:pt x="3509" y="9902"/>
                    <a:pt x="3559" y="9927"/>
                    <a:pt x="3609" y="9952"/>
                  </a:cubicBezTo>
                  <a:cubicBezTo>
                    <a:pt x="3634" y="9977"/>
                    <a:pt x="3684" y="9977"/>
                    <a:pt x="3709" y="10027"/>
                  </a:cubicBezTo>
                  <a:cubicBezTo>
                    <a:pt x="3760" y="10027"/>
                    <a:pt x="3785" y="10052"/>
                    <a:pt x="3810" y="10102"/>
                  </a:cubicBezTo>
                  <a:cubicBezTo>
                    <a:pt x="3835" y="10127"/>
                    <a:pt x="3860" y="10152"/>
                    <a:pt x="3910" y="10177"/>
                  </a:cubicBezTo>
                  <a:cubicBezTo>
                    <a:pt x="3910" y="10177"/>
                    <a:pt x="3910" y="10203"/>
                    <a:pt x="3935" y="10203"/>
                  </a:cubicBezTo>
                  <a:cubicBezTo>
                    <a:pt x="3935" y="10228"/>
                    <a:pt x="3960" y="10253"/>
                    <a:pt x="3960" y="10278"/>
                  </a:cubicBezTo>
                  <a:cubicBezTo>
                    <a:pt x="3960" y="10303"/>
                    <a:pt x="3960" y="10303"/>
                    <a:pt x="3985" y="10303"/>
                  </a:cubicBezTo>
                  <a:cubicBezTo>
                    <a:pt x="3985" y="10328"/>
                    <a:pt x="3985" y="10353"/>
                    <a:pt x="3985" y="10353"/>
                  </a:cubicBezTo>
                  <a:cubicBezTo>
                    <a:pt x="3985" y="10378"/>
                    <a:pt x="3985" y="10378"/>
                    <a:pt x="3985" y="10403"/>
                  </a:cubicBezTo>
                  <a:cubicBezTo>
                    <a:pt x="3985" y="10403"/>
                    <a:pt x="3985" y="10428"/>
                    <a:pt x="3985" y="10428"/>
                  </a:cubicBezTo>
                  <a:cubicBezTo>
                    <a:pt x="3985" y="10428"/>
                    <a:pt x="3985" y="10453"/>
                    <a:pt x="3985" y="10453"/>
                  </a:cubicBezTo>
                  <a:cubicBezTo>
                    <a:pt x="3985" y="10478"/>
                    <a:pt x="3985" y="10503"/>
                    <a:pt x="3960" y="10528"/>
                  </a:cubicBezTo>
                  <a:cubicBezTo>
                    <a:pt x="3960" y="10528"/>
                    <a:pt x="3960" y="10553"/>
                    <a:pt x="3935" y="10578"/>
                  </a:cubicBezTo>
                  <a:cubicBezTo>
                    <a:pt x="3935" y="10578"/>
                    <a:pt x="3935" y="10604"/>
                    <a:pt x="3910" y="10604"/>
                  </a:cubicBezTo>
                  <a:cubicBezTo>
                    <a:pt x="3910" y="10629"/>
                    <a:pt x="3885" y="10654"/>
                    <a:pt x="3860" y="10679"/>
                  </a:cubicBezTo>
                  <a:cubicBezTo>
                    <a:pt x="3835" y="10704"/>
                    <a:pt x="3810" y="10729"/>
                    <a:pt x="3785" y="10754"/>
                  </a:cubicBezTo>
                  <a:cubicBezTo>
                    <a:pt x="3760" y="10779"/>
                    <a:pt x="3709" y="10829"/>
                    <a:pt x="3659" y="10854"/>
                  </a:cubicBezTo>
                  <a:cubicBezTo>
                    <a:pt x="3634" y="10854"/>
                    <a:pt x="3609" y="10879"/>
                    <a:pt x="3559" y="10904"/>
                  </a:cubicBezTo>
                  <a:cubicBezTo>
                    <a:pt x="3534" y="10904"/>
                    <a:pt x="3509" y="10904"/>
                    <a:pt x="3484" y="10929"/>
                  </a:cubicBezTo>
                  <a:cubicBezTo>
                    <a:pt x="3434" y="10929"/>
                    <a:pt x="3384" y="10954"/>
                    <a:pt x="3334" y="10954"/>
                  </a:cubicBezTo>
                  <a:cubicBezTo>
                    <a:pt x="3258" y="10979"/>
                    <a:pt x="3208" y="10979"/>
                    <a:pt x="3133" y="10979"/>
                  </a:cubicBezTo>
                  <a:lnTo>
                    <a:pt x="2832" y="10979"/>
                  </a:lnTo>
                  <a:cubicBezTo>
                    <a:pt x="2707" y="10979"/>
                    <a:pt x="2582" y="10954"/>
                    <a:pt x="2456" y="10929"/>
                  </a:cubicBezTo>
                  <a:cubicBezTo>
                    <a:pt x="2381" y="10904"/>
                    <a:pt x="2331" y="10879"/>
                    <a:pt x="2256" y="10854"/>
                  </a:cubicBezTo>
                  <a:cubicBezTo>
                    <a:pt x="2206" y="10854"/>
                    <a:pt x="2131" y="10829"/>
                    <a:pt x="2080" y="10804"/>
                  </a:cubicBezTo>
                  <a:cubicBezTo>
                    <a:pt x="2005" y="10754"/>
                    <a:pt x="1930" y="10704"/>
                    <a:pt x="1855" y="10654"/>
                  </a:cubicBezTo>
                  <a:cubicBezTo>
                    <a:pt x="1830" y="10629"/>
                    <a:pt x="1780" y="10604"/>
                    <a:pt x="1755" y="10578"/>
                  </a:cubicBezTo>
                  <a:cubicBezTo>
                    <a:pt x="1679" y="10528"/>
                    <a:pt x="1629" y="10453"/>
                    <a:pt x="1579" y="10403"/>
                  </a:cubicBezTo>
                  <a:cubicBezTo>
                    <a:pt x="1554" y="10353"/>
                    <a:pt x="1529" y="10328"/>
                    <a:pt x="1504" y="10303"/>
                  </a:cubicBezTo>
                  <a:cubicBezTo>
                    <a:pt x="1729" y="10203"/>
                    <a:pt x="1930" y="10077"/>
                    <a:pt x="2156" y="9977"/>
                  </a:cubicBezTo>
                  <a:cubicBezTo>
                    <a:pt x="2231" y="9927"/>
                    <a:pt x="2331" y="9902"/>
                    <a:pt x="2406" y="9877"/>
                  </a:cubicBezTo>
                  <a:cubicBezTo>
                    <a:pt x="2481" y="9852"/>
                    <a:pt x="2532" y="9827"/>
                    <a:pt x="2607" y="9827"/>
                  </a:cubicBezTo>
                  <a:cubicBezTo>
                    <a:pt x="2657" y="9827"/>
                    <a:pt x="2707" y="9802"/>
                    <a:pt x="2757" y="9802"/>
                  </a:cubicBezTo>
                  <a:close/>
                  <a:moveTo>
                    <a:pt x="463" y="0"/>
                  </a:moveTo>
                  <a:cubicBezTo>
                    <a:pt x="226" y="0"/>
                    <a:pt x="0" y="217"/>
                    <a:pt x="0" y="478"/>
                  </a:cubicBezTo>
                  <a:cubicBezTo>
                    <a:pt x="0" y="829"/>
                    <a:pt x="25" y="1180"/>
                    <a:pt x="50" y="1531"/>
                  </a:cubicBezTo>
                  <a:cubicBezTo>
                    <a:pt x="100" y="2709"/>
                    <a:pt x="125" y="3912"/>
                    <a:pt x="151" y="5090"/>
                  </a:cubicBezTo>
                  <a:cubicBezTo>
                    <a:pt x="151" y="6142"/>
                    <a:pt x="176" y="7195"/>
                    <a:pt x="226" y="8248"/>
                  </a:cubicBezTo>
                  <a:cubicBezTo>
                    <a:pt x="226" y="8498"/>
                    <a:pt x="226" y="8724"/>
                    <a:pt x="226" y="8974"/>
                  </a:cubicBezTo>
                  <a:cubicBezTo>
                    <a:pt x="251" y="9275"/>
                    <a:pt x="251" y="9551"/>
                    <a:pt x="276" y="9852"/>
                  </a:cubicBezTo>
                  <a:cubicBezTo>
                    <a:pt x="301" y="10002"/>
                    <a:pt x="376" y="10127"/>
                    <a:pt x="476" y="10253"/>
                  </a:cubicBezTo>
                  <a:cubicBezTo>
                    <a:pt x="451" y="10353"/>
                    <a:pt x="451" y="10478"/>
                    <a:pt x="526" y="10578"/>
                  </a:cubicBezTo>
                  <a:cubicBezTo>
                    <a:pt x="752" y="11030"/>
                    <a:pt x="1103" y="11406"/>
                    <a:pt x="1554" y="11631"/>
                  </a:cubicBezTo>
                  <a:cubicBezTo>
                    <a:pt x="1805" y="11756"/>
                    <a:pt x="2055" y="11857"/>
                    <a:pt x="2331" y="11907"/>
                  </a:cubicBezTo>
                  <a:cubicBezTo>
                    <a:pt x="2532" y="11957"/>
                    <a:pt x="2757" y="11982"/>
                    <a:pt x="2958" y="11982"/>
                  </a:cubicBezTo>
                  <a:lnTo>
                    <a:pt x="3033" y="11982"/>
                  </a:lnTo>
                  <a:cubicBezTo>
                    <a:pt x="3183" y="11982"/>
                    <a:pt x="3334" y="11957"/>
                    <a:pt x="3459" y="11932"/>
                  </a:cubicBezTo>
                  <a:cubicBezTo>
                    <a:pt x="3634" y="11932"/>
                    <a:pt x="3785" y="11882"/>
                    <a:pt x="3935" y="11807"/>
                  </a:cubicBezTo>
                  <a:cubicBezTo>
                    <a:pt x="4386" y="11631"/>
                    <a:pt x="4787" y="11255"/>
                    <a:pt x="4912" y="10779"/>
                  </a:cubicBezTo>
                  <a:cubicBezTo>
                    <a:pt x="4988" y="10553"/>
                    <a:pt x="4988" y="10303"/>
                    <a:pt x="4938" y="10077"/>
                  </a:cubicBezTo>
                  <a:cubicBezTo>
                    <a:pt x="4887" y="9852"/>
                    <a:pt x="4762" y="9626"/>
                    <a:pt x="4587" y="9476"/>
                  </a:cubicBezTo>
                  <a:cubicBezTo>
                    <a:pt x="4386" y="9250"/>
                    <a:pt x="4136" y="9075"/>
                    <a:pt x="3860" y="8974"/>
                  </a:cubicBezTo>
                  <a:cubicBezTo>
                    <a:pt x="3735" y="8924"/>
                    <a:pt x="3584" y="8899"/>
                    <a:pt x="3434" y="8874"/>
                  </a:cubicBezTo>
                  <a:cubicBezTo>
                    <a:pt x="3359" y="8874"/>
                    <a:pt x="3283" y="8849"/>
                    <a:pt x="3208" y="8849"/>
                  </a:cubicBezTo>
                  <a:cubicBezTo>
                    <a:pt x="3084" y="8827"/>
                    <a:pt x="2955" y="8814"/>
                    <a:pt x="2824" y="8814"/>
                  </a:cubicBezTo>
                  <a:cubicBezTo>
                    <a:pt x="2662" y="8814"/>
                    <a:pt x="2497" y="8833"/>
                    <a:pt x="2331" y="8874"/>
                  </a:cubicBezTo>
                  <a:cubicBezTo>
                    <a:pt x="2105" y="8924"/>
                    <a:pt x="1880" y="9000"/>
                    <a:pt x="1654" y="9100"/>
                  </a:cubicBezTo>
                  <a:cubicBezTo>
                    <a:pt x="1529" y="9175"/>
                    <a:pt x="1379" y="9250"/>
                    <a:pt x="1228" y="9325"/>
                  </a:cubicBezTo>
                  <a:cubicBezTo>
                    <a:pt x="1203" y="8498"/>
                    <a:pt x="1178" y="7646"/>
                    <a:pt x="1153" y="6819"/>
                  </a:cubicBezTo>
                  <a:cubicBezTo>
                    <a:pt x="1128" y="5791"/>
                    <a:pt x="1128" y="4739"/>
                    <a:pt x="1103" y="3711"/>
                  </a:cubicBezTo>
                  <a:cubicBezTo>
                    <a:pt x="1103" y="3160"/>
                    <a:pt x="1078" y="2583"/>
                    <a:pt x="1053" y="2007"/>
                  </a:cubicBezTo>
                  <a:cubicBezTo>
                    <a:pt x="1053" y="1506"/>
                    <a:pt x="1028" y="1004"/>
                    <a:pt x="1003" y="503"/>
                  </a:cubicBezTo>
                  <a:cubicBezTo>
                    <a:pt x="978" y="228"/>
                    <a:pt x="777" y="2"/>
                    <a:pt x="501" y="2"/>
                  </a:cubicBezTo>
                  <a:cubicBezTo>
                    <a:pt x="489" y="1"/>
                    <a:pt x="476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1540250" y="885250"/>
              <a:ext cx="342125" cy="192500"/>
            </a:xfrm>
            <a:custGeom>
              <a:avLst/>
              <a:gdLst/>
              <a:ahLst/>
              <a:cxnLst/>
              <a:rect l="l" t="t" r="r" b="b"/>
              <a:pathLst>
                <a:path w="13685" h="7700" extrusionOk="0">
                  <a:moveTo>
                    <a:pt x="582" y="0"/>
                  </a:moveTo>
                  <a:cubicBezTo>
                    <a:pt x="400" y="0"/>
                    <a:pt x="213" y="97"/>
                    <a:pt x="125" y="255"/>
                  </a:cubicBezTo>
                  <a:cubicBezTo>
                    <a:pt x="0" y="506"/>
                    <a:pt x="100" y="782"/>
                    <a:pt x="326" y="932"/>
                  </a:cubicBezTo>
                  <a:cubicBezTo>
                    <a:pt x="802" y="1183"/>
                    <a:pt x="1253" y="1459"/>
                    <a:pt x="1704" y="1734"/>
                  </a:cubicBezTo>
                  <a:cubicBezTo>
                    <a:pt x="2155" y="2010"/>
                    <a:pt x="2607" y="2261"/>
                    <a:pt x="3058" y="2536"/>
                  </a:cubicBezTo>
                  <a:cubicBezTo>
                    <a:pt x="3509" y="2812"/>
                    <a:pt x="3960" y="3088"/>
                    <a:pt x="4436" y="3338"/>
                  </a:cubicBezTo>
                  <a:cubicBezTo>
                    <a:pt x="4912" y="3589"/>
                    <a:pt x="5389" y="3839"/>
                    <a:pt x="5865" y="4115"/>
                  </a:cubicBezTo>
                  <a:cubicBezTo>
                    <a:pt x="6341" y="4366"/>
                    <a:pt x="6817" y="4616"/>
                    <a:pt x="7293" y="4867"/>
                  </a:cubicBezTo>
                  <a:cubicBezTo>
                    <a:pt x="7770" y="5143"/>
                    <a:pt x="8246" y="5393"/>
                    <a:pt x="8722" y="5669"/>
                  </a:cubicBezTo>
                  <a:cubicBezTo>
                    <a:pt x="9173" y="5920"/>
                    <a:pt x="9624" y="6170"/>
                    <a:pt x="10075" y="6421"/>
                  </a:cubicBezTo>
                  <a:cubicBezTo>
                    <a:pt x="10301" y="6546"/>
                    <a:pt x="10501" y="6647"/>
                    <a:pt x="10727" y="6747"/>
                  </a:cubicBezTo>
                  <a:cubicBezTo>
                    <a:pt x="10978" y="6872"/>
                    <a:pt x="11253" y="6997"/>
                    <a:pt x="11504" y="7123"/>
                  </a:cubicBezTo>
                  <a:cubicBezTo>
                    <a:pt x="12005" y="7323"/>
                    <a:pt x="12481" y="7549"/>
                    <a:pt x="13008" y="7674"/>
                  </a:cubicBezTo>
                  <a:cubicBezTo>
                    <a:pt x="13058" y="7674"/>
                    <a:pt x="13083" y="7699"/>
                    <a:pt x="13133" y="7699"/>
                  </a:cubicBezTo>
                  <a:cubicBezTo>
                    <a:pt x="13359" y="7699"/>
                    <a:pt x="13559" y="7524"/>
                    <a:pt x="13609" y="7298"/>
                  </a:cubicBezTo>
                  <a:cubicBezTo>
                    <a:pt x="13684" y="7048"/>
                    <a:pt x="13509" y="6772"/>
                    <a:pt x="13233" y="6722"/>
                  </a:cubicBezTo>
                  <a:cubicBezTo>
                    <a:pt x="13183" y="6697"/>
                    <a:pt x="13108" y="6672"/>
                    <a:pt x="13033" y="6672"/>
                  </a:cubicBezTo>
                  <a:cubicBezTo>
                    <a:pt x="12958" y="6621"/>
                    <a:pt x="12857" y="6596"/>
                    <a:pt x="12782" y="6571"/>
                  </a:cubicBezTo>
                  <a:cubicBezTo>
                    <a:pt x="12657" y="6521"/>
                    <a:pt x="12557" y="6496"/>
                    <a:pt x="12431" y="6446"/>
                  </a:cubicBezTo>
                  <a:cubicBezTo>
                    <a:pt x="12256" y="6371"/>
                    <a:pt x="12080" y="6296"/>
                    <a:pt x="11880" y="6220"/>
                  </a:cubicBezTo>
                  <a:cubicBezTo>
                    <a:pt x="11429" y="5995"/>
                    <a:pt x="10978" y="5769"/>
                    <a:pt x="10501" y="5544"/>
                  </a:cubicBezTo>
                  <a:cubicBezTo>
                    <a:pt x="10050" y="5293"/>
                    <a:pt x="9574" y="5042"/>
                    <a:pt x="9123" y="4767"/>
                  </a:cubicBezTo>
                  <a:cubicBezTo>
                    <a:pt x="8196" y="4240"/>
                    <a:pt x="7243" y="3714"/>
                    <a:pt x="6291" y="3213"/>
                  </a:cubicBezTo>
                  <a:cubicBezTo>
                    <a:pt x="5815" y="2962"/>
                    <a:pt x="5338" y="2712"/>
                    <a:pt x="4887" y="2461"/>
                  </a:cubicBezTo>
                  <a:cubicBezTo>
                    <a:pt x="4411" y="2185"/>
                    <a:pt x="3960" y="1935"/>
                    <a:pt x="3484" y="1659"/>
                  </a:cubicBezTo>
                  <a:cubicBezTo>
                    <a:pt x="2607" y="1108"/>
                    <a:pt x="1704" y="581"/>
                    <a:pt x="802" y="55"/>
                  </a:cubicBezTo>
                  <a:cubicBezTo>
                    <a:pt x="735" y="18"/>
                    <a:pt x="659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1477575" y="824050"/>
              <a:ext cx="109050" cy="89525"/>
            </a:xfrm>
            <a:custGeom>
              <a:avLst/>
              <a:gdLst/>
              <a:ahLst/>
              <a:cxnLst/>
              <a:rect l="l" t="t" r="r" b="b"/>
              <a:pathLst>
                <a:path w="4362" h="3581" extrusionOk="0">
                  <a:moveTo>
                    <a:pt x="580" y="0"/>
                  </a:moveTo>
                  <a:cubicBezTo>
                    <a:pt x="376" y="0"/>
                    <a:pt x="182" y="121"/>
                    <a:pt x="101" y="323"/>
                  </a:cubicBezTo>
                  <a:cubicBezTo>
                    <a:pt x="1" y="548"/>
                    <a:pt x="101" y="799"/>
                    <a:pt x="302" y="924"/>
                  </a:cubicBezTo>
                  <a:lnTo>
                    <a:pt x="327" y="924"/>
                  </a:lnTo>
                  <a:cubicBezTo>
                    <a:pt x="452" y="1049"/>
                    <a:pt x="577" y="1200"/>
                    <a:pt x="728" y="1325"/>
                  </a:cubicBezTo>
                  <a:cubicBezTo>
                    <a:pt x="853" y="1450"/>
                    <a:pt x="953" y="1576"/>
                    <a:pt x="1078" y="1701"/>
                  </a:cubicBezTo>
                  <a:cubicBezTo>
                    <a:pt x="1204" y="1826"/>
                    <a:pt x="1329" y="1927"/>
                    <a:pt x="1454" y="2027"/>
                  </a:cubicBezTo>
                  <a:cubicBezTo>
                    <a:pt x="1580" y="2127"/>
                    <a:pt x="1705" y="2227"/>
                    <a:pt x="1830" y="2328"/>
                  </a:cubicBezTo>
                  <a:cubicBezTo>
                    <a:pt x="2382" y="2729"/>
                    <a:pt x="2958" y="3104"/>
                    <a:pt x="3510" y="3506"/>
                  </a:cubicBezTo>
                  <a:cubicBezTo>
                    <a:pt x="3585" y="3556"/>
                    <a:pt x="3685" y="3581"/>
                    <a:pt x="3785" y="3581"/>
                  </a:cubicBezTo>
                  <a:cubicBezTo>
                    <a:pt x="3961" y="3581"/>
                    <a:pt x="4111" y="3506"/>
                    <a:pt x="4186" y="3380"/>
                  </a:cubicBezTo>
                  <a:cubicBezTo>
                    <a:pt x="4362" y="3155"/>
                    <a:pt x="4312" y="2854"/>
                    <a:pt x="4086" y="2703"/>
                  </a:cubicBezTo>
                  <a:cubicBezTo>
                    <a:pt x="3735" y="2453"/>
                    <a:pt x="3384" y="2202"/>
                    <a:pt x="3033" y="1977"/>
                  </a:cubicBezTo>
                  <a:cubicBezTo>
                    <a:pt x="2883" y="1851"/>
                    <a:pt x="2708" y="1751"/>
                    <a:pt x="2532" y="1626"/>
                  </a:cubicBezTo>
                  <a:cubicBezTo>
                    <a:pt x="2382" y="1500"/>
                    <a:pt x="2206" y="1375"/>
                    <a:pt x="2056" y="1250"/>
                  </a:cubicBezTo>
                  <a:cubicBezTo>
                    <a:pt x="1855" y="1074"/>
                    <a:pt x="1655" y="899"/>
                    <a:pt x="1479" y="698"/>
                  </a:cubicBezTo>
                  <a:cubicBezTo>
                    <a:pt x="1354" y="573"/>
                    <a:pt x="1254" y="473"/>
                    <a:pt x="1154" y="348"/>
                  </a:cubicBezTo>
                  <a:cubicBezTo>
                    <a:pt x="1028" y="222"/>
                    <a:pt x="903" y="97"/>
                    <a:pt x="728" y="22"/>
                  </a:cubicBezTo>
                  <a:cubicBezTo>
                    <a:pt x="679" y="7"/>
                    <a:pt x="62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40875" y="797600"/>
              <a:ext cx="47000" cy="115975"/>
            </a:xfrm>
            <a:custGeom>
              <a:avLst/>
              <a:gdLst/>
              <a:ahLst/>
              <a:cxnLst/>
              <a:rect l="l" t="t" r="r" b="b"/>
              <a:pathLst>
                <a:path w="1880" h="4639" extrusionOk="0">
                  <a:moveTo>
                    <a:pt x="518" y="0"/>
                  </a:moveTo>
                  <a:cubicBezTo>
                    <a:pt x="504" y="0"/>
                    <a:pt x="490" y="1"/>
                    <a:pt x="476" y="2"/>
                  </a:cubicBezTo>
                  <a:cubicBezTo>
                    <a:pt x="226" y="2"/>
                    <a:pt x="0" y="228"/>
                    <a:pt x="0" y="503"/>
                  </a:cubicBezTo>
                  <a:cubicBezTo>
                    <a:pt x="25" y="829"/>
                    <a:pt x="100" y="1155"/>
                    <a:pt x="176" y="1481"/>
                  </a:cubicBezTo>
                  <a:cubicBezTo>
                    <a:pt x="226" y="1832"/>
                    <a:pt x="301" y="2157"/>
                    <a:pt x="376" y="2483"/>
                  </a:cubicBezTo>
                  <a:cubicBezTo>
                    <a:pt x="526" y="3085"/>
                    <a:pt x="677" y="3686"/>
                    <a:pt x="852" y="4288"/>
                  </a:cubicBezTo>
                  <a:cubicBezTo>
                    <a:pt x="902" y="4513"/>
                    <a:pt x="1103" y="4639"/>
                    <a:pt x="1328" y="4639"/>
                  </a:cubicBezTo>
                  <a:lnTo>
                    <a:pt x="1454" y="4639"/>
                  </a:lnTo>
                  <a:cubicBezTo>
                    <a:pt x="1729" y="4564"/>
                    <a:pt x="1880" y="4288"/>
                    <a:pt x="1805" y="4012"/>
                  </a:cubicBezTo>
                  <a:cubicBezTo>
                    <a:pt x="1554" y="3210"/>
                    <a:pt x="1353" y="2358"/>
                    <a:pt x="1178" y="1531"/>
                  </a:cubicBezTo>
                  <a:cubicBezTo>
                    <a:pt x="1103" y="1180"/>
                    <a:pt x="1028" y="829"/>
                    <a:pt x="978" y="478"/>
                  </a:cubicBezTo>
                  <a:cubicBezTo>
                    <a:pt x="978" y="217"/>
                    <a:pt x="774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459400" y="884050"/>
              <a:ext cx="127850" cy="50825"/>
            </a:xfrm>
            <a:custGeom>
              <a:avLst/>
              <a:gdLst/>
              <a:ahLst/>
              <a:cxnLst/>
              <a:rect l="l" t="t" r="r" b="b"/>
              <a:pathLst>
                <a:path w="5114" h="2033" extrusionOk="0">
                  <a:moveTo>
                    <a:pt x="4594" y="0"/>
                  </a:moveTo>
                  <a:cubicBezTo>
                    <a:pt x="4517" y="0"/>
                    <a:pt x="4439" y="22"/>
                    <a:pt x="4362" y="53"/>
                  </a:cubicBezTo>
                  <a:cubicBezTo>
                    <a:pt x="4287" y="78"/>
                    <a:pt x="4186" y="103"/>
                    <a:pt x="4111" y="128"/>
                  </a:cubicBezTo>
                  <a:cubicBezTo>
                    <a:pt x="3510" y="329"/>
                    <a:pt x="2858" y="479"/>
                    <a:pt x="2232" y="629"/>
                  </a:cubicBezTo>
                  <a:cubicBezTo>
                    <a:pt x="1630" y="755"/>
                    <a:pt x="1029" y="905"/>
                    <a:pt x="402" y="1080"/>
                  </a:cubicBezTo>
                  <a:cubicBezTo>
                    <a:pt x="151" y="1131"/>
                    <a:pt x="1" y="1431"/>
                    <a:pt x="76" y="1682"/>
                  </a:cubicBezTo>
                  <a:cubicBezTo>
                    <a:pt x="151" y="1908"/>
                    <a:pt x="352" y="2033"/>
                    <a:pt x="552" y="2033"/>
                  </a:cubicBezTo>
                  <a:cubicBezTo>
                    <a:pt x="602" y="2033"/>
                    <a:pt x="653" y="2033"/>
                    <a:pt x="678" y="2008"/>
                  </a:cubicBezTo>
                  <a:cubicBezTo>
                    <a:pt x="1379" y="1832"/>
                    <a:pt x="2081" y="1682"/>
                    <a:pt x="2758" y="1507"/>
                  </a:cubicBezTo>
                  <a:cubicBezTo>
                    <a:pt x="3109" y="1431"/>
                    <a:pt x="3460" y="1356"/>
                    <a:pt x="3785" y="1256"/>
                  </a:cubicBezTo>
                  <a:cubicBezTo>
                    <a:pt x="4111" y="1181"/>
                    <a:pt x="4437" y="1055"/>
                    <a:pt x="4763" y="955"/>
                  </a:cubicBezTo>
                  <a:cubicBezTo>
                    <a:pt x="5013" y="855"/>
                    <a:pt x="5114" y="529"/>
                    <a:pt x="5013" y="303"/>
                  </a:cubicBezTo>
                  <a:cubicBezTo>
                    <a:pt x="4963" y="178"/>
                    <a:pt x="4838" y="78"/>
                    <a:pt x="4738" y="28"/>
                  </a:cubicBezTo>
                  <a:cubicBezTo>
                    <a:pt x="4690" y="9"/>
                    <a:pt x="4642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486350" y="786125"/>
              <a:ext cx="130975" cy="188850"/>
            </a:xfrm>
            <a:custGeom>
              <a:avLst/>
              <a:gdLst/>
              <a:ahLst/>
              <a:cxnLst/>
              <a:rect l="l" t="t" r="r" b="b"/>
              <a:pathLst>
                <a:path w="5239" h="7554" extrusionOk="0">
                  <a:moveTo>
                    <a:pt x="4715" y="1"/>
                  </a:moveTo>
                  <a:cubicBezTo>
                    <a:pt x="4615" y="1"/>
                    <a:pt x="4512" y="29"/>
                    <a:pt x="4437" y="85"/>
                  </a:cubicBezTo>
                  <a:cubicBezTo>
                    <a:pt x="4311" y="160"/>
                    <a:pt x="4261" y="261"/>
                    <a:pt x="4211" y="386"/>
                  </a:cubicBezTo>
                  <a:cubicBezTo>
                    <a:pt x="4011" y="1063"/>
                    <a:pt x="3810" y="1764"/>
                    <a:pt x="3635" y="2441"/>
                  </a:cubicBezTo>
                  <a:cubicBezTo>
                    <a:pt x="3459" y="3118"/>
                    <a:pt x="3334" y="3819"/>
                    <a:pt x="3159" y="4496"/>
                  </a:cubicBezTo>
                  <a:cubicBezTo>
                    <a:pt x="3133" y="4571"/>
                    <a:pt x="3083" y="4672"/>
                    <a:pt x="3058" y="4772"/>
                  </a:cubicBezTo>
                  <a:cubicBezTo>
                    <a:pt x="3033" y="4797"/>
                    <a:pt x="3008" y="4847"/>
                    <a:pt x="2983" y="4897"/>
                  </a:cubicBezTo>
                  <a:cubicBezTo>
                    <a:pt x="2983" y="4897"/>
                    <a:pt x="2983" y="4897"/>
                    <a:pt x="2983" y="4922"/>
                  </a:cubicBezTo>
                  <a:cubicBezTo>
                    <a:pt x="2758" y="5048"/>
                    <a:pt x="2532" y="5173"/>
                    <a:pt x="2306" y="5298"/>
                  </a:cubicBezTo>
                  <a:cubicBezTo>
                    <a:pt x="2056" y="5449"/>
                    <a:pt x="1830" y="5599"/>
                    <a:pt x="1580" y="5774"/>
                  </a:cubicBezTo>
                  <a:cubicBezTo>
                    <a:pt x="1354" y="5925"/>
                    <a:pt x="1128" y="6075"/>
                    <a:pt x="903" y="6226"/>
                  </a:cubicBezTo>
                  <a:cubicBezTo>
                    <a:pt x="778" y="6301"/>
                    <a:pt x="677" y="6376"/>
                    <a:pt x="552" y="6451"/>
                  </a:cubicBezTo>
                  <a:cubicBezTo>
                    <a:pt x="402" y="6551"/>
                    <a:pt x="226" y="6652"/>
                    <a:pt x="126" y="6827"/>
                  </a:cubicBezTo>
                  <a:cubicBezTo>
                    <a:pt x="1" y="7053"/>
                    <a:pt x="101" y="7378"/>
                    <a:pt x="326" y="7504"/>
                  </a:cubicBezTo>
                  <a:cubicBezTo>
                    <a:pt x="402" y="7529"/>
                    <a:pt x="502" y="7554"/>
                    <a:pt x="577" y="7554"/>
                  </a:cubicBezTo>
                  <a:cubicBezTo>
                    <a:pt x="627" y="7554"/>
                    <a:pt x="652" y="7554"/>
                    <a:pt x="702" y="7529"/>
                  </a:cubicBezTo>
                  <a:cubicBezTo>
                    <a:pt x="778" y="7504"/>
                    <a:pt x="853" y="7454"/>
                    <a:pt x="903" y="7403"/>
                  </a:cubicBezTo>
                  <a:cubicBezTo>
                    <a:pt x="928" y="7403"/>
                    <a:pt x="953" y="7378"/>
                    <a:pt x="978" y="7353"/>
                  </a:cubicBezTo>
                  <a:cubicBezTo>
                    <a:pt x="1404" y="7078"/>
                    <a:pt x="1830" y="6777"/>
                    <a:pt x="2281" y="6501"/>
                  </a:cubicBezTo>
                  <a:cubicBezTo>
                    <a:pt x="2482" y="6351"/>
                    <a:pt x="2682" y="6226"/>
                    <a:pt x="2908" y="6100"/>
                  </a:cubicBezTo>
                  <a:cubicBezTo>
                    <a:pt x="3008" y="6025"/>
                    <a:pt x="3108" y="5975"/>
                    <a:pt x="3234" y="5900"/>
                  </a:cubicBezTo>
                  <a:cubicBezTo>
                    <a:pt x="3334" y="5850"/>
                    <a:pt x="3459" y="5774"/>
                    <a:pt x="3560" y="5699"/>
                  </a:cubicBezTo>
                  <a:cubicBezTo>
                    <a:pt x="3810" y="5524"/>
                    <a:pt x="3935" y="5223"/>
                    <a:pt x="4036" y="4947"/>
                  </a:cubicBezTo>
                  <a:cubicBezTo>
                    <a:pt x="4111" y="4772"/>
                    <a:pt x="4136" y="4596"/>
                    <a:pt x="4186" y="4421"/>
                  </a:cubicBezTo>
                  <a:cubicBezTo>
                    <a:pt x="4261" y="4170"/>
                    <a:pt x="4311" y="3920"/>
                    <a:pt x="4362" y="3669"/>
                  </a:cubicBezTo>
                  <a:cubicBezTo>
                    <a:pt x="4612" y="2642"/>
                    <a:pt x="4863" y="1614"/>
                    <a:pt x="5164" y="611"/>
                  </a:cubicBezTo>
                  <a:cubicBezTo>
                    <a:pt x="5239" y="361"/>
                    <a:pt x="5063" y="85"/>
                    <a:pt x="4813" y="10"/>
                  </a:cubicBezTo>
                  <a:cubicBezTo>
                    <a:pt x="4781" y="4"/>
                    <a:pt x="4748" y="1"/>
                    <a:pt x="4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2146125" y="766750"/>
              <a:ext cx="337750" cy="297200"/>
            </a:xfrm>
            <a:custGeom>
              <a:avLst/>
              <a:gdLst/>
              <a:ahLst/>
              <a:cxnLst/>
              <a:rect l="l" t="t" r="r" b="b"/>
              <a:pathLst>
                <a:path w="13510" h="11888" extrusionOk="0">
                  <a:moveTo>
                    <a:pt x="1217" y="11345"/>
                  </a:moveTo>
                  <a:cubicBezTo>
                    <a:pt x="1213" y="11350"/>
                    <a:pt x="1208" y="11356"/>
                    <a:pt x="1204" y="11361"/>
                  </a:cubicBezTo>
                  <a:cubicBezTo>
                    <a:pt x="1204" y="11361"/>
                    <a:pt x="1210" y="11355"/>
                    <a:pt x="1217" y="11345"/>
                  </a:cubicBezTo>
                  <a:close/>
                  <a:moveTo>
                    <a:pt x="12940" y="1"/>
                  </a:moveTo>
                  <a:cubicBezTo>
                    <a:pt x="12834" y="1"/>
                    <a:pt x="12727" y="35"/>
                    <a:pt x="12632" y="108"/>
                  </a:cubicBezTo>
                  <a:cubicBezTo>
                    <a:pt x="12532" y="208"/>
                    <a:pt x="12407" y="284"/>
                    <a:pt x="12307" y="384"/>
                  </a:cubicBezTo>
                  <a:cubicBezTo>
                    <a:pt x="11530" y="1036"/>
                    <a:pt x="10753" y="1712"/>
                    <a:pt x="9976" y="2389"/>
                  </a:cubicBezTo>
                  <a:cubicBezTo>
                    <a:pt x="9149" y="3066"/>
                    <a:pt x="8322" y="3742"/>
                    <a:pt x="7495" y="4419"/>
                  </a:cubicBezTo>
                  <a:cubicBezTo>
                    <a:pt x="6693" y="5096"/>
                    <a:pt x="5865" y="5798"/>
                    <a:pt x="5038" y="6474"/>
                  </a:cubicBezTo>
                  <a:cubicBezTo>
                    <a:pt x="4587" y="6875"/>
                    <a:pt x="4111" y="7251"/>
                    <a:pt x="3660" y="7652"/>
                  </a:cubicBezTo>
                  <a:cubicBezTo>
                    <a:pt x="3484" y="7803"/>
                    <a:pt x="3309" y="7953"/>
                    <a:pt x="3134" y="8103"/>
                  </a:cubicBezTo>
                  <a:cubicBezTo>
                    <a:pt x="3008" y="8229"/>
                    <a:pt x="2858" y="8354"/>
                    <a:pt x="2708" y="8504"/>
                  </a:cubicBezTo>
                  <a:cubicBezTo>
                    <a:pt x="2657" y="8529"/>
                    <a:pt x="2632" y="8554"/>
                    <a:pt x="2582" y="8605"/>
                  </a:cubicBezTo>
                  <a:cubicBezTo>
                    <a:pt x="2582" y="8605"/>
                    <a:pt x="2557" y="8630"/>
                    <a:pt x="2557" y="8630"/>
                  </a:cubicBezTo>
                  <a:cubicBezTo>
                    <a:pt x="2557" y="8630"/>
                    <a:pt x="2532" y="8655"/>
                    <a:pt x="2507" y="8655"/>
                  </a:cubicBezTo>
                  <a:cubicBezTo>
                    <a:pt x="2482" y="8680"/>
                    <a:pt x="2482" y="8705"/>
                    <a:pt x="2457" y="8730"/>
                  </a:cubicBezTo>
                  <a:cubicBezTo>
                    <a:pt x="2418" y="8749"/>
                    <a:pt x="2395" y="8783"/>
                    <a:pt x="2363" y="8809"/>
                  </a:cubicBezTo>
                  <a:lnTo>
                    <a:pt x="2363" y="8809"/>
                  </a:lnTo>
                  <a:cubicBezTo>
                    <a:pt x="2353" y="8814"/>
                    <a:pt x="2344" y="8820"/>
                    <a:pt x="2334" y="8829"/>
                  </a:cubicBezTo>
                  <a:lnTo>
                    <a:pt x="2334" y="8829"/>
                  </a:lnTo>
                  <a:cubicBezTo>
                    <a:pt x="2333" y="8829"/>
                    <a:pt x="2332" y="8830"/>
                    <a:pt x="2332" y="8830"/>
                  </a:cubicBezTo>
                  <a:cubicBezTo>
                    <a:pt x="2332" y="8830"/>
                    <a:pt x="2332" y="8830"/>
                    <a:pt x="2333" y="8830"/>
                  </a:cubicBezTo>
                  <a:lnTo>
                    <a:pt x="2333" y="8830"/>
                  </a:lnTo>
                  <a:cubicBezTo>
                    <a:pt x="2324" y="8838"/>
                    <a:pt x="2315" y="8846"/>
                    <a:pt x="2307" y="8855"/>
                  </a:cubicBezTo>
                  <a:cubicBezTo>
                    <a:pt x="2281" y="8880"/>
                    <a:pt x="2281" y="8880"/>
                    <a:pt x="2256" y="8905"/>
                  </a:cubicBezTo>
                  <a:cubicBezTo>
                    <a:pt x="2256" y="8905"/>
                    <a:pt x="2231" y="8930"/>
                    <a:pt x="2206" y="8955"/>
                  </a:cubicBezTo>
                  <a:lnTo>
                    <a:pt x="2181" y="8955"/>
                  </a:lnTo>
                  <a:cubicBezTo>
                    <a:pt x="2181" y="8980"/>
                    <a:pt x="2181" y="8980"/>
                    <a:pt x="2156" y="8980"/>
                  </a:cubicBezTo>
                  <a:cubicBezTo>
                    <a:pt x="2156" y="9006"/>
                    <a:pt x="2131" y="9031"/>
                    <a:pt x="2131" y="9031"/>
                  </a:cubicBezTo>
                  <a:cubicBezTo>
                    <a:pt x="2106" y="9031"/>
                    <a:pt x="2106" y="9056"/>
                    <a:pt x="2106" y="9056"/>
                  </a:cubicBezTo>
                  <a:cubicBezTo>
                    <a:pt x="2081" y="9056"/>
                    <a:pt x="2081" y="9081"/>
                    <a:pt x="2056" y="9081"/>
                  </a:cubicBezTo>
                  <a:cubicBezTo>
                    <a:pt x="2031" y="9106"/>
                    <a:pt x="2006" y="9131"/>
                    <a:pt x="1981" y="9156"/>
                  </a:cubicBezTo>
                  <a:cubicBezTo>
                    <a:pt x="1956" y="9181"/>
                    <a:pt x="1956" y="9206"/>
                    <a:pt x="1931" y="9206"/>
                  </a:cubicBezTo>
                  <a:cubicBezTo>
                    <a:pt x="1931" y="9206"/>
                    <a:pt x="1931" y="9231"/>
                    <a:pt x="1906" y="9231"/>
                  </a:cubicBezTo>
                  <a:cubicBezTo>
                    <a:pt x="1906" y="9231"/>
                    <a:pt x="1906" y="9231"/>
                    <a:pt x="1880" y="9256"/>
                  </a:cubicBezTo>
                  <a:cubicBezTo>
                    <a:pt x="1855" y="9281"/>
                    <a:pt x="1830" y="9306"/>
                    <a:pt x="1805" y="9331"/>
                  </a:cubicBezTo>
                  <a:cubicBezTo>
                    <a:pt x="1730" y="9381"/>
                    <a:pt x="1655" y="9457"/>
                    <a:pt x="1605" y="9532"/>
                  </a:cubicBezTo>
                  <a:cubicBezTo>
                    <a:pt x="1404" y="9707"/>
                    <a:pt x="1229" y="9883"/>
                    <a:pt x="1053" y="10058"/>
                  </a:cubicBezTo>
                  <a:cubicBezTo>
                    <a:pt x="903" y="10209"/>
                    <a:pt x="728" y="10384"/>
                    <a:pt x="577" y="10559"/>
                  </a:cubicBezTo>
                  <a:cubicBezTo>
                    <a:pt x="427" y="10735"/>
                    <a:pt x="276" y="10910"/>
                    <a:pt x="151" y="11111"/>
                  </a:cubicBezTo>
                  <a:cubicBezTo>
                    <a:pt x="1" y="11336"/>
                    <a:pt x="26" y="11637"/>
                    <a:pt x="251" y="11813"/>
                  </a:cubicBezTo>
                  <a:cubicBezTo>
                    <a:pt x="352" y="11863"/>
                    <a:pt x="452" y="11888"/>
                    <a:pt x="552" y="11888"/>
                  </a:cubicBezTo>
                  <a:cubicBezTo>
                    <a:pt x="703" y="11888"/>
                    <a:pt x="853" y="11838"/>
                    <a:pt x="953" y="11687"/>
                  </a:cubicBezTo>
                  <a:cubicBezTo>
                    <a:pt x="1028" y="11562"/>
                    <a:pt x="1129" y="11437"/>
                    <a:pt x="1229" y="11311"/>
                  </a:cubicBezTo>
                  <a:lnTo>
                    <a:pt x="1229" y="11311"/>
                  </a:lnTo>
                  <a:cubicBezTo>
                    <a:pt x="1229" y="11323"/>
                    <a:pt x="1223" y="11336"/>
                    <a:pt x="1217" y="11345"/>
                  </a:cubicBezTo>
                  <a:lnTo>
                    <a:pt x="1217" y="11345"/>
                  </a:lnTo>
                  <a:cubicBezTo>
                    <a:pt x="1311" y="11225"/>
                    <a:pt x="1385" y="11106"/>
                    <a:pt x="1505" y="11011"/>
                  </a:cubicBezTo>
                  <a:cubicBezTo>
                    <a:pt x="1630" y="10860"/>
                    <a:pt x="1780" y="10735"/>
                    <a:pt x="1906" y="10584"/>
                  </a:cubicBezTo>
                  <a:cubicBezTo>
                    <a:pt x="2031" y="10484"/>
                    <a:pt x="2131" y="10384"/>
                    <a:pt x="2256" y="10259"/>
                  </a:cubicBezTo>
                  <a:cubicBezTo>
                    <a:pt x="2332" y="10183"/>
                    <a:pt x="2407" y="10108"/>
                    <a:pt x="2482" y="10033"/>
                  </a:cubicBezTo>
                  <a:cubicBezTo>
                    <a:pt x="2482" y="10033"/>
                    <a:pt x="2507" y="10033"/>
                    <a:pt x="2507" y="10008"/>
                  </a:cubicBezTo>
                  <a:cubicBezTo>
                    <a:pt x="2532" y="10008"/>
                    <a:pt x="2532" y="10008"/>
                    <a:pt x="2557" y="9983"/>
                  </a:cubicBezTo>
                  <a:cubicBezTo>
                    <a:pt x="2582" y="9958"/>
                    <a:pt x="2607" y="9933"/>
                    <a:pt x="2607" y="9933"/>
                  </a:cubicBezTo>
                  <a:cubicBezTo>
                    <a:pt x="2657" y="9883"/>
                    <a:pt x="2682" y="9858"/>
                    <a:pt x="2708" y="9833"/>
                  </a:cubicBezTo>
                  <a:cubicBezTo>
                    <a:pt x="2733" y="9808"/>
                    <a:pt x="2758" y="9808"/>
                    <a:pt x="2758" y="9782"/>
                  </a:cubicBezTo>
                  <a:cubicBezTo>
                    <a:pt x="2783" y="9782"/>
                    <a:pt x="2783" y="9757"/>
                    <a:pt x="2808" y="9732"/>
                  </a:cubicBezTo>
                  <a:cubicBezTo>
                    <a:pt x="2808" y="9732"/>
                    <a:pt x="2833" y="9707"/>
                    <a:pt x="2858" y="9707"/>
                  </a:cubicBezTo>
                  <a:cubicBezTo>
                    <a:pt x="2858" y="9682"/>
                    <a:pt x="2858" y="9682"/>
                    <a:pt x="2883" y="9682"/>
                  </a:cubicBezTo>
                  <a:cubicBezTo>
                    <a:pt x="2883" y="9657"/>
                    <a:pt x="2883" y="9657"/>
                    <a:pt x="2908" y="9657"/>
                  </a:cubicBezTo>
                  <a:cubicBezTo>
                    <a:pt x="2908" y="9632"/>
                    <a:pt x="2933" y="9632"/>
                    <a:pt x="2958" y="9607"/>
                  </a:cubicBezTo>
                  <a:cubicBezTo>
                    <a:pt x="2958" y="9607"/>
                    <a:pt x="2958" y="9607"/>
                    <a:pt x="2958" y="9582"/>
                  </a:cubicBezTo>
                  <a:cubicBezTo>
                    <a:pt x="2983" y="9582"/>
                    <a:pt x="2983" y="9582"/>
                    <a:pt x="3008" y="9557"/>
                  </a:cubicBezTo>
                  <a:cubicBezTo>
                    <a:pt x="3033" y="9532"/>
                    <a:pt x="3058" y="9507"/>
                    <a:pt x="3083" y="9482"/>
                  </a:cubicBezTo>
                  <a:cubicBezTo>
                    <a:pt x="3109" y="9457"/>
                    <a:pt x="3109" y="9457"/>
                    <a:pt x="3134" y="9432"/>
                  </a:cubicBezTo>
                  <a:lnTo>
                    <a:pt x="3159" y="9432"/>
                  </a:lnTo>
                  <a:cubicBezTo>
                    <a:pt x="3159" y="9419"/>
                    <a:pt x="3165" y="9413"/>
                    <a:pt x="3171" y="9407"/>
                  </a:cubicBezTo>
                  <a:lnTo>
                    <a:pt x="3184" y="9407"/>
                  </a:lnTo>
                  <a:cubicBezTo>
                    <a:pt x="3184" y="9381"/>
                    <a:pt x="3184" y="9381"/>
                    <a:pt x="3209" y="9381"/>
                  </a:cubicBezTo>
                  <a:cubicBezTo>
                    <a:pt x="3209" y="9356"/>
                    <a:pt x="3209" y="9356"/>
                    <a:pt x="3209" y="9356"/>
                  </a:cubicBezTo>
                  <a:cubicBezTo>
                    <a:pt x="3259" y="9331"/>
                    <a:pt x="3309" y="9281"/>
                    <a:pt x="3359" y="9231"/>
                  </a:cubicBezTo>
                  <a:cubicBezTo>
                    <a:pt x="3810" y="8830"/>
                    <a:pt x="4261" y="8429"/>
                    <a:pt x="4738" y="8028"/>
                  </a:cubicBezTo>
                  <a:cubicBezTo>
                    <a:pt x="5089" y="7727"/>
                    <a:pt x="5464" y="7402"/>
                    <a:pt x="5840" y="7101"/>
                  </a:cubicBezTo>
                  <a:cubicBezTo>
                    <a:pt x="6667" y="6399"/>
                    <a:pt x="7495" y="5722"/>
                    <a:pt x="8322" y="5021"/>
                  </a:cubicBezTo>
                  <a:cubicBezTo>
                    <a:pt x="9174" y="4319"/>
                    <a:pt x="10051" y="3617"/>
                    <a:pt x="10878" y="2890"/>
                  </a:cubicBezTo>
                  <a:cubicBezTo>
                    <a:pt x="11680" y="2214"/>
                    <a:pt x="12457" y="1537"/>
                    <a:pt x="13259" y="885"/>
                  </a:cubicBezTo>
                  <a:cubicBezTo>
                    <a:pt x="13459" y="710"/>
                    <a:pt x="13510" y="384"/>
                    <a:pt x="13334" y="183"/>
                  </a:cubicBezTo>
                  <a:cubicBezTo>
                    <a:pt x="13232" y="67"/>
                    <a:pt x="13088" y="1"/>
                    <a:pt x="12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2403650" y="755575"/>
              <a:ext cx="118450" cy="96600"/>
            </a:xfrm>
            <a:custGeom>
              <a:avLst/>
              <a:gdLst/>
              <a:ahLst/>
              <a:cxnLst/>
              <a:rect l="l" t="t" r="r" b="b"/>
              <a:pathLst>
                <a:path w="4738" h="3864" extrusionOk="0">
                  <a:moveTo>
                    <a:pt x="1142" y="0"/>
                  </a:moveTo>
                  <a:cubicBezTo>
                    <a:pt x="963" y="0"/>
                    <a:pt x="792" y="97"/>
                    <a:pt x="702" y="254"/>
                  </a:cubicBezTo>
                  <a:cubicBezTo>
                    <a:pt x="627" y="405"/>
                    <a:pt x="602" y="580"/>
                    <a:pt x="552" y="731"/>
                  </a:cubicBezTo>
                  <a:cubicBezTo>
                    <a:pt x="527" y="831"/>
                    <a:pt x="502" y="956"/>
                    <a:pt x="452" y="1057"/>
                  </a:cubicBezTo>
                  <a:cubicBezTo>
                    <a:pt x="377" y="1307"/>
                    <a:pt x="301" y="1558"/>
                    <a:pt x="226" y="1833"/>
                  </a:cubicBezTo>
                  <a:cubicBezTo>
                    <a:pt x="201" y="1934"/>
                    <a:pt x="151" y="2059"/>
                    <a:pt x="126" y="2184"/>
                  </a:cubicBezTo>
                  <a:cubicBezTo>
                    <a:pt x="101" y="2285"/>
                    <a:pt x="51" y="2385"/>
                    <a:pt x="26" y="2485"/>
                  </a:cubicBezTo>
                  <a:cubicBezTo>
                    <a:pt x="26" y="2585"/>
                    <a:pt x="1" y="2661"/>
                    <a:pt x="1" y="2736"/>
                  </a:cubicBezTo>
                  <a:cubicBezTo>
                    <a:pt x="1" y="2811"/>
                    <a:pt x="26" y="2861"/>
                    <a:pt x="51" y="2936"/>
                  </a:cubicBezTo>
                  <a:cubicBezTo>
                    <a:pt x="76" y="3036"/>
                    <a:pt x="151" y="3162"/>
                    <a:pt x="226" y="3262"/>
                  </a:cubicBezTo>
                  <a:cubicBezTo>
                    <a:pt x="427" y="3463"/>
                    <a:pt x="702" y="3588"/>
                    <a:pt x="978" y="3663"/>
                  </a:cubicBezTo>
                  <a:cubicBezTo>
                    <a:pt x="1279" y="3738"/>
                    <a:pt x="1580" y="3788"/>
                    <a:pt x="1905" y="3813"/>
                  </a:cubicBezTo>
                  <a:cubicBezTo>
                    <a:pt x="2181" y="3838"/>
                    <a:pt x="2457" y="3838"/>
                    <a:pt x="2732" y="3864"/>
                  </a:cubicBezTo>
                  <a:lnTo>
                    <a:pt x="3284" y="3864"/>
                  </a:lnTo>
                  <a:cubicBezTo>
                    <a:pt x="3610" y="3864"/>
                    <a:pt x="3935" y="3864"/>
                    <a:pt x="4236" y="3838"/>
                  </a:cubicBezTo>
                  <a:cubicBezTo>
                    <a:pt x="4512" y="3838"/>
                    <a:pt x="4737" y="3613"/>
                    <a:pt x="4712" y="3337"/>
                  </a:cubicBezTo>
                  <a:cubicBezTo>
                    <a:pt x="4712" y="3076"/>
                    <a:pt x="4509" y="2859"/>
                    <a:pt x="4253" y="2859"/>
                  </a:cubicBezTo>
                  <a:cubicBezTo>
                    <a:pt x="4239" y="2859"/>
                    <a:pt x="4225" y="2860"/>
                    <a:pt x="4211" y="2861"/>
                  </a:cubicBezTo>
                  <a:cubicBezTo>
                    <a:pt x="3935" y="2874"/>
                    <a:pt x="3653" y="2880"/>
                    <a:pt x="3368" y="2880"/>
                  </a:cubicBezTo>
                  <a:cubicBezTo>
                    <a:pt x="3083" y="2880"/>
                    <a:pt x="2795" y="2874"/>
                    <a:pt x="2507" y="2861"/>
                  </a:cubicBezTo>
                  <a:cubicBezTo>
                    <a:pt x="2156" y="2836"/>
                    <a:pt x="1780" y="2811"/>
                    <a:pt x="1429" y="2761"/>
                  </a:cubicBezTo>
                  <a:cubicBezTo>
                    <a:pt x="1354" y="2736"/>
                    <a:pt x="1279" y="2736"/>
                    <a:pt x="1204" y="2711"/>
                  </a:cubicBezTo>
                  <a:cubicBezTo>
                    <a:pt x="1153" y="2686"/>
                    <a:pt x="1128" y="2661"/>
                    <a:pt x="1078" y="2661"/>
                  </a:cubicBezTo>
                  <a:cubicBezTo>
                    <a:pt x="1053" y="2635"/>
                    <a:pt x="1028" y="2635"/>
                    <a:pt x="1028" y="2635"/>
                  </a:cubicBezTo>
                  <a:cubicBezTo>
                    <a:pt x="1053" y="2510"/>
                    <a:pt x="1078" y="2410"/>
                    <a:pt x="1128" y="2310"/>
                  </a:cubicBezTo>
                  <a:cubicBezTo>
                    <a:pt x="1179" y="2134"/>
                    <a:pt x="1204" y="1984"/>
                    <a:pt x="1254" y="1808"/>
                  </a:cubicBezTo>
                  <a:cubicBezTo>
                    <a:pt x="1354" y="1483"/>
                    <a:pt x="1454" y="1157"/>
                    <a:pt x="1554" y="856"/>
                  </a:cubicBezTo>
                  <a:cubicBezTo>
                    <a:pt x="1554" y="806"/>
                    <a:pt x="1554" y="781"/>
                    <a:pt x="1580" y="756"/>
                  </a:cubicBezTo>
                  <a:cubicBezTo>
                    <a:pt x="1605" y="681"/>
                    <a:pt x="1630" y="605"/>
                    <a:pt x="1655" y="530"/>
                  </a:cubicBezTo>
                  <a:cubicBezTo>
                    <a:pt x="1680" y="280"/>
                    <a:pt x="1479" y="29"/>
                    <a:pt x="1204" y="4"/>
                  </a:cubicBezTo>
                  <a:cubicBezTo>
                    <a:pt x="1183" y="1"/>
                    <a:pt x="1163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374200" y="770075"/>
              <a:ext cx="137875" cy="119075"/>
            </a:xfrm>
            <a:custGeom>
              <a:avLst/>
              <a:gdLst/>
              <a:ahLst/>
              <a:cxnLst/>
              <a:rect l="l" t="t" r="r" b="b"/>
              <a:pathLst>
                <a:path w="5515" h="4763" extrusionOk="0">
                  <a:moveTo>
                    <a:pt x="1323" y="2257"/>
                  </a:moveTo>
                  <a:cubicBezTo>
                    <a:pt x="1325" y="2265"/>
                    <a:pt x="1327" y="2273"/>
                    <a:pt x="1329" y="2281"/>
                  </a:cubicBezTo>
                  <a:cubicBezTo>
                    <a:pt x="1329" y="2273"/>
                    <a:pt x="1326" y="2265"/>
                    <a:pt x="1323" y="2257"/>
                  </a:cubicBezTo>
                  <a:close/>
                  <a:moveTo>
                    <a:pt x="1057" y="3322"/>
                  </a:moveTo>
                  <a:cubicBezTo>
                    <a:pt x="1065" y="3334"/>
                    <a:pt x="1084" y="3334"/>
                    <a:pt x="1103" y="3334"/>
                  </a:cubicBezTo>
                  <a:cubicBezTo>
                    <a:pt x="1088" y="3330"/>
                    <a:pt x="1072" y="3326"/>
                    <a:pt x="1057" y="3322"/>
                  </a:cubicBezTo>
                  <a:close/>
                  <a:moveTo>
                    <a:pt x="4692" y="4703"/>
                  </a:moveTo>
                  <a:cubicBezTo>
                    <a:pt x="4696" y="4708"/>
                    <a:pt x="4702" y="4712"/>
                    <a:pt x="4712" y="4712"/>
                  </a:cubicBezTo>
                  <a:cubicBezTo>
                    <a:pt x="4706" y="4709"/>
                    <a:pt x="4699" y="4706"/>
                    <a:pt x="4692" y="4703"/>
                  </a:cubicBezTo>
                  <a:close/>
                  <a:moveTo>
                    <a:pt x="577" y="0"/>
                  </a:moveTo>
                  <a:cubicBezTo>
                    <a:pt x="427" y="0"/>
                    <a:pt x="301" y="25"/>
                    <a:pt x="201" y="101"/>
                  </a:cubicBezTo>
                  <a:cubicBezTo>
                    <a:pt x="101" y="201"/>
                    <a:pt x="51" y="301"/>
                    <a:pt x="26" y="451"/>
                  </a:cubicBezTo>
                  <a:cubicBezTo>
                    <a:pt x="1" y="602"/>
                    <a:pt x="51" y="802"/>
                    <a:pt x="76" y="978"/>
                  </a:cubicBezTo>
                  <a:cubicBezTo>
                    <a:pt x="101" y="1078"/>
                    <a:pt x="101" y="1178"/>
                    <a:pt x="126" y="1279"/>
                  </a:cubicBezTo>
                  <a:cubicBezTo>
                    <a:pt x="176" y="1504"/>
                    <a:pt x="201" y="1730"/>
                    <a:pt x="251" y="1930"/>
                  </a:cubicBezTo>
                  <a:cubicBezTo>
                    <a:pt x="301" y="2156"/>
                    <a:pt x="326" y="2381"/>
                    <a:pt x="377" y="2607"/>
                  </a:cubicBezTo>
                  <a:cubicBezTo>
                    <a:pt x="427" y="2757"/>
                    <a:pt x="452" y="2933"/>
                    <a:pt x="552" y="3058"/>
                  </a:cubicBezTo>
                  <a:cubicBezTo>
                    <a:pt x="627" y="3133"/>
                    <a:pt x="702" y="3208"/>
                    <a:pt x="803" y="3258"/>
                  </a:cubicBezTo>
                  <a:cubicBezTo>
                    <a:pt x="887" y="3280"/>
                    <a:pt x="972" y="3301"/>
                    <a:pt x="1057" y="3322"/>
                  </a:cubicBezTo>
                  <a:lnTo>
                    <a:pt x="1057" y="3322"/>
                  </a:lnTo>
                  <a:cubicBezTo>
                    <a:pt x="1055" y="3319"/>
                    <a:pt x="1053" y="3314"/>
                    <a:pt x="1053" y="3309"/>
                  </a:cubicBezTo>
                  <a:lnTo>
                    <a:pt x="1053" y="3309"/>
                  </a:lnTo>
                  <a:cubicBezTo>
                    <a:pt x="1204" y="3359"/>
                    <a:pt x="1354" y="3384"/>
                    <a:pt x="1479" y="3409"/>
                  </a:cubicBezTo>
                  <a:cubicBezTo>
                    <a:pt x="1605" y="3434"/>
                    <a:pt x="1730" y="3484"/>
                    <a:pt x="1830" y="3509"/>
                  </a:cubicBezTo>
                  <a:cubicBezTo>
                    <a:pt x="2331" y="3685"/>
                    <a:pt x="2808" y="3860"/>
                    <a:pt x="3284" y="4060"/>
                  </a:cubicBezTo>
                  <a:cubicBezTo>
                    <a:pt x="3753" y="4283"/>
                    <a:pt x="4223" y="4481"/>
                    <a:pt x="4692" y="4703"/>
                  </a:cubicBezTo>
                  <a:lnTo>
                    <a:pt x="4692" y="4703"/>
                  </a:lnTo>
                  <a:cubicBezTo>
                    <a:pt x="4687" y="4696"/>
                    <a:pt x="4687" y="4687"/>
                    <a:pt x="4687" y="4687"/>
                  </a:cubicBezTo>
                  <a:lnTo>
                    <a:pt x="4687" y="4687"/>
                  </a:lnTo>
                  <a:cubicBezTo>
                    <a:pt x="4687" y="4687"/>
                    <a:pt x="4712" y="4712"/>
                    <a:pt x="4712" y="4712"/>
                  </a:cubicBezTo>
                  <a:cubicBezTo>
                    <a:pt x="4788" y="4737"/>
                    <a:pt x="4888" y="4762"/>
                    <a:pt x="4963" y="4762"/>
                  </a:cubicBezTo>
                  <a:cubicBezTo>
                    <a:pt x="4988" y="4762"/>
                    <a:pt x="5038" y="4762"/>
                    <a:pt x="5088" y="4737"/>
                  </a:cubicBezTo>
                  <a:cubicBezTo>
                    <a:pt x="5214" y="4712"/>
                    <a:pt x="5314" y="4612"/>
                    <a:pt x="5389" y="4512"/>
                  </a:cubicBezTo>
                  <a:cubicBezTo>
                    <a:pt x="5514" y="4286"/>
                    <a:pt x="5439" y="3960"/>
                    <a:pt x="5189" y="3835"/>
                  </a:cubicBezTo>
                  <a:cubicBezTo>
                    <a:pt x="4838" y="3685"/>
                    <a:pt x="4512" y="3534"/>
                    <a:pt x="4161" y="3384"/>
                  </a:cubicBezTo>
                  <a:cubicBezTo>
                    <a:pt x="3860" y="3233"/>
                    <a:pt x="3560" y="3108"/>
                    <a:pt x="3259" y="2983"/>
                  </a:cubicBezTo>
                  <a:cubicBezTo>
                    <a:pt x="2908" y="2832"/>
                    <a:pt x="2557" y="2707"/>
                    <a:pt x="2181" y="2582"/>
                  </a:cubicBezTo>
                  <a:cubicBezTo>
                    <a:pt x="1905" y="2507"/>
                    <a:pt x="1630" y="2431"/>
                    <a:pt x="1354" y="2381"/>
                  </a:cubicBezTo>
                  <a:cubicBezTo>
                    <a:pt x="1335" y="2344"/>
                    <a:pt x="1331" y="2293"/>
                    <a:pt x="1319" y="2249"/>
                  </a:cubicBezTo>
                  <a:lnTo>
                    <a:pt x="1319" y="2249"/>
                  </a:lnTo>
                  <a:cubicBezTo>
                    <a:pt x="1321" y="2252"/>
                    <a:pt x="1322" y="2255"/>
                    <a:pt x="1323" y="2257"/>
                  </a:cubicBezTo>
                  <a:lnTo>
                    <a:pt x="1323" y="2257"/>
                  </a:lnTo>
                  <a:cubicBezTo>
                    <a:pt x="1251" y="1966"/>
                    <a:pt x="1202" y="1697"/>
                    <a:pt x="1154" y="1404"/>
                  </a:cubicBezTo>
                  <a:cubicBezTo>
                    <a:pt x="1128" y="1253"/>
                    <a:pt x="1103" y="1103"/>
                    <a:pt x="1078" y="978"/>
                  </a:cubicBezTo>
                  <a:cubicBezTo>
                    <a:pt x="1053" y="827"/>
                    <a:pt x="1028" y="702"/>
                    <a:pt x="1003" y="577"/>
                  </a:cubicBezTo>
                  <a:cubicBezTo>
                    <a:pt x="1053" y="351"/>
                    <a:pt x="928" y="101"/>
                    <a:pt x="702" y="25"/>
                  </a:cubicBezTo>
                  <a:cubicBezTo>
                    <a:pt x="652" y="25"/>
                    <a:pt x="6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4" name="Picture 23"/>
          <p:cNvPicPr/>
          <p:nvPr/>
        </p:nvPicPr>
        <p:blipFill>
          <a:blip r:embed="rId1"/>
          <a:stretch>
            <a:fillRect/>
          </a:stretch>
        </p:blipFill>
        <p:spPr>
          <a:xfrm>
            <a:off x="132351" y="1206169"/>
            <a:ext cx="5508905" cy="362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SG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Đơn hàng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2294;p48"/>
          <p:cNvSpPr/>
          <p:nvPr/>
        </p:nvSpPr>
        <p:spPr>
          <a:xfrm>
            <a:off x="2940595" y="4305675"/>
            <a:ext cx="3843264" cy="57459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SG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1" name="Google Shape;3261;p68"/>
          <p:cNvGrpSpPr/>
          <p:nvPr/>
        </p:nvGrpSpPr>
        <p:grpSpPr>
          <a:xfrm rot="480000">
            <a:off x="8002625" y="146862"/>
            <a:ext cx="1062700" cy="1204925"/>
            <a:chOff x="1459400" y="651025"/>
            <a:chExt cx="1062700" cy="1204925"/>
          </a:xfrm>
        </p:grpSpPr>
        <p:sp>
          <p:nvSpPr>
            <p:cNvPr id="3262" name="Google Shape;3262;p68"/>
            <p:cNvSpPr/>
            <p:nvPr/>
          </p:nvSpPr>
          <p:spPr>
            <a:xfrm>
              <a:off x="1736350" y="651025"/>
              <a:ext cx="526975" cy="422325"/>
            </a:xfrm>
            <a:custGeom>
              <a:avLst/>
              <a:gdLst/>
              <a:ahLst/>
              <a:cxnLst/>
              <a:rect l="l" t="t" r="r" b="b"/>
              <a:pathLst>
                <a:path w="21079" h="16893" extrusionOk="0">
                  <a:moveTo>
                    <a:pt x="11003" y="984"/>
                  </a:moveTo>
                  <a:cubicBezTo>
                    <a:pt x="11160" y="984"/>
                    <a:pt x="11317" y="990"/>
                    <a:pt x="11479" y="1003"/>
                  </a:cubicBezTo>
                  <a:cubicBezTo>
                    <a:pt x="11630" y="1028"/>
                    <a:pt x="11780" y="1053"/>
                    <a:pt x="11906" y="1078"/>
                  </a:cubicBezTo>
                  <a:cubicBezTo>
                    <a:pt x="12056" y="1103"/>
                    <a:pt x="12206" y="1153"/>
                    <a:pt x="12357" y="1203"/>
                  </a:cubicBezTo>
                  <a:cubicBezTo>
                    <a:pt x="12382" y="1203"/>
                    <a:pt x="12407" y="1228"/>
                    <a:pt x="12432" y="1228"/>
                  </a:cubicBezTo>
                  <a:cubicBezTo>
                    <a:pt x="12519" y="1272"/>
                    <a:pt x="12615" y="1299"/>
                    <a:pt x="12705" y="1299"/>
                  </a:cubicBezTo>
                  <a:cubicBezTo>
                    <a:pt x="12769" y="1299"/>
                    <a:pt x="12830" y="1285"/>
                    <a:pt x="12883" y="1254"/>
                  </a:cubicBezTo>
                  <a:cubicBezTo>
                    <a:pt x="13635" y="1429"/>
                    <a:pt x="14362" y="1629"/>
                    <a:pt x="15088" y="1880"/>
                  </a:cubicBezTo>
                  <a:cubicBezTo>
                    <a:pt x="15540" y="2030"/>
                    <a:pt x="15941" y="2206"/>
                    <a:pt x="16367" y="2431"/>
                  </a:cubicBezTo>
                  <a:cubicBezTo>
                    <a:pt x="16592" y="2557"/>
                    <a:pt x="16843" y="2707"/>
                    <a:pt x="17068" y="2858"/>
                  </a:cubicBezTo>
                  <a:cubicBezTo>
                    <a:pt x="17219" y="2958"/>
                    <a:pt x="17344" y="3033"/>
                    <a:pt x="17495" y="3158"/>
                  </a:cubicBezTo>
                  <a:cubicBezTo>
                    <a:pt x="17620" y="3259"/>
                    <a:pt x="17770" y="3384"/>
                    <a:pt x="17896" y="3509"/>
                  </a:cubicBezTo>
                  <a:cubicBezTo>
                    <a:pt x="18096" y="3710"/>
                    <a:pt x="18322" y="3935"/>
                    <a:pt x="18497" y="4161"/>
                  </a:cubicBezTo>
                  <a:cubicBezTo>
                    <a:pt x="18698" y="4411"/>
                    <a:pt x="18898" y="4662"/>
                    <a:pt x="19073" y="4913"/>
                  </a:cubicBezTo>
                  <a:cubicBezTo>
                    <a:pt x="19174" y="5088"/>
                    <a:pt x="19299" y="5264"/>
                    <a:pt x="19399" y="5439"/>
                  </a:cubicBezTo>
                  <a:cubicBezTo>
                    <a:pt x="19500" y="5640"/>
                    <a:pt x="19575" y="5840"/>
                    <a:pt x="19675" y="6015"/>
                  </a:cubicBezTo>
                  <a:cubicBezTo>
                    <a:pt x="19725" y="6116"/>
                    <a:pt x="19775" y="6216"/>
                    <a:pt x="19800" y="6341"/>
                  </a:cubicBezTo>
                  <a:cubicBezTo>
                    <a:pt x="19825" y="6442"/>
                    <a:pt x="19875" y="6517"/>
                    <a:pt x="19901" y="6617"/>
                  </a:cubicBezTo>
                  <a:cubicBezTo>
                    <a:pt x="19951" y="6817"/>
                    <a:pt x="20001" y="6993"/>
                    <a:pt x="20026" y="7168"/>
                  </a:cubicBezTo>
                  <a:cubicBezTo>
                    <a:pt x="20051" y="7294"/>
                    <a:pt x="20051" y="7444"/>
                    <a:pt x="20076" y="7569"/>
                  </a:cubicBezTo>
                  <a:cubicBezTo>
                    <a:pt x="20076" y="7670"/>
                    <a:pt x="20076" y="7745"/>
                    <a:pt x="20076" y="7845"/>
                  </a:cubicBezTo>
                  <a:lnTo>
                    <a:pt x="20076" y="8146"/>
                  </a:lnTo>
                  <a:cubicBezTo>
                    <a:pt x="20076" y="8271"/>
                    <a:pt x="20076" y="8396"/>
                    <a:pt x="20051" y="8522"/>
                  </a:cubicBezTo>
                  <a:cubicBezTo>
                    <a:pt x="20026" y="8647"/>
                    <a:pt x="20001" y="8772"/>
                    <a:pt x="20001" y="8873"/>
                  </a:cubicBezTo>
                  <a:cubicBezTo>
                    <a:pt x="20001" y="8873"/>
                    <a:pt x="20001" y="8848"/>
                    <a:pt x="20001" y="8822"/>
                  </a:cubicBezTo>
                  <a:cubicBezTo>
                    <a:pt x="19976" y="8948"/>
                    <a:pt x="19951" y="9073"/>
                    <a:pt x="19926" y="9198"/>
                  </a:cubicBezTo>
                  <a:cubicBezTo>
                    <a:pt x="19875" y="9299"/>
                    <a:pt x="19850" y="9424"/>
                    <a:pt x="19825" y="9524"/>
                  </a:cubicBezTo>
                  <a:cubicBezTo>
                    <a:pt x="19775" y="9624"/>
                    <a:pt x="19750" y="9725"/>
                    <a:pt x="19700" y="9825"/>
                  </a:cubicBezTo>
                  <a:cubicBezTo>
                    <a:pt x="19650" y="9950"/>
                    <a:pt x="19600" y="10076"/>
                    <a:pt x="19550" y="10176"/>
                  </a:cubicBezTo>
                  <a:cubicBezTo>
                    <a:pt x="19449" y="10376"/>
                    <a:pt x="19349" y="10552"/>
                    <a:pt x="19224" y="10727"/>
                  </a:cubicBezTo>
                  <a:cubicBezTo>
                    <a:pt x="19124" y="10903"/>
                    <a:pt x="19023" y="11078"/>
                    <a:pt x="18923" y="11254"/>
                  </a:cubicBezTo>
                  <a:lnTo>
                    <a:pt x="18773" y="11429"/>
                  </a:lnTo>
                  <a:cubicBezTo>
                    <a:pt x="18723" y="11504"/>
                    <a:pt x="18698" y="11554"/>
                    <a:pt x="18647" y="11604"/>
                  </a:cubicBezTo>
                  <a:cubicBezTo>
                    <a:pt x="18547" y="11730"/>
                    <a:pt x="18447" y="11830"/>
                    <a:pt x="18347" y="11955"/>
                  </a:cubicBezTo>
                  <a:cubicBezTo>
                    <a:pt x="18171" y="12131"/>
                    <a:pt x="17996" y="12331"/>
                    <a:pt x="17795" y="12507"/>
                  </a:cubicBezTo>
                  <a:cubicBezTo>
                    <a:pt x="17620" y="12682"/>
                    <a:pt x="17419" y="12833"/>
                    <a:pt x="17244" y="13008"/>
                  </a:cubicBezTo>
                  <a:cubicBezTo>
                    <a:pt x="17119" y="13108"/>
                    <a:pt x="16993" y="13208"/>
                    <a:pt x="16868" y="13309"/>
                  </a:cubicBezTo>
                  <a:cubicBezTo>
                    <a:pt x="16743" y="13409"/>
                    <a:pt x="16642" y="13484"/>
                    <a:pt x="16517" y="13584"/>
                  </a:cubicBezTo>
                  <a:cubicBezTo>
                    <a:pt x="16292" y="13735"/>
                    <a:pt x="16041" y="13885"/>
                    <a:pt x="15815" y="14061"/>
                  </a:cubicBezTo>
                  <a:cubicBezTo>
                    <a:pt x="15715" y="14111"/>
                    <a:pt x="15615" y="14161"/>
                    <a:pt x="15515" y="14236"/>
                  </a:cubicBezTo>
                  <a:cubicBezTo>
                    <a:pt x="15414" y="14286"/>
                    <a:pt x="15339" y="14336"/>
                    <a:pt x="15264" y="14361"/>
                  </a:cubicBezTo>
                  <a:cubicBezTo>
                    <a:pt x="15063" y="14462"/>
                    <a:pt x="14863" y="14587"/>
                    <a:pt x="14662" y="14687"/>
                  </a:cubicBezTo>
                  <a:cubicBezTo>
                    <a:pt x="14462" y="14762"/>
                    <a:pt x="14286" y="14838"/>
                    <a:pt x="14086" y="14938"/>
                  </a:cubicBezTo>
                  <a:cubicBezTo>
                    <a:pt x="13936" y="15013"/>
                    <a:pt x="13760" y="15063"/>
                    <a:pt x="13610" y="15113"/>
                  </a:cubicBezTo>
                  <a:cubicBezTo>
                    <a:pt x="13459" y="15188"/>
                    <a:pt x="13309" y="15239"/>
                    <a:pt x="13134" y="15289"/>
                  </a:cubicBezTo>
                  <a:cubicBezTo>
                    <a:pt x="12958" y="15339"/>
                    <a:pt x="12758" y="15414"/>
                    <a:pt x="12557" y="15464"/>
                  </a:cubicBezTo>
                  <a:cubicBezTo>
                    <a:pt x="12432" y="15489"/>
                    <a:pt x="12307" y="15539"/>
                    <a:pt x="12181" y="15564"/>
                  </a:cubicBezTo>
                  <a:cubicBezTo>
                    <a:pt x="12031" y="15589"/>
                    <a:pt x="11906" y="15640"/>
                    <a:pt x="11755" y="15665"/>
                  </a:cubicBezTo>
                  <a:cubicBezTo>
                    <a:pt x="11505" y="15715"/>
                    <a:pt x="11254" y="15765"/>
                    <a:pt x="11003" y="15815"/>
                  </a:cubicBezTo>
                  <a:cubicBezTo>
                    <a:pt x="10753" y="15840"/>
                    <a:pt x="10502" y="15865"/>
                    <a:pt x="10251" y="15890"/>
                  </a:cubicBezTo>
                  <a:lnTo>
                    <a:pt x="9926" y="15890"/>
                  </a:lnTo>
                  <a:cubicBezTo>
                    <a:pt x="9800" y="15915"/>
                    <a:pt x="9675" y="15915"/>
                    <a:pt x="9550" y="15915"/>
                  </a:cubicBezTo>
                  <a:cubicBezTo>
                    <a:pt x="9299" y="15890"/>
                    <a:pt x="9048" y="15890"/>
                    <a:pt x="8798" y="15890"/>
                  </a:cubicBezTo>
                  <a:cubicBezTo>
                    <a:pt x="8672" y="15865"/>
                    <a:pt x="8547" y="15865"/>
                    <a:pt x="8422" y="15840"/>
                  </a:cubicBezTo>
                  <a:cubicBezTo>
                    <a:pt x="8322" y="15840"/>
                    <a:pt x="8196" y="15815"/>
                    <a:pt x="8096" y="15815"/>
                  </a:cubicBezTo>
                  <a:cubicBezTo>
                    <a:pt x="7820" y="15765"/>
                    <a:pt x="7545" y="15715"/>
                    <a:pt x="7269" y="15665"/>
                  </a:cubicBezTo>
                  <a:cubicBezTo>
                    <a:pt x="6918" y="15589"/>
                    <a:pt x="6542" y="15489"/>
                    <a:pt x="6191" y="15364"/>
                  </a:cubicBezTo>
                  <a:cubicBezTo>
                    <a:pt x="5840" y="15213"/>
                    <a:pt x="5464" y="15063"/>
                    <a:pt x="5139" y="14888"/>
                  </a:cubicBezTo>
                  <a:cubicBezTo>
                    <a:pt x="4838" y="14737"/>
                    <a:pt x="4562" y="14587"/>
                    <a:pt x="4286" y="14386"/>
                  </a:cubicBezTo>
                  <a:cubicBezTo>
                    <a:pt x="3936" y="14136"/>
                    <a:pt x="3585" y="13885"/>
                    <a:pt x="3284" y="13584"/>
                  </a:cubicBezTo>
                  <a:cubicBezTo>
                    <a:pt x="3033" y="13359"/>
                    <a:pt x="2783" y="13108"/>
                    <a:pt x="2557" y="12858"/>
                  </a:cubicBezTo>
                  <a:cubicBezTo>
                    <a:pt x="2357" y="12582"/>
                    <a:pt x="2131" y="12306"/>
                    <a:pt x="1956" y="12005"/>
                  </a:cubicBezTo>
                  <a:cubicBezTo>
                    <a:pt x="1780" y="11755"/>
                    <a:pt x="1655" y="11504"/>
                    <a:pt x="1530" y="11229"/>
                  </a:cubicBezTo>
                  <a:cubicBezTo>
                    <a:pt x="1404" y="11003"/>
                    <a:pt x="1329" y="10752"/>
                    <a:pt x="1254" y="10527"/>
                  </a:cubicBezTo>
                  <a:cubicBezTo>
                    <a:pt x="1179" y="10301"/>
                    <a:pt x="1129" y="10076"/>
                    <a:pt x="1078" y="9850"/>
                  </a:cubicBezTo>
                  <a:cubicBezTo>
                    <a:pt x="1053" y="9650"/>
                    <a:pt x="1028" y="9474"/>
                    <a:pt x="1028" y="9274"/>
                  </a:cubicBezTo>
                  <a:cubicBezTo>
                    <a:pt x="1028" y="9048"/>
                    <a:pt x="1028" y="8848"/>
                    <a:pt x="1028" y="8622"/>
                  </a:cubicBezTo>
                  <a:cubicBezTo>
                    <a:pt x="1053" y="8371"/>
                    <a:pt x="1103" y="8146"/>
                    <a:pt x="1154" y="7895"/>
                  </a:cubicBezTo>
                  <a:cubicBezTo>
                    <a:pt x="1204" y="7645"/>
                    <a:pt x="1279" y="7419"/>
                    <a:pt x="1354" y="7193"/>
                  </a:cubicBezTo>
                  <a:cubicBezTo>
                    <a:pt x="1479" y="6868"/>
                    <a:pt x="1605" y="6567"/>
                    <a:pt x="1755" y="6266"/>
                  </a:cubicBezTo>
                  <a:cubicBezTo>
                    <a:pt x="1931" y="5940"/>
                    <a:pt x="2131" y="5589"/>
                    <a:pt x="2357" y="5264"/>
                  </a:cubicBezTo>
                  <a:cubicBezTo>
                    <a:pt x="2607" y="4913"/>
                    <a:pt x="2883" y="4562"/>
                    <a:pt x="3184" y="4211"/>
                  </a:cubicBezTo>
                  <a:cubicBezTo>
                    <a:pt x="3484" y="3910"/>
                    <a:pt x="3785" y="3634"/>
                    <a:pt x="4086" y="3359"/>
                  </a:cubicBezTo>
                  <a:cubicBezTo>
                    <a:pt x="4412" y="3108"/>
                    <a:pt x="4738" y="2858"/>
                    <a:pt x="5088" y="2632"/>
                  </a:cubicBezTo>
                  <a:cubicBezTo>
                    <a:pt x="5389" y="2457"/>
                    <a:pt x="5690" y="2306"/>
                    <a:pt x="5966" y="2131"/>
                  </a:cubicBezTo>
                  <a:cubicBezTo>
                    <a:pt x="6091" y="2081"/>
                    <a:pt x="6191" y="2056"/>
                    <a:pt x="6291" y="2005"/>
                  </a:cubicBezTo>
                  <a:cubicBezTo>
                    <a:pt x="6392" y="1955"/>
                    <a:pt x="6492" y="1905"/>
                    <a:pt x="6617" y="1855"/>
                  </a:cubicBezTo>
                  <a:cubicBezTo>
                    <a:pt x="6843" y="1780"/>
                    <a:pt x="7068" y="1680"/>
                    <a:pt x="7294" y="1604"/>
                  </a:cubicBezTo>
                  <a:cubicBezTo>
                    <a:pt x="7494" y="1554"/>
                    <a:pt x="7670" y="1504"/>
                    <a:pt x="7845" y="1454"/>
                  </a:cubicBezTo>
                  <a:cubicBezTo>
                    <a:pt x="7996" y="1404"/>
                    <a:pt x="8146" y="1379"/>
                    <a:pt x="8296" y="1329"/>
                  </a:cubicBezTo>
                  <a:cubicBezTo>
                    <a:pt x="8472" y="1304"/>
                    <a:pt x="8622" y="1254"/>
                    <a:pt x="8798" y="1228"/>
                  </a:cubicBezTo>
                  <a:cubicBezTo>
                    <a:pt x="8973" y="1203"/>
                    <a:pt x="9149" y="1153"/>
                    <a:pt x="9324" y="1128"/>
                  </a:cubicBezTo>
                  <a:lnTo>
                    <a:pt x="9976" y="1028"/>
                  </a:lnTo>
                  <a:cubicBezTo>
                    <a:pt x="10076" y="1028"/>
                    <a:pt x="10176" y="1028"/>
                    <a:pt x="10251" y="1003"/>
                  </a:cubicBezTo>
                  <a:lnTo>
                    <a:pt x="10527" y="1003"/>
                  </a:lnTo>
                  <a:cubicBezTo>
                    <a:pt x="10690" y="990"/>
                    <a:pt x="10847" y="984"/>
                    <a:pt x="11003" y="984"/>
                  </a:cubicBezTo>
                  <a:close/>
                  <a:moveTo>
                    <a:pt x="10502" y="0"/>
                  </a:moveTo>
                  <a:cubicBezTo>
                    <a:pt x="10352" y="0"/>
                    <a:pt x="10176" y="25"/>
                    <a:pt x="10026" y="51"/>
                  </a:cubicBezTo>
                  <a:cubicBezTo>
                    <a:pt x="9926" y="51"/>
                    <a:pt x="9825" y="51"/>
                    <a:pt x="9725" y="76"/>
                  </a:cubicBezTo>
                  <a:cubicBezTo>
                    <a:pt x="9449" y="126"/>
                    <a:pt x="9149" y="151"/>
                    <a:pt x="8873" y="201"/>
                  </a:cubicBezTo>
                  <a:cubicBezTo>
                    <a:pt x="8723" y="226"/>
                    <a:pt x="8572" y="251"/>
                    <a:pt x="8422" y="301"/>
                  </a:cubicBezTo>
                  <a:cubicBezTo>
                    <a:pt x="8296" y="326"/>
                    <a:pt x="8171" y="351"/>
                    <a:pt x="8021" y="376"/>
                  </a:cubicBezTo>
                  <a:cubicBezTo>
                    <a:pt x="7921" y="401"/>
                    <a:pt x="7795" y="426"/>
                    <a:pt x="7695" y="452"/>
                  </a:cubicBezTo>
                  <a:cubicBezTo>
                    <a:pt x="7545" y="502"/>
                    <a:pt x="7369" y="552"/>
                    <a:pt x="7219" y="602"/>
                  </a:cubicBezTo>
                  <a:cubicBezTo>
                    <a:pt x="7119" y="627"/>
                    <a:pt x="7018" y="652"/>
                    <a:pt x="6918" y="702"/>
                  </a:cubicBezTo>
                  <a:cubicBezTo>
                    <a:pt x="6743" y="752"/>
                    <a:pt x="6592" y="802"/>
                    <a:pt x="6417" y="878"/>
                  </a:cubicBezTo>
                  <a:cubicBezTo>
                    <a:pt x="6166" y="978"/>
                    <a:pt x="5916" y="1078"/>
                    <a:pt x="5665" y="1203"/>
                  </a:cubicBezTo>
                  <a:cubicBezTo>
                    <a:pt x="5389" y="1329"/>
                    <a:pt x="5164" y="1454"/>
                    <a:pt x="4913" y="1604"/>
                  </a:cubicBezTo>
                  <a:cubicBezTo>
                    <a:pt x="4387" y="1880"/>
                    <a:pt x="3885" y="2256"/>
                    <a:pt x="3434" y="2632"/>
                  </a:cubicBezTo>
                  <a:cubicBezTo>
                    <a:pt x="2306" y="3584"/>
                    <a:pt x="1379" y="4762"/>
                    <a:pt x="753" y="6091"/>
                  </a:cubicBezTo>
                  <a:cubicBezTo>
                    <a:pt x="427" y="6742"/>
                    <a:pt x="201" y="7444"/>
                    <a:pt x="101" y="8171"/>
                  </a:cubicBezTo>
                  <a:cubicBezTo>
                    <a:pt x="1" y="8873"/>
                    <a:pt x="1" y="9599"/>
                    <a:pt x="176" y="10326"/>
                  </a:cubicBezTo>
                  <a:cubicBezTo>
                    <a:pt x="327" y="11028"/>
                    <a:pt x="627" y="11730"/>
                    <a:pt x="1003" y="12356"/>
                  </a:cubicBezTo>
                  <a:cubicBezTo>
                    <a:pt x="1404" y="13008"/>
                    <a:pt x="1855" y="13609"/>
                    <a:pt x="2382" y="14111"/>
                  </a:cubicBezTo>
                  <a:cubicBezTo>
                    <a:pt x="2657" y="14386"/>
                    <a:pt x="2958" y="14637"/>
                    <a:pt x="3259" y="14863"/>
                  </a:cubicBezTo>
                  <a:cubicBezTo>
                    <a:pt x="3535" y="15088"/>
                    <a:pt x="3835" y="15289"/>
                    <a:pt x="4136" y="15464"/>
                  </a:cubicBezTo>
                  <a:cubicBezTo>
                    <a:pt x="4738" y="15840"/>
                    <a:pt x="5414" y="16141"/>
                    <a:pt x="6091" y="16366"/>
                  </a:cubicBezTo>
                  <a:cubicBezTo>
                    <a:pt x="6442" y="16467"/>
                    <a:pt x="6818" y="16592"/>
                    <a:pt x="7194" y="16642"/>
                  </a:cubicBezTo>
                  <a:cubicBezTo>
                    <a:pt x="7319" y="16667"/>
                    <a:pt x="7444" y="16692"/>
                    <a:pt x="7570" y="16717"/>
                  </a:cubicBezTo>
                  <a:cubicBezTo>
                    <a:pt x="7695" y="16742"/>
                    <a:pt x="7820" y="16767"/>
                    <a:pt x="7946" y="16792"/>
                  </a:cubicBezTo>
                  <a:cubicBezTo>
                    <a:pt x="8096" y="16792"/>
                    <a:pt x="8246" y="16818"/>
                    <a:pt x="8372" y="16843"/>
                  </a:cubicBezTo>
                  <a:cubicBezTo>
                    <a:pt x="8497" y="16843"/>
                    <a:pt x="8647" y="16868"/>
                    <a:pt x="8773" y="16868"/>
                  </a:cubicBezTo>
                  <a:cubicBezTo>
                    <a:pt x="8923" y="16868"/>
                    <a:pt x="9048" y="16893"/>
                    <a:pt x="9199" y="16893"/>
                  </a:cubicBezTo>
                  <a:lnTo>
                    <a:pt x="10001" y="16893"/>
                  </a:lnTo>
                  <a:cubicBezTo>
                    <a:pt x="10063" y="16880"/>
                    <a:pt x="10126" y="16880"/>
                    <a:pt x="10189" y="16880"/>
                  </a:cubicBezTo>
                  <a:cubicBezTo>
                    <a:pt x="10251" y="16880"/>
                    <a:pt x="10314" y="16880"/>
                    <a:pt x="10377" y="16868"/>
                  </a:cubicBezTo>
                  <a:cubicBezTo>
                    <a:pt x="10527" y="16843"/>
                    <a:pt x="10677" y="16843"/>
                    <a:pt x="10828" y="16818"/>
                  </a:cubicBezTo>
                  <a:cubicBezTo>
                    <a:pt x="10953" y="16818"/>
                    <a:pt x="11078" y="16792"/>
                    <a:pt x="11204" y="16767"/>
                  </a:cubicBezTo>
                  <a:cubicBezTo>
                    <a:pt x="11354" y="16742"/>
                    <a:pt x="11505" y="16717"/>
                    <a:pt x="11655" y="16692"/>
                  </a:cubicBezTo>
                  <a:cubicBezTo>
                    <a:pt x="11780" y="16667"/>
                    <a:pt x="11906" y="16642"/>
                    <a:pt x="12006" y="16617"/>
                  </a:cubicBezTo>
                  <a:cubicBezTo>
                    <a:pt x="12156" y="16592"/>
                    <a:pt x="12307" y="16542"/>
                    <a:pt x="12432" y="16517"/>
                  </a:cubicBezTo>
                  <a:cubicBezTo>
                    <a:pt x="12582" y="16492"/>
                    <a:pt x="12733" y="16442"/>
                    <a:pt x="12858" y="16417"/>
                  </a:cubicBezTo>
                  <a:cubicBezTo>
                    <a:pt x="12983" y="16366"/>
                    <a:pt x="13109" y="16341"/>
                    <a:pt x="13234" y="16291"/>
                  </a:cubicBezTo>
                  <a:cubicBezTo>
                    <a:pt x="13359" y="16241"/>
                    <a:pt x="13510" y="16216"/>
                    <a:pt x="13635" y="16166"/>
                  </a:cubicBezTo>
                  <a:cubicBezTo>
                    <a:pt x="13760" y="16116"/>
                    <a:pt x="13885" y="16066"/>
                    <a:pt x="13986" y="16041"/>
                  </a:cubicBezTo>
                  <a:cubicBezTo>
                    <a:pt x="14111" y="15990"/>
                    <a:pt x="14261" y="15940"/>
                    <a:pt x="14387" y="15890"/>
                  </a:cubicBezTo>
                  <a:cubicBezTo>
                    <a:pt x="14512" y="15815"/>
                    <a:pt x="14637" y="15765"/>
                    <a:pt x="14738" y="15715"/>
                  </a:cubicBezTo>
                  <a:cubicBezTo>
                    <a:pt x="14863" y="15665"/>
                    <a:pt x="15013" y="15615"/>
                    <a:pt x="15114" y="15539"/>
                  </a:cubicBezTo>
                  <a:cubicBezTo>
                    <a:pt x="15264" y="15489"/>
                    <a:pt x="15389" y="15414"/>
                    <a:pt x="15540" y="15339"/>
                  </a:cubicBezTo>
                  <a:cubicBezTo>
                    <a:pt x="15790" y="15213"/>
                    <a:pt x="16016" y="15063"/>
                    <a:pt x="16266" y="14938"/>
                  </a:cubicBezTo>
                  <a:cubicBezTo>
                    <a:pt x="16367" y="14863"/>
                    <a:pt x="16467" y="14787"/>
                    <a:pt x="16567" y="14737"/>
                  </a:cubicBezTo>
                  <a:cubicBezTo>
                    <a:pt x="16667" y="14662"/>
                    <a:pt x="16793" y="14612"/>
                    <a:pt x="16893" y="14537"/>
                  </a:cubicBezTo>
                  <a:cubicBezTo>
                    <a:pt x="17094" y="14386"/>
                    <a:pt x="17294" y="14236"/>
                    <a:pt x="17495" y="14061"/>
                  </a:cubicBezTo>
                  <a:cubicBezTo>
                    <a:pt x="17745" y="13885"/>
                    <a:pt x="17971" y="13685"/>
                    <a:pt x="18196" y="13484"/>
                  </a:cubicBezTo>
                  <a:cubicBezTo>
                    <a:pt x="18372" y="13334"/>
                    <a:pt x="18547" y="13158"/>
                    <a:pt x="18723" y="12983"/>
                  </a:cubicBezTo>
                  <a:cubicBezTo>
                    <a:pt x="18823" y="12883"/>
                    <a:pt x="18948" y="12757"/>
                    <a:pt x="19048" y="12657"/>
                  </a:cubicBezTo>
                  <a:cubicBezTo>
                    <a:pt x="19149" y="12532"/>
                    <a:pt x="19249" y="12432"/>
                    <a:pt x="19324" y="12331"/>
                  </a:cubicBezTo>
                  <a:cubicBezTo>
                    <a:pt x="19500" y="12131"/>
                    <a:pt x="19650" y="11930"/>
                    <a:pt x="19775" y="11730"/>
                  </a:cubicBezTo>
                  <a:cubicBezTo>
                    <a:pt x="19926" y="11479"/>
                    <a:pt x="20101" y="11254"/>
                    <a:pt x="20226" y="11003"/>
                  </a:cubicBezTo>
                  <a:cubicBezTo>
                    <a:pt x="20276" y="10878"/>
                    <a:pt x="20352" y="10752"/>
                    <a:pt x="20402" y="10652"/>
                  </a:cubicBezTo>
                  <a:cubicBezTo>
                    <a:pt x="20477" y="10502"/>
                    <a:pt x="20527" y="10376"/>
                    <a:pt x="20602" y="10226"/>
                  </a:cubicBezTo>
                  <a:cubicBezTo>
                    <a:pt x="20652" y="10126"/>
                    <a:pt x="20703" y="10000"/>
                    <a:pt x="20728" y="9875"/>
                  </a:cubicBezTo>
                  <a:cubicBezTo>
                    <a:pt x="20803" y="9750"/>
                    <a:pt x="20828" y="9599"/>
                    <a:pt x="20878" y="9474"/>
                  </a:cubicBezTo>
                  <a:cubicBezTo>
                    <a:pt x="20903" y="9349"/>
                    <a:pt x="20928" y="9223"/>
                    <a:pt x="20953" y="9098"/>
                  </a:cubicBezTo>
                  <a:cubicBezTo>
                    <a:pt x="20978" y="8948"/>
                    <a:pt x="21003" y="8822"/>
                    <a:pt x="21028" y="8672"/>
                  </a:cubicBezTo>
                  <a:cubicBezTo>
                    <a:pt x="21028" y="8547"/>
                    <a:pt x="21053" y="8421"/>
                    <a:pt x="21053" y="8296"/>
                  </a:cubicBezTo>
                  <a:cubicBezTo>
                    <a:pt x="21079" y="8171"/>
                    <a:pt x="21079" y="8020"/>
                    <a:pt x="21079" y="7870"/>
                  </a:cubicBezTo>
                  <a:cubicBezTo>
                    <a:pt x="21053" y="7720"/>
                    <a:pt x="21053" y="7544"/>
                    <a:pt x="21053" y="7369"/>
                  </a:cubicBezTo>
                  <a:cubicBezTo>
                    <a:pt x="21028" y="7118"/>
                    <a:pt x="20978" y="6868"/>
                    <a:pt x="20903" y="6617"/>
                  </a:cubicBezTo>
                  <a:cubicBezTo>
                    <a:pt x="20853" y="6341"/>
                    <a:pt x="20753" y="6066"/>
                    <a:pt x="20652" y="5790"/>
                  </a:cubicBezTo>
                  <a:cubicBezTo>
                    <a:pt x="20552" y="5539"/>
                    <a:pt x="20427" y="5289"/>
                    <a:pt x="20302" y="5038"/>
                  </a:cubicBezTo>
                  <a:cubicBezTo>
                    <a:pt x="20051" y="4587"/>
                    <a:pt x="19775" y="4161"/>
                    <a:pt x="19474" y="3760"/>
                  </a:cubicBezTo>
                  <a:cubicBezTo>
                    <a:pt x="19124" y="3334"/>
                    <a:pt x="18748" y="2908"/>
                    <a:pt x="18322" y="2557"/>
                  </a:cubicBezTo>
                  <a:cubicBezTo>
                    <a:pt x="18096" y="2381"/>
                    <a:pt x="17896" y="2206"/>
                    <a:pt x="17670" y="2056"/>
                  </a:cubicBezTo>
                  <a:cubicBezTo>
                    <a:pt x="17444" y="1905"/>
                    <a:pt x="17219" y="1780"/>
                    <a:pt x="16993" y="1655"/>
                  </a:cubicBezTo>
                  <a:cubicBezTo>
                    <a:pt x="16542" y="1404"/>
                    <a:pt x="16091" y="1178"/>
                    <a:pt x="15590" y="1003"/>
                  </a:cubicBezTo>
                  <a:cubicBezTo>
                    <a:pt x="14637" y="652"/>
                    <a:pt x="13610" y="401"/>
                    <a:pt x="12607" y="201"/>
                  </a:cubicBezTo>
                  <a:cubicBezTo>
                    <a:pt x="12582" y="188"/>
                    <a:pt x="12551" y="182"/>
                    <a:pt x="12520" y="182"/>
                  </a:cubicBezTo>
                  <a:cubicBezTo>
                    <a:pt x="12488" y="182"/>
                    <a:pt x="12457" y="188"/>
                    <a:pt x="12432" y="201"/>
                  </a:cubicBezTo>
                  <a:cubicBezTo>
                    <a:pt x="12281" y="151"/>
                    <a:pt x="12156" y="101"/>
                    <a:pt x="12006" y="76"/>
                  </a:cubicBezTo>
                  <a:cubicBezTo>
                    <a:pt x="11780" y="51"/>
                    <a:pt x="11555" y="25"/>
                    <a:pt x="1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1948750" y="725800"/>
              <a:ext cx="36375" cy="110700"/>
            </a:xfrm>
            <a:custGeom>
              <a:avLst/>
              <a:gdLst/>
              <a:ahLst/>
              <a:cxnLst/>
              <a:rect l="l" t="t" r="r" b="b"/>
              <a:pathLst>
                <a:path w="1455" h="4428" extrusionOk="0">
                  <a:moveTo>
                    <a:pt x="915" y="1"/>
                  </a:moveTo>
                  <a:cubicBezTo>
                    <a:pt x="791" y="1"/>
                    <a:pt x="674" y="46"/>
                    <a:pt x="577" y="142"/>
                  </a:cubicBezTo>
                  <a:cubicBezTo>
                    <a:pt x="477" y="217"/>
                    <a:pt x="427" y="368"/>
                    <a:pt x="402" y="518"/>
                  </a:cubicBezTo>
                  <a:cubicBezTo>
                    <a:pt x="377" y="568"/>
                    <a:pt x="377" y="643"/>
                    <a:pt x="352" y="719"/>
                  </a:cubicBezTo>
                  <a:cubicBezTo>
                    <a:pt x="327" y="869"/>
                    <a:pt x="302" y="1019"/>
                    <a:pt x="277" y="1170"/>
                  </a:cubicBezTo>
                  <a:cubicBezTo>
                    <a:pt x="252" y="1471"/>
                    <a:pt x="201" y="1796"/>
                    <a:pt x="176" y="2097"/>
                  </a:cubicBezTo>
                  <a:cubicBezTo>
                    <a:pt x="101" y="2699"/>
                    <a:pt x="51" y="3325"/>
                    <a:pt x="1" y="3927"/>
                  </a:cubicBezTo>
                  <a:cubicBezTo>
                    <a:pt x="1" y="4202"/>
                    <a:pt x="227" y="4428"/>
                    <a:pt x="502" y="4428"/>
                  </a:cubicBezTo>
                  <a:cubicBezTo>
                    <a:pt x="778" y="4428"/>
                    <a:pt x="978" y="4227"/>
                    <a:pt x="1003" y="3952"/>
                  </a:cubicBezTo>
                  <a:cubicBezTo>
                    <a:pt x="1003" y="3701"/>
                    <a:pt x="1029" y="3451"/>
                    <a:pt x="1054" y="3200"/>
                  </a:cubicBezTo>
                  <a:cubicBezTo>
                    <a:pt x="1079" y="2774"/>
                    <a:pt x="1129" y="2348"/>
                    <a:pt x="1179" y="1947"/>
                  </a:cubicBezTo>
                  <a:cubicBezTo>
                    <a:pt x="1229" y="1521"/>
                    <a:pt x="1279" y="1120"/>
                    <a:pt x="1379" y="719"/>
                  </a:cubicBezTo>
                  <a:cubicBezTo>
                    <a:pt x="1379" y="719"/>
                    <a:pt x="1379" y="694"/>
                    <a:pt x="1379" y="694"/>
                  </a:cubicBezTo>
                  <a:cubicBezTo>
                    <a:pt x="1455" y="518"/>
                    <a:pt x="1430" y="293"/>
                    <a:pt x="1279" y="142"/>
                  </a:cubicBezTo>
                  <a:cubicBezTo>
                    <a:pt x="1229" y="92"/>
                    <a:pt x="1179" y="67"/>
                    <a:pt x="1129" y="42"/>
                  </a:cubicBezTo>
                  <a:cubicBezTo>
                    <a:pt x="1057" y="15"/>
                    <a:pt x="9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2026450" y="708600"/>
              <a:ext cx="25725" cy="107225"/>
            </a:xfrm>
            <a:custGeom>
              <a:avLst/>
              <a:gdLst/>
              <a:ahLst/>
              <a:cxnLst/>
              <a:rect l="l" t="t" r="r" b="b"/>
              <a:pathLst>
                <a:path w="1029" h="4289" extrusionOk="0">
                  <a:moveTo>
                    <a:pt x="1028" y="504"/>
                  </a:moveTo>
                  <a:cubicBezTo>
                    <a:pt x="1028" y="508"/>
                    <a:pt x="1028" y="511"/>
                    <a:pt x="1027" y="514"/>
                  </a:cubicBezTo>
                  <a:lnTo>
                    <a:pt x="1027" y="514"/>
                  </a:lnTo>
                  <a:cubicBezTo>
                    <a:pt x="1028" y="528"/>
                    <a:pt x="1028" y="541"/>
                    <a:pt x="1028" y="555"/>
                  </a:cubicBezTo>
                  <a:cubicBezTo>
                    <a:pt x="1028" y="529"/>
                    <a:pt x="1028" y="529"/>
                    <a:pt x="1028" y="504"/>
                  </a:cubicBezTo>
                  <a:close/>
                  <a:moveTo>
                    <a:pt x="554" y="1"/>
                  </a:moveTo>
                  <a:cubicBezTo>
                    <a:pt x="318" y="1"/>
                    <a:pt x="74" y="171"/>
                    <a:pt x="51" y="429"/>
                  </a:cubicBezTo>
                  <a:cubicBezTo>
                    <a:pt x="26" y="555"/>
                    <a:pt x="26" y="680"/>
                    <a:pt x="26" y="805"/>
                  </a:cubicBezTo>
                  <a:cubicBezTo>
                    <a:pt x="26" y="956"/>
                    <a:pt x="26" y="1106"/>
                    <a:pt x="26" y="1256"/>
                  </a:cubicBezTo>
                  <a:cubicBezTo>
                    <a:pt x="1" y="1532"/>
                    <a:pt x="1" y="1833"/>
                    <a:pt x="1" y="2108"/>
                  </a:cubicBezTo>
                  <a:cubicBezTo>
                    <a:pt x="1" y="2660"/>
                    <a:pt x="1" y="3236"/>
                    <a:pt x="1" y="3788"/>
                  </a:cubicBezTo>
                  <a:cubicBezTo>
                    <a:pt x="1" y="3913"/>
                    <a:pt x="51" y="4038"/>
                    <a:pt x="151" y="4139"/>
                  </a:cubicBezTo>
                  <a:cubicBezTo>
                    <a:pt x="226" y="4239"/>
                    <a:pt x="352" y="4289"/>
                    <a:pt x="477" y="4289"/>
                  </a:cubicBezTo>
                  <a:lnTo>
                    <a:pt x="502" y="4289"/>
                  </a:lnTo>
                  <a:cubicBezTo>
                    <a:pt x="753" y="4289"/>
                    <a:pt x="1003" y="4063"/>
                    <a:pt x="1003" y="3813"/>
                  </a:cubicBezTo>
                  <a:cubicBezTo>
                    <a:pt x="978" y="3261"/>
                    <a:pt x="978" y="2710"/>
                    <a:pt x="978" y="2159"/>
                  </a:cubicBezTo>
                  <a:cubicBezTo>
                    <a:pt x="978" y="1883"/>
                    <a:pt x="978" y="1607"/>
                    <a:pt x="1003" y="1306"/>
                  </a:cubicBezTo>
                  <a:cubicBezTo>
                    <a:pt x="1003" y="1059"/>
                    <a:pt x="1003" y="787"/>
                    <a:pt x="1027" y="514"/>
                  </a:cubicBezTo>
                  <a:lnTo>
                    <a:pt x="1027" y="514"/>
                  </a:lnTo>
                  <a:cubicBezTo>
                    <a:pt x="1022" y="403"/>
                    <a:pt x="995" y="293"/>
                    <a:pt x="928" y="204"/>
                  </a:cubicBezTo>
                  <a:cubicBezTo>
                    <a:pt x="853" y="103"/>
                    <a:pt x="753" y="28"/>
                    <a:pt x="602" y="3"/>
                  </a:cubicBezTo>
                  <a:cubicBezTo>
                    <a:pt x="586" y="2"/>
                    <a:pt x="570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1891750" y="817875"/>
              <a:ext cx="220575" cy="127650"/>
            </a:xfrm>
            <a:custGeom>
              <a:avLst/>
              <a:gdLst/>
              <a:ahLst/>
              <a:cxnLst/>
              <a:rect l="l" t="t" r="r" b="b"/>
              <a:pathLst>
                <a:path w="8823" h="5106" extrusionOk="0">
                  <a:moveTo>
                    <a:pt x="8276" y="1"/>
                  </a:moveTo>
                  <a:cubicBezTo>
                    <a:pt x="8063" y="1"/>
                    <a:pt x="7858" y="158"/>
                    <a:pt x="7795" y="369"/>
                  </a:cubicBezTo>
                  <a:cubicBezTo>
                    <a:pt x="7770" y="419"/>
                    <a:pt x="7770" y="444"/>
                    <a:pt x="7745" y="494"/>
                  </a:cubicBezTo>
                  <a:cubicBezTo>
                    <a:pt x="7644" y="795"/>
                    <a:pt x="7494" y="1096"/>
                    <a:pt x="7344" y="1397"/>
                  </a:cubicBezTo>
                  <a:cubicBezTo>
                    <a:pt x="7268" y="1572"/>
                    <a:pt x="7168" y="1722"/>
                    <a:pt x="7093" y="1873"/>
                  </a:cubicBezTo>
                  <a:cubicBezTo>
                    <a:pt x="6993" y="2023"/>
                    <a:pt x="6918" y="2174"/>
                    <a:pt x="6817" y="2324"/>
                  </a:cubicBezTo>
                  <a:cubicBezTo>
                    <a:pt x="6667" y="2499"/>
                    <a:pt x="6517" y="2700"/>
                    <a:pt x="6366" y="2875"/>
                  </a:cubicBezTo>
                  <a:cubicBezTo>
                    <a:pt x="6241" y="3026"/>
                    <a:pt x="6091" y="3151"/>
                    <a:pt x="5965" y="3276"/>
                  </a:cubicBezTo>
                  <a:cubicBezTo>
                    <a:pt x="5815" y="3402"/>
                    <a:pt x="5639" y="3527"/>
                    <a:pt x="5464" y="3627"/>
                  </a:cubicBezTo>
                  <a:cubicBezTo>
                    <a:pt x="5339" y="3702"/>
                    <a:pt x="5213" y="3778"/>
                    <a:pt x="5088" y="3853"/>
                  </a:cubicBezTo>
                  <a:cubicBezTo>
                    <a:pt x="4963" y="3903"/>
                    <a:pt x="4837" y="3953"/>
                    <a:pt x="4712" y="3978"/>
                  </a:cubicBezTo>
                  <a:cubicBezTo>
                    <a:pt x="4612" y="4028"/>
                    <a:pt x="4487" y="4053"/>
                    <a:pt x="4361" y="4078"/>
                  </a:cubicBezTo>
                  <a:cubicBezTo>
                    <a:pt x="4211" y="4103"/>
                    <a:pt x="4060" y="4103"/>
                    <a:pt x="3935" y="4128"/>
                  </a:cubicBezTo>
                  <a:cubicBezTo>
                    <a:pt x="3810" y="4128"/>
                    <a:pt x="3710" y="4128"/>
                    <a:pt x="3609" y="4103"/>
                  </a:cubicBezTo>
                  <a:cubicBezTo>
                    <a:pt x="3509" y="4103"/>
                    <a:pt x="3384" y="4078"/>
                    <a:pt x="3283" y="4053"/>
                  </a:cubicBezTo>
                  <a:cubicBezTo>
                    <a:pt x="3208" y="4053"/>
                    <a:pt x="3133" y="4028"/>
                    <a:pt x="3058" y="4003"/>
                  </a:cubicBezTo>
                  <a:cubicBezTo>
                    <a:pt x="2983" y="3978"/>
                    <a:pt x="2933" y="3953"/>
                    <a:pt x="2882" y="3928"/>
                  </a:cubicBezTo>
                  <a:cubicBezTo>
                    <a:pt x="2832" y="3903"/>
                    <a:pt x="2782" y="3853"/>
                    <a:pt x="2732" y="3828"/>
                  </a:cubicBezTo>
                  <a:cubicBezTo>
                    <a:pt x="2507" y="3677"/>
                    <a:pt x="2306" y="3527"/>
                    <a:pt x="2106" y="3351"/>
                  </a:cubicBezTo>
                  <a:cubicBezTo>
                    <a:pt x="2005" y="3251"/>
                    <a:pt x="1905" y="3151"/>
                    <a:pt x="1805" y="3026"/>
                  </a:cubicBezTo>
                  <a:cubicBezTo>
                    <a:pt x="1730" y="2925"/>
                    <a:pt x="1629" y="2800"/>
                    <a:pt x="1554" y="2675"/>
                  </a:cubicBezTo>
                  <a:cubicBezTo>
                    <a:pt x="1454" y="2499"/>
                    <a:pt x="1354" y="2324"/>
                    <a:pt x="1278" y="2148"/>
                  </a:cubicBezTo>
                  <a:cubicBezTo>
                    <a:pt x="1228" y="2023"/>
                    <a:pt x="1178" y="1898"/>
                    <a:pt x="1128" y="1773"/>
                  </a:cubicBezTo>
                  <a:cubicBezTo>
                    <a:pt x="1128" y="1722"/>
                    <a:pt x="1103" y="1647"/>
                    <a:pt x="1078" y="1572"/>
                  </a:cubicBezTo>
                  <a:cubicBezTo>
                    <a:pt x="1078" y="1572"/>
                    <a:pt x="1078" y="1572"/>
                    <a:pt x="1078" y="1547"/>
                  </a:cubicBezTo>
                  <a:cubicBezTo>
                    <a:pt x="1103" y="1397"/>
                    <a:pt x="1078" y="1221"/>
                    <a:pt x="953" y="1121"/>
                  </a:cubicBezTo>
                  <a:cubicBezTo>
                    <a:pt x="862" y="1017"/>
                    <a:pt x="731" y="967"/>
                    <a:pt x="598" y="967"/>
                  </a:cubicBezTo>
                  <a:cubicBezTo>
                    <a:pt x="474" y="967"/>
                    <a:pt x="348" y="1011"/>
                    <a:pt x="251" y="1096"/>
                  </a:cubicBezTo>
                  <a:cubicBezTo>
                    <a:pt x="0" y="1346"/>
                    <a:pt x="101" y="1747"/>
                    <a:pt x="176" y="2023"/>
                  </a:cubicBezTo>
                  <a:cubicBezTo>
                    <a:pt x="276" y="2349"/>
                    <a:pt x="401" y="2675"/>
                    <a:pt x="577" y="2950"/>
                  </a:cubicBezTo>
                  <a:cubicBezTo>
                    <a:pt x="752" y="3251"/>
                    <a:pt x="928" y="3552"/>
                    <a:pt x="1178" y="3803"/>
                  </a:cubicBezTo>
                  <a:cubicBezTo>
                    <a:pt x="1404" y="4053"/>
                    <a:pt x="1679" y="4279"/>
                    <a:pt x="1955" y="4479"/>
                  </a:cubicBezTo>
                  <a:cubicBezTo>
                    <a:pt x="2131" y="4630"/>
                    <a:pt x="2331" y="4780"/>
                    <a:pt x="2557" y="4855"/>
                  </a:cubicBezTo>
                  <a:cubicBezTo>
                    <a:pt x="2832" y="4981"/>
                    <a:pt x="3133" y="5056"/>
                    <a:pt x="3434" y="5081"/>
                  </a:cubicBezTo>
                  <a:cubicBezTo>
                    <a:pt x="3559" y="5106"/>
                    <a:pt x="3684" y="5106"/>
                    <a:pt x="3835" y="5106"/>
                  </a:cubicBezTo>
                  <a:cubicBezTo>
                    <a:pt x="4060" y="5106"/>
                    <a:pt x="4286" y="5081"/>
                    <a:pt x="4512" y="5056"/>
                  </a:cubicBezTo>
                  <a:cubicBezTo>
                    <a:pt x="4837" y="4981"/>
                    <a:pt x="5138" y="4905"/>
                    <a:pt x="5439" y="4755"/>
                  </a:cubicBezTo>
                  <a:cubicBezTo>
                    <a:pt x="5614" y="4680"/>
                    <a:pt x="5790" y="4605"/>
                    <a:pt x="5965" y="4504"/>
                  </a:cubicBezTo>
                  <a:cubicBezTo>
                    <a:pt x="6091" y="4429"/>
                    <a:pt x="6216" y="4329"/>
                    <a:pt x="6341" y="4229"/>
                  </a:cubicBezTo>
                  <a:cubicBezTo>
                    <a:pt x="6441" y="4154"/>
                    <a:pt x="6542" y="4078"/>
                    <a:pt x="6642" y="3978"/>
                  </a:cubicBezTo>
                  <a:cubicBezTo>
                    <a:pt x="6742" y="3878"/>
                    <a:pt x="6842" y="3803"/>
                    <a:pt x="6943" y="3702"/>
                  </a:cubicBezTo>
                  <a:cubicBezTo>
                    <a:pt x="7043" y="3577"/>
                    <a:pt x="7143" y="3477"/>
                    <a:pt x="7243" y="3377"/>
                  </a:cubicBezTo>
                  <a:cubicBezTo>
                    <a:pt x="7594" y="2976"/>
                    <a:pt x="7870" y="2524"/>
                    <a:pt x="8121" y="2073"/>
                  </a:cubicBezTo>
                  <a:cubicBezTo>
                    <a:pt x="8346" y="1597"/>
                    <a:pt x="8572" y="1146"/>
                    <a:pt x="8747" y="645"/>
                  </a:cubicBezTo>
                  <a:cubicBezTo>
                    <a:pt x="8822" y="394"/>
                    <a:pt x="8647" y="93"/>
                    <a:pt x="8396" y="18"/>
                  </a:cubicBezTo>
                  <a:cubicBezTo>
                    <a:pt x="8356" y="6"/>
                    <a:pt x="8316" y="1"/>
                    <a:pt x="8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1824075" y="996825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2"/>
                    <a:pt x="12833" y="3"/>
                  </a:cubicBezTo>
                  <a:cubicBezTo>
                    <a:pt x="12582" y="53"/>
                    <a:pt x="12382" y="279"/>
                    <a:pt x="12407" y="554"/>
                  </a:cubicBezTo>
                  <a:cubicBezTo>
                    <a:pt x="12532" y="1632"/>
                    <a:pt x="12657" y="2710"/>
                    <a:pt x="12783" y="3788"/>
                  </a:cubicBezTo>
                  <a:cubicBezTo>
                    <a:pt x="12883" y="4840"/>
                    <a:pt x="13008" y="5893"/>
                    <a:pt x="13158" y="6945"/>
                  </a:cubicBezTo>
                  <a:cubicBezTo>
                    <a:pt x="13309" y="8023"/>
                    <a:pt x="13459" y="9126"/>
                    <a:pt x="13610" y="10229"/>
                  </a:cubicBezTo>
                  <a:cubicBezTo>
                    <a:pt x="13860" y="12334"/>
                    <a:pt x="13986" y="14439"/>
                    <a:pt x="14086" y="16570"/>
                  </a:cubicBezTo>
                  <a:cubicBezTo>
                    <a:pt x="14086" y="16544"/>
                    <a:pt x="14086" y="16519"/>
                    <a:pt x="14086" y="16494"/>
                  </a:cubicBezTo>
                  <a:cubicBezTo>
                    <a:pt x="14111" y="17021"/>
                    <a:pt x="14136" y="17572"/>
                    <a:pt x="14136" y="18098"/>
                  </a:cubicBezTo>
                  <a:cubicBezTo>
                    <a:pt x="14136" y="18575"/>
                    <a:pt x="14111" y="19051"/>
                    <a:pt x="14086" y="19552"/>
                  </a:cubicBezTo>
                  <a:cubicBezTo>
                    <a:pt x="14061" y="19753"/>
                    <a:pt x="14061" y="19953"/>
                    <a:pt x="14011" y="20128"/>
                  </a:cubicBezTo>
                  <a:cubicBezTo>
                    <a:pt x="13986" y="20204"/>
                    <a:pt x="13960" y="20279"/>
                    <a:pt x="13960" y="20354"/>
                  </a:cubicBezTo>
                  <a:cubicBezTo>
                    <a:pt x="13935" y="20404"/>
                    <a:pt x="13910" y="20454"/>
                    <a:pt x="13885" y="20479"/>
                  </a:cubicBezTo>
                  <a:cubicBezTo>
                    <a:pt x="13885" y="20504"/>
                    <a:pt x="13885" y="20529"/>
                    <a:pt x="13860" y="20529"/>
                  </a:cubicBezTo>
                  <a:cubicBezTo>
                    <a:pt x="13860" y="20555"/>
                    <a:pt x="13860" y="20555"/>
                    <a:pt x="13835" y="20555"/>
                  </a:cubicBezTo>
                  <a:cubicBezTo>
                    <a:pt x="13835" y="20555"/>
                    <a:pt x="13835" y="20555"/>
                    <a:pt x="13810" y="20580"/>
                  </a:cubicBezTo>
                  <a:lnTo>
                    <a:pt x="13785" y="20580"/>
                  </a:lnTo>
                  <a:cubicBezTo>
                    <a:pt x="13459" y="20680"/>
                    <a:pt x="13133" y="20730"/>
                    <a:pt x="12808" y="20780"/>
                  </a:cubicBezTo>
                  <a:lnTo>
                    <a:pt x="12833" y="20780"/>
                  </a:lnTo>
                  <a:cubicBezTo>
                    <a:pt x="12131" y="20880"/>
                    <a:pt x="11429" y="20981"/>
                    <a:pt x="10727" y="21056"/>
                  </a:cubicBezTo>
                  <a:cubicBezTo>
                    <a:pt x="10001" y="21131"/>
                    <a:pt x="9299" y="21181"/>
                    <a:pt x="8572" y="21206"/>
                  </a:cubicBezTo>
                  <a:cubicBezTo>
                    <a:pt x="8146" y="21219"/>
                    <a:pt x="7720" y="21225"/>
                    <a:pt x="7291" y="21225"/>
                  </a:cubicBezTo>
                  <a:cubicBezTo>
                    <a:pt x="6861" y="21225"/>
                    <a:pt x="6429" y="21219"/>
                    <a:pt x="5990" y="21206"/>
                  </a:cubicBezTo>
                  <a:cubicBezTo>
                    <a:pt x="5138" y="21156"/>
                    <a:pt x="4261" y="21106"/>
                    <a:pt x="3409" y="21031"/>
                  </a:cubicBezTo>
                  <a:cubicBezTo>
                    <a:pt x="3058" y="20981"/>
                    <a:pt x="2707" y="20956"/>
                    <a:pt x="2381" y="20905"/>
                  </a:cubicBezTo>
                  <a:cubicBezTo>
                    <a:pt x="2081" y="20880"/>
                    <a:pt x="1805" y="20805"/>
                    <a:pt x="1504" y="20755"/>
                  </a:cubicBezTo>
                  <a:cubicBezTo>
                    <a:pt x="1354" y="20730"/>
                    <a:pt x="1229" y="20705"/>
                    <a:pt x="1078" y="20655"/>
                  </a:cubicBezTo>
                  <a:cubicBezTo>
                    <a:pt x="1053" y="20630"/>
                    <a:pt x="1028" y="20630"/>
                    <a:pt x="1003" y="20605"/>
                  </a:cubicBezTo>
                  <a:cubicBezTo>
                    <a:pt x="1003" y="20555"/>
                    <a:pt x="978" y="20479"/>
                    <a:pt x="978" y="20404"/>
                  </a:cubicBezTo>
                  <a:cubicBezTo>
                    <a:pt x="978" y="20103"/>
                    <a:pt x="1003" y="19803"/>
                    <a:pt x="1028" y="19527"/>
                  </a:cubicBezTo>
                  <a:cubicBezTo>
                    <a:pt x="1103" y="18474"/>
                    <a:pt x="1178" y="17447"/>
                    <a:pt x="1229" y="16419"/>
                  </a:cubicBezTo>
                  <a:cubicBezTo>
                    <a:pt x="1304" y="15392"/>
                    <a:pt x="1404" y="14339"/>
                    <a:pt x="1479" y="13311"/>
                  </a:cubicBezTo>
                  <a:cubicBezTo>
                    <a:pt x="1554" y="12209"/>
                    <a:pt x="1630" y="11081"/>
                    <a:pt x="1705" y="9978"/>
                  </a:cubicBezTo>
                  <a:cubicBezTo>
                    <a:pt x="1780" y="8925"/>
                    <a:pt x="1880" y="7898"/>
                    <a:pt x="1955" y="6870"/>
                  </a:cubicBezTo>
                  <a:cubicBezTo>
                    <a:pt x="2031" y="5993"/>
                    <a:pt x="2106" y="5141"/>
                    <a:pt x="2206" y="4264"/>
                  </a:cubicBezTo>
                  <a:cubicBezTo>
                    <a:pt x="2231" y="3863"/>
                    <a:pt x="2281" y="3437"/>
                    <a:pt x="2306" y="3036"/>
                  </a:cubicBezTo>
                  <a:cubicBezTo>
                    <a:pt x="2331" y="2835"/>
                    <a:pt x="2356" y="2610"/>
                    <a:pt x="2356" y="2384"/>
                  </a:cubicBezTo>
                  <a:cubicBezTo>
                    <a:pt x="2381" y="2234"/>
                    <a:pt x="2381" y="2058"/>
                    <a:pt x="2407" y="1908"/>
                  </a:cubicBezTo>
                  <a:cubicBezTo>
                    <a:pt x="2457" y="1657"/>
                    <a:pt x="2306" y="1407"/>
                    <a:pt x="2056" y="1356"/>
                  </a:cubicBezTo>
                  <a:cubicBezTo>
                    <a:pt x="2011" y="1342"/>
                    <a:pt x="1965" y="1335"/>
                    <a:pt x="1918" y="1335"/>
                  </a:cubicBezTo>
                  <a:cubicBezTo>
                    <a:pt x="1729" y="1335"/>
                    <a:pt x="1540" y="1451"/>
                    <a:pt x="1479" y="1632"/>
                  </a:cubicBezTo>
                  <a:cubicBezTo>
                    <a:pt x="1429" y="1707"/>
                    <a:pt x="1429" y="1808"/>
                    <a:pt x="1429" y="1908"/>
                  </a:cubicBezTo>
                  <a:cubicBezTo>
                    <a:pt x="1404" y="2008"/>
                    <a:pt x="1404" y="2108"/>
                    <a:pt x="1404" y="2209"/>
                  </a:cubicBezTo>
                  <a:cubicBezTo>
                    <a:pt x="1379" y="2434"/>
                    <a:pt x="1354" y="2635"/>
                    <a:pt x="1329" y="2835"/>
                  </a:cubicBezTo>
                  <a:cubicBezTo>
                    <a:pt x="1304" y="3286"/>
                    <a:pt x="1254" y="3712"/>
                    <a:pt x="1204" y="4163"/>
                  </a:cubicBezTo>
                  <a:cubicBezTo>
                    <a:pt x="1103" y="5291"/>
                    <a:pt x="1003" y="6419"/>
                    <a:pt x="903" y="7547"/>
                  </a:cubicBezTo>
                  <a:cubicBezTo>
                    <a:pt x="828" y="8625"/>
                    <a:pt x="752" y="9702"/>
                    <a:pt x="677" y="10780"/>
                  </a:cubicBezTo>
                  <a:cubicBezTo>
                    <a:pt x="602" y="11858"/>
                    <a:pt x="527" y="12910"/>
                    <a:pt x="427" y="13963"/>
                  </a:cubicBezTo>
                  <a:cubicBezTo>
                    <a:pt x="351" y="14991"/>
                    <a:pt x="276" y="16018"/>
                    <a:pt x="201" y="17071"/>
                  </a:cubicBezTo>
                  <a:cubicBezTo>
                    <a:pt x="176" y="17597"/>
                    <a:pt x="126" y="18098"/>
                    <a:pt x="101" y="18625"/>
                  </a:cubicBezTo>
                  <a:cubicBezTo>
                    <a:pt x="76" y="19126"/>
                    <a:pt x="26" y="19627"/>
                    <a:pt x="0" y="20128"/>
                  </a:cubicBezTo>
                  <a:cubicBezTo>
                    <a:pt x="0" y="20254"/>
                    <a:pt x="0" y="20404"/>
                    <a:pt x="0" y="20555"/>
                  </a:cubicBezTo>
                  <a:cubicBezTo>
                    <a:pt x="26" y="20705"/>
                    <a:pt x="26" y="20880"/>
                    <a:pt x="101" y="21031"/>
                  </a:cubicBezTo>
                  <a:cubicBezTo>
                    <a:pt x="151" y="21181"/>
                    <a:pt x="251" y="21281"/>
                    <a:pt x="376" y="21382"/>
                  </a:cubicBezTo>
                  <a:cubicBezTo>
                    <a:pt x="477" y="21457"/>
                    <a:pt x="602" y="21532"/>
                    <a:pt x="727" y="21557"/>
                  </a:cubicBezTo>
                  <a:cubicBezTo>
                    <a:pt x="953" y="21657"/>
                    <a:pt x="1204" y="21707"/>
                    <a:pt x="1429" y="21758"/>
                  </a:cubicBezTo>
                  <a:cubicBezTo>
                    <a:pt x="1980" y="21858"/>
                    <a:pt x="2507" y="21933"/>
                    <a:pt x="3058" y="21983"/>
                  </a:cubicBezTo>
                  <a:cubicBezTo>
                    <a:pt x="4136" y="22083"/>
                    <a:pt x="5214" y="22159"/>
                    <a:pt x="6291" y="22209"/>
                  </a:cubicBezTo>
                  <a:lnTo>
                    <a:pt x="7344" y="22209"/>
                  </a:lnTo>
                  <a:cubicBezTo>
                    <a:pt x="8046" y="22209"/>
                    <a:pt x="8747" y="22184"/>
                    <a:pt x="9449" y="22159"/>
                  </a:cubicBezTo>
                  <a:cubicBezTo>
                    <a:pt x="10502" y="22083"/>
                    <a:pt x="11529" y="21983"/>
                    <a:pt x="12557" y="21808"/>
                  </a:cubicBezTo>
                  <a:cubicBezTo>
                    <a:pt x="12808" y="21783"/>
                    <a:pt x="13033" y="21732"/>
                    <a:pt x="13284" y="21682"/>
                  </a:cubicBezTo>
                  <a:cubicBezTo>
                    <a:pt x="13409" y="21682"/>
                    <a:pt x="13534" y="21657"/>
                    <a:pt x="13660" y="21632"/>
                  </a:cubicBezTo>
                  <a:cubicBezTo>
                    <a:pt x="13760" y="21607"/>
                    <a:pt x="13860" y="21582"/>
                    <a:pt x="13986" y="21557"/>
                  </a:cubicBezTo>
                  <a:cubicBezTo>
                    <a:pt x="14111" y="21507"/>
                    <a:pt x="14211" y="21482"/>
                    <a:pt x="14336" y="21407"/>
                  </a:cubicBezTo>
                  <a:cubicBezTo>
                    <a:pt x="14437" y="21357"/>
                    <a:pt x="14537" y="21281"/>
                    <a:pt x="14612" y="21181"/>
                  </a:cubicBezTo>
                  <a:cubicBezTo>
                    <a:pt x="14788" y="20956"/>
                    <a:pt x="14888" y="20680"/>
                    <a:pt x="14963" y="20404"/>
                  </a:cubicBezTo>
                  <a:cubicBezTo>
                    <a:pt x="15038" y="20053"/>
                    <a:pt x="15063" y="19727"/>
                    <a:pt x="15088" y="19377"/>
                  </a:cubicBezTo>
                  <a:cubicBezTo>
                    <a:pt x="15163" y="18299"/>
                    <a:pt x="15113" y="17221"/>
                    <a:pt x="15063" y="16143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88" y="11808"/>
                    <a:pt x="14662" y="10755"/>
                    <a:pt x="14537" y="9677"/>
                  </a:cubicBezTo>
                  <a:cubicBezTo>
                    <a:pt x="14412" y="8650"/>
                    <a:pt x="14261" y="7597"/>
                    <a:pt x="14111" y="6544"/>
                  </a:cubicBezTo>
                  <a:cubicBezTo>
                    <a:pt x="13960" y="5492"/>
                    <a:pt x="13835" y="4439"/>
                    <a:pt x="13710" y="3412"/>
                  </a:cubicBezTo>
                  <a:cubicBezTo>
                    <a:pt x="13610" y="2409"/>
                    <a:pt x="13509" y="1432"/>
                    <a:pt x="13384" y="454"/>
                  </a:cubicBezTo>
                  <a:cubicBezTo>
                    <a:pt x="13360" y="194"/>
                    <a:pt x="13136" y="1"/>
                    <a:pt x="1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1813425" y="1536800"/>
              <a:ext cx="142250" cy="319150"/>
            </a:xfrm>
            <a:custGeom>
              <a:avLst/>
              <a:gdLst/>
              <a:ahLst/>
              <a:cxnLst/>
              <a:rect l="l" t="t" r="r" b="b"/>
              <a:pathLst>
                <a:path w="5690" h="12766" extrusionOk="0">
                  <a:moveTo>
                    <a:pt x="1454" y="10560"/>
                  </a:moveTo>
                  <a:cubicBezTo>
                    <a:pt x="1504" y="10560"/>
                    <a:pt x="1579" y="10585"/>
                    <a:pt x="1655" y="10585"/>
                  </a:cubicBezTo>
                  <a:cubicBezTo>
                    <a:pt x="1755" y="10585"/>
                    <a:pt x="1855" y="10610"/>
                    <a:pt x="1955" y="10635"/>
                  </a:cubicBezTo>
                  <a:cubicBezTo>
                    <a:pt x="2106" y="10660"/>
                    <a:pt x="2231" y="10710"/>
                    <a:pt x="2356" y="10735"/>
                  </a:cubicBezTo>
                  <a:cubicBezTo>
                    <a:pt x="2607" y="10835"/>
                    <a:pt x="2833" y="10961"/>
                    <a:pt x="3058" y="11061"/>
                  </a:cubicBezTo>
                  <a:cubicBezTo>
                    <a:pt x="3133" y="11111"/>
                    <a:pt x="3208" y="11136"/>
                    <a:pt x="3309" y="11161"/>
                  </a:cubicBezTo>
                  <a:cubicBezTo>
                    <a:pt x="3284" y="11211"/>
                    <a:pt x="3234" y="11236"/>
                    <a:pt x="3208" y="11261"/>
                  </a:cubicBezTo>
                  <a:cubicBezTo>
                    <a:pt x="3183" y="11311"/>
                    <a:pt x="3133" y="11362"/>
                    <a:pt x="3083" y="11412"/>
                  </a:cubicBezTo>
                  <a:cubicBezTo>
                    <a:pt x="3008" y="11437"/>
                    <a:pt x="2958" y="11487"/>
                    <a:pt x="2908" y="11537"/>
                  </a:cubicBezTo>
                  <a:cubicBezTo>
                    <a:pt x="2833" y="11562"/>
                    <a:pt x="2782" y="11587"/>
                    <a:pt x="2732" y="11612"/>
                  </a:cubicBezTo>
                  <a:cubicBezTo>
                    <a:pt x="2682" y="11637"/>
                    <a:pt x="2607" y="11662"/>
                    <a:pt x="2557" y="11687"/>
                  </a:cubicBezTo>
                  <a:cubicBezTo>
                    <a:pt x="2482" y="11712"/>
                    <a:pt x="2406" y="11738"/>
                    <a:pt x="2306" y="11738"/>
                  </a:cubicBezTo>
                  <a:cubicBezTo>
                    <a:pt x="2206" y="11763"/>
                    <a:pt x="2131" y="11763"/>
                    <a:pt x="2031" y="11763"/>
                  </a:cubicBezTo>
                  <a:lnTo>
                    <a:pt x="1705" y="11763"/>
                  </a:lnTo>
                  <a:cubicBezTo>
                    <a:pt x="1655" y="11738"/>
                    <a:pt x="1630" y="11738"/>
                    <a:pt x="1604" y="11712"/>
                  </a:cubicBezTo>
                  <a:cubicBezTo>
                    <a:pt x="1554" y="11712"/>
                    <a:pt x="1529" y="11687"/>
                    <a:pt x="1504" y="11687"/>
                  </a:cubicBezTo>
                  <a:cubicBezTo>
                    <a:pt x="1479" y="11662"/>
                    <a:pt x="1479" y="11662"/>
                    <a:pt x="1454" y="11662"/>
                  </a:cubicBezTo>
                  <a:cubicBezTo>
                    <a:pt x="1429" y="11637"/>
                    <a:pt x="1404" y="11612"/>
                    <a:pt x="1379" y="11587"/>
                  </a:cubicBezTo>
                  <a:cubicBezTo>
                    <a:pt x="1329" y="11562"/>
                    <a:pt x="1304" y="11512"/>
                    <a:pt x="1279" y="11487"/>
                  </a:cubicBezTo>
                  <a:cubicBezTo>
                    <a:pt x="1254" y="11462"/>
                    <a:pt x="1228" y="11412"/>
                    <a:pt x="1203" y="11387"/>
                  </a:cubicBezTo>
                  <a:cubicBezTo>
                    <a:pt x="1178" y="11337"/>
                    <a:pt x="1153" y="11311"/>
                    <a:pt x="1153" y="11261"/>
                  </a:cubicBezTo>
                  <a:cubicBezTo>
                    <a:pt x="1128" y="11236"/>
                    <a:pt x="1128" y="11211"/>
                    <a:pt x="1103" y="11161"/>
                  </a:cubicBezTo>
                  <a:cubicBezTo>
                    <a:pt x="1103" y="11136"/>
                    <a:pt x="1103" y="11111"/>
                    <a:pt x="1078" y="11086"/>
                  </a:cubicBezTo>
                  <a:cubicBezTo>
                    <a:pt x="1078" y="11036"/>
                    <a:pt x="1078" y="10986"/>
                    <a:pt x="1078" y="10936"/>
                  </a:cubicBezTo>
                  <a:cubicBezTo>
                    <a:pt x="1078" y="10910"/>
                    <a:pt x="1078" y="10885"/>
                    <a:pt x="1078" y="10860"/>
                  </a:cubicBezTo>
                  <a:cubicBezTo>
                    <a:pt x="1078" y="10835"/>
                    <a:pt x="1078" y="10810"/>
                    <a:pt x="1078" y="10785"/>
                  </a:cubicBezTo>
                  <a:cubicBezTo>
                    <a:pt x="1103" y="10760"/>
                    <a:pt x="1103" y="10735"/>
                    <a:pt x="1103" y="10710"/>
                  </a:cubicBezTo>
                  <a:cubicBezTo>
                    <a:pt x="1103" y="10710"/>
                    <a:pt x="1103" y="10685"/>
                    <a:pt x="1128" y="10685"/>
                  </a:cubicBezTo>
                  <a:cubicBezTo>
                    <a:pt x="1128" y="10660"/>
                    <a:pt x="1128" y="10660"/>
                    <a:pt x="1153" y="10635"/>
                  </a:cubicBezTo>
                  <a:cubicBezTo>
                    <a:pt x="1153" y="10635"/>
                    <a:pt x="1153" y="10610"/>
                    <a:pt x="1178" y="10610"/>
                  </a:cubicBezTo>
                  <a:cubicBezTo>
                    <a:pt x="1203" y="10610"/>
                    <a:pt x="1228" y="10585"/>
                    <a:pt x="1254" y="10585"/>
                  </a:cubicBezTo>
                  <a:cubicBezTo>
                    <a:pt x="1329" y="10585"/>
                    <a:pt x="1379" y="10585"/>
                    <a:pt x="1454" y="10560"/>
                  </a:cubicBezTo>
                  <a:close/>
                  <a:moveTo>
                    <a:pt x="5160" y="0"/>
                  </a:moveTo>
                  <a:cubicBezTo>
                    <a:pt x="4933" y="0"/>
                    <a:pt x="4710" y="185"/>
                    <a:pt x="4687" y="409"/>
                  </a:cubicBezTo>
                  <a:cubicBezTo>
                    <a:pt x="4537" y="1562"/>
                    <a:pt x="4437" y="2715"/>
                    <a:pt x="4336" y="3893"/>
                  </a:cubicBezTo>
                  <a:cubicBezTo>
                    <a:pt x="4211" y="4946"/>
                    <a:pt x="4136" y="5998"/>
                    <a:pt x="4036" y="7076"/>
                  </a:cubicBezTo>
                  <a:cubicBezTo>
                    <a:pt x="3960" y="8053"/>
                    <a:pt x="3910" y="9056"/>
                    <a:pt x="3810" y="10033"/>
                  </a:cubicBezTo>
                  <a:cubicBezTo>
                    <a:pt x="3810" y="10134"/>
                    <a:pt x="3810" y="10209"/>
                    <a:pt x="3785" y="10309"/>
                  </a:cubicBezTo>
                  <a:cubicBezTo>
                    <a:pt x="3434" y="10159"/>
                    <a:pt x="3108" y="9958"/>
                    <a:pt x="2757" y="9833"/>
                  </a:cubicBezTo>
                  <a:cubicBezTo>
                    <a:pt x="2557" y="9758"/>
                    <a:pt x="2356" y="9707"/>
                    <a:pt x="2156" y="9657"/>
                  </a:cubicBezTo>
                  <a:cubicBezTo>
                    <a:pt x="1955" y="9632"/>
                    <a:pt x="1730" y="9582"/>
                    <a:pt x="1529" y="9582"/>
                  </a:cubicBezTo>
                  <a:cubicBezTo>
                    <a:pt x="1178" y="9582"/>
                    <a:pt x="827" y="9607"/>
                    <a:pt x="552" y="9833"/>
                  </a:cubicBezTo>
                  <a:cubicBezTo>
                    <a:pt x="76" y="10234"/>
                    <a:pt x="0" y="10885"/>
                    <a:pt x="151" y="11437"/>
                  </a:cubicBezTo>
                  <a:cubicBezTo>
                    <a:pt x="251" y="11712"/>
                    <a:pt x="376" y="11988"/>
                    <a:pt x="577" y="12189"/>
                  </a:cubicBezTo>
                  <a:cubicBezTo>
                    <a:pt x="752" y="12364"/>
                    <a:pt x="953" y="12540"/>
                    <a:pt x="1178" y="12615"/>
                  </a:cubicBezTo>
                  <a:cubicBezTo>
                    <a:pt x="1429" y="12715"/>
                    <a:pt x="1705" y="12765"/>
                    <a:pt x="1955" y="12765"/>
                  </a:cubicBezTo>
                  <a:lnTo>
                    <a:pt x="2131" y="12765"/>
                  </a:lnTo>
                  <a:cubicBezTo>
                    <a:pt x="2632" y="12715"/>
                    <a:pt x="3108" y="12590"/>
                    <a:pt x="3534" y="12289"/>
                  </a:cubicBezTo>
                  <a:cubicBezTo>
                    <a:pt x="3835" y="12063"/>
                    <a:pt x="4111" y="11788"/>
                    <a:pt x="4311" y="11462"/>
                  </a:cubicBezTo>
                  <a:cubicBezTo>
                    <a:pt x="4361" y="11362"/>
                    <a:pt x="4386" y="11261"/>
                    <a:pt x="4361" y="11161"/>
                  </a:cubicBezTo>
                  <a:cubicBezTo>
                    <a:pt x="4411" y="11136"/>
                    <a:pt x="4462" y="11086"/>
                    <a:pt x="4512" y="11036"/>
                  </a:cubicBezTo>
                  <a:cubicBezTo>
                    <a:pt x="4587" y="10910"/>
                    <a:pt x="4662" y="10810"/>
                    <a:pt x="4712" y="10660"/>
                  </a:cubicBezTo>
                  <a:cubicBezTo>
                    <a:pt x="4737" y="10560"/>
                    <a:pt x="4762" y="10484"/>
                    <a:pt x="4787" y="10384"/>
                  </a:cubicBezTo>
                  <a:cubicBezTo>
                    <a:pt x="4812" y="10108"/>
                    <a:pt x="4812" y="9858"/>
                    <a:pt x="4838" y="9582"/>
                  </a:cubicBezTo>
                  <a:cubicBezTo>
                    <a:pt x="4863" y="9357"/>
                    <a:pt x="4888" y="9106"/>
                    <a:pt x="4888" y="8855"/>
                  </a:cubicBezTo>
                  <a:cubicBezTo>
                    <a:pt x="4988" y="7828"/>
                    <a:pt x="5063" y="6800"/>
                    <a:pt x="5138" y="5773"/>
                  </a:cubicBezTo>
                  <a:cubicBezTo>
                    <a:pt x="5138" y="5760"/>
                    <a:pt x="5138" y="5754"/>
                    <a:pt x="5138" y="5748"/>
                  </a:cubicBezTo>
                  <a:cubicBezTo>
                    <a:pt x="5213" y="4870"/>
                    <a:pt x="5314" y="3993"/>
                    <a:pt x="5389" y="3141"/>
                  </a:cubicBezTo>
                  <a:cubicBezTo>
                    <a:pt x="5464" y="2264"/>
                    <a:pt x="5539" y="1412"/>
                    <a:pt x="5640" y="560"/>
                  </a:cubicBezTo>
                  <a:cubicBezTo>
                    <a:pt x="5690" y="284"/>
                    <a:pt x="5514" y="33"/>
                    <a:pt x="5239" y="8"/>
                  </a:cubicBezTo>
                  <a:cubicBezTo>
                    <a:pt x="5212" y="3"/>
                    <a:pt x="5186" y="0"/>
                    <a:pt x="5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2070325" y="1545100"/>
              <a:ext cx="124700" cy="299550"/>
            </a:xfrm>
            <a:custGeom>
              <a:avLst/>
              <a:gdLst/>
              <a:ahLst/>
              <a:cxnLst/>
              <a:rect l="l" t="t" r="r" b="b"/>
              <a:pathLst>
                <a:path w="4988" h="11982" extrusionOk="0">
                  <a:moveTo>
                    <a:pt x="2983" y="9802"/>
                  </a:moveTo>
                  <a:cubicBezTo>
                    <a:pt x="3133" y="9827"/>
                    <a:pt x="3258" y="9852"/>
                    <a:pt x="3409" y="9877"/>
                  </a:cubicBezTo>
                  <a:lnTo>
                    <a:pt x="3459" y="9877"/>
                  </a:lnTo>
                  <a:cubicBezTo>
                    <a:pt x="3509" y="9902"/>
                    <a:pt x="3559" y="9927"/>
                    <a:pt x="3609" y="9952"/>
                  </a:cubicBezTo>
                  <a:cubicBezTo>
                    <a:pt x="3634" y="9977"/>
                    <a:pt x="3684" y="9977"/>
                    <a:pt x="3709" y="10027"/>
                  </a:cubicBezTo>
                  <a:cubicBezTo>
                    <a:pt x="3760" y="10027"/>
                    <a:pt x="3785" y="10052"/>
                    <a:pt x="3810" y="10102"/>
                  </a:cubicBezTo>
                  <a:cubicBezTo>
                    <a:pt x="3835" y="10127"/>
                    <a:pt x="3860" y="10152"/>
                    <a:pt x="3910" y="10177"/>
                  </a:cubicBezTo>
                  <a:cubicBezTo>
                    <a:pt x="3910" y="10177"/>
                    <a:pt x="3910" y="10203"/>
                    <a:pt x="3935" y="10203"/>
                  </a:cubicBezTo>
                  <a:cubicBezTo>
                    <a:pt x="3935" y="10228"/>
                    <a:pt x="3960" y="10253"/>
                    <a:pt x="3960" y="10278"/>
                  </a:cubicBezTo>
                  <a:cubicBezTo>
                    <a:pt x="3960" y="10303"/>
                    <a:pt x="3960" y="10303"/>
                    <a:pt x="3985" y="10303"/>
                  </a:cubicBezTo>
                  <a:cubicBezTo>
                    <a:pt x="3985" y="10328"/>
                    <a:pt x="3985" y="10353"/>
                    <a:pt x="3985" y="10353"/>
                  </a:cubicBezTo>
                  <a:cubicBezTo>
                    <a:pt x="3985" y="10378"/>
                    <a:pt x="3985" y="10378"/>
                    <a:pt x="3985" y="10403"/>
                  </a:cubicBezTo>
                  <a:cubicBezTo>
                    <a:pt x="3985" y="10403"/>
                    <a:pt x="3985" y="10428"/>
                    <a:pt x="3985" y="10428"/>
                  </a:cubicBezTo>
                  <a:cubicBezTo>
                    <a:pt x="3985" y="10428"/>
                    <a:pt x="3985" y="10453"/>
                    <a:pt x="3985" y="10453"/>
                  </a:cubicBezTo>
                  <a:cubicBezTo>
                    <a:pt x="3985" y="10478"/>
                    <a:pt x="3985" y="10503"/>
                    <a:pt x="3960" y="10528"/>
                  </a:cubicBezTo>
                  <a:cubicBezTo>
                    <a:pt x="3960" y="10528"/>
                    <a:pt x="3960" y="10553"/>
                    <a:pt x="3935" y="10578"/>
                  </a:cubicBezTo>
                  <a:cubicBezTo>
                    <a:pt x="3935" y="10578"/>
                    <a:pt x="3935" y="10604"/>
                    <a:pt x="3910" y="10604"/>
                  </a:cubicBezTo>
                  <a:cubicBezTo>
                    <a:pt x="3910" y="10629"/>
                    <a:pt x="3885" y="10654"/>
                    <a:pt x="3860" y="10679"/>
                  </a:cubicBezTo>
                  <a:cubicBezTo>
                    <a:pt x="3835" y="10704"/>
                    <a:pt x="3810" y="10729"/>
                    <a:pt x="3785" y="10754"/>
                  </a:cubicBezTo>
                  <a:cubicBezTo>
                    <a:pt x="3760" y="10779"/>
                    <a:pt x="3709" y="10829"/>
                    <a:pt x="3659" y="10854"/>
                  </a:cubicBezTo>
                  <a:cubicBezTo>
                    <a:pt x="3634" y="10854"/>
                    <a:pt x="3609" y="10879"/>
                    <a:pt x="3559" y="10904"/>
                  </a:cubicBezTo>
                  <a:cubicBezTo>
                    <a:pt x="3534" y="10904"/>
                    <a:pt x="3509" y="10904"/>
                    <a:pt x="3484" y="10929"/>
                  </a:cubicBezTo>
                  <a:cubicBezTo>
                    <a:pt x="3434" y="10929"/>
                    <a:pt x="3384" y="10954"/>
                    <a:pt x="3334" y="10954"/>
                  </a:cubicBezTo>
                  <a:cubicBezTo>
                    <a:pt x="3258" y="10979"/>
                    <a:pt x="3208" y="10979"/>
                    <a:pt x="3133" y="10979"/>
                  </a:cubicBezTo>
                  <a:lnTo>
                    <a:pt x="2832" y="10979"/>
                  </a:lnTo>
                  <a:cubicBezTo>
                    <a:pt x="2707" y="10979"/>
                    <a:pt x="2582" y="10954"/>
                    <a:pt x="2456" y="10929"/>
                  </a:cubicBezTo>
                  <a:cubicBezTo>
                    <a:pt x="2381" y="10904"/>
                    <a:pt x="2331" y="10879"/>
                    <a:pt x="2256" y="10854"/>
                  </a:cubicBezTo>
                  <a:cubicBezTo>
                    <a:pt x="2206" y="10854"/>
                    <a:pt x="2131" y="10829"/>
                    <a:pt x="2080" y="10804"/>
                  </a:cubicBezTo>
                  <a:cubicBezTo>
                    <a:pt x="2005" y="10754"/>
                    <a:pt x="1930" y="10704"/>
                    <a:pt x="1855" y="10654"/>
                  </a:cubicBezTo>
                  <a:cubicBezTo>
                    <a:pt x="1830" y="10629"/>
                    <a:pt x="1780" y="10604"/>
                    <a:pt x="1755" y="10578"/>
                  </a:cubicBezTo>
                  <a:cubicBezTo>
                    <a:pt x="1679" y="10528"/>
                    <a:pt x="1629" y="10453"/>
                    <a:pt x="1579" y="10403"/>
                  </a:cubicBezTo>
                  <a:cubicBezTo>
                    <a:pt x="1554" y="10353"/>
                    <a:pt x="1529" y="10328"/>
                    <a:pt x="1504" y="10303"/>
                  </a:cubicBezTo>
                  <a:cubicBezTo>
                    <a:pt x="1729" y="10203"/>
                    <a:pt x="1930" y="10077"/>
                    <a:pt x="2156" y="9977"/>
                  </a:cubicBezTo>
                  <a:cubicBezTo>
                    <a:pt x="2231" y="9927"/>
                    <a:pt x="2331" y="9902"/>
                    <a:pt x="2406" y="9877"/>
                  </a:cubicBezTo>
                  <a:cubicBezTo>
                    <a:pt x="2481" y="9852"/>
                    <a:pt x="2532" y="9827"/>
                    <a:pt x="2607" y="9827"/>
                  </a:cubicBezTo>
                  <a:cubicBezTo>
                    <a:pt x="2657" y="9827"/>
                    <a:pt x="2707" y="9802"/>
                    <a:pt x="2757" y="9802"/>
                  </a:cubicBezTo>
                  <a:close/>
                  <a:moveTo>
                    <a:pt x="463" y="0"/>
                  </a:moveTo>
                  <a:cubicBezTo>
                    <a:pt x="226" y="0"/>
                    <a:pt x="0" y="217"/>
                    <a:pt x="0" y="478"/>
                  </a:cubicBezTo>
                  <a:cubicBezTo>
                    <a:pt x="0" y="829"/>
                    <a:pt x="25" y="1180"/>
                    <a:pt x="50" y="1531"/>
                  </a:cubicBezTo>
                  <a:cubicBezTo>
                    <a:pt x="100" y="2709"/>
                    <a:pt x="125" y="3912"/>
                    <a:pt x="151" y="5090"/>
                  </a:cubicBezTo>
                  <a:cubicBezTo>
                    <a:pt x="151" y="6142"/>
                    <a:pt x="176" y="7195"/>
                    <a:pt x="226" y="8248"/>
                  </a:cubicBezTo>
                  <a:cubicBezTo>
                    <a:pt x="226" y="8498"/>
                    <a:pt x="226" y="8724"/>
                    <a:pt x="226" y="8974"/>
                  </a:cubicBezTo>
                  <a:cubicBezTo>
                    <a:pt x="251" y="9275"/>
                    <a:pt x="251" y="9551"/>
                    <a:pt x="276" y="9852"/>
                  </a:cubicBezTo>
                  <a:cubicBezTo>
                    <a:pt x="301" y="10002"/>
                    <a:pt x="376" y="10127"/>
                    <a:pt x="476" y="10253"/>
                  </a:cubicBezTo>
                  <a:cubicBezTo>
                    <a:pt x="451" y="10353"/>
                    <a:pt x="451" y="10478"/>
                    <a:pt x="526" y="10578"/>
                  </a:cubicBezTo>
                  <a:cubicBezTo>
                    <a:pt x="752" y="11030"/>
                    <a:pt x="1103" y="11406"/>
                    <a:pt x="1554" y="11631"/>
                  </a:cubicBezTo>
                  <a:cubicBezTo>
                    <a:pt x="1805" y="11756"/>
                    <a:pt x="2055" y="11857"/>
                    <a:pt x="2331" y="11907"/>
                  </a:cubicBezTo>
                  <a:cubicBezTo>
                    <a:pt x="2532" y="11957"/>
                    <a:pt x="2757" y="11982"/>
                    <a:pt x="2958" y="11982"/>
                  </a:cubicBezTo>
                  <a:lnTo>
                    <a:pt x="3033" y="11982"/>
                  </a:lnTo>
                  <a:cubicBezTo>
                    <a:pt x="3183" y="11982"/>
                    <a:pt x="3334" y="11957"/>
                    <a:pt x="3459" y="11932"/>
                  </a:cubicBezTo>
                  <a:cubicBezTo>
                    <a:pt x="3634" y="11932"/>
                    <a:pt x="3785" y="11882"/>
                    <a:pt x="3935" y="11807"/>
                  </a:cubicBezTo>
                  <a:cubicBezTo>
                    <a:pt x="4386" y="11631"/>
                    <a:pt x="4787" y="11255"/>
                    <a:pt x="4912" y="10779"/>
                  </a:cubicBezTo>
                  <a:cubicBezTo>
                    <a:pt x="4988" y="10553"/>
                    <a:pt x="4988" y="10303"/>
                    <a:pt x="4938" y="10077"/>
                  </a:cubicBezTo>
                  <a:cubicBezTo>
                    <a:pt x="4887" y="9852"/>
                    <a:pt x="4762" y="9626"/>
                    <a:pt x="4587" y="9476"/>
                  </a:cubicBezTo>
                  <a:cubicBezTo>
                    <a:pt x="4386" y="9250"/>
                    <a:pt x="4136" y="9075"/>
                    <a:pt x="3860" y="8974"/>
                  </a:cubicBezTo>
                  <a:cubicBezTo>
                    <a:pt x="3735" y="8924"/>
                    <a:pt x="3584" y="8899"/>
                    <a:pt x="3434" y="8874"/>
                  </a:cubicBezTo>
                  <a:cubicBezTo>
                    <a:pt x="3359" y="8874"/>
                    <a:pt x="3283" y="8849"/>
                    <a:pt x="3208" y="8849"/>
                  </a:cubicBezTo>
                  <a:cubicBezTo>
                    <a:pt x="3084" y="8827"/>
                    <a:pt x="2955" y="8814"/>
                    <a:pt x="2824" y="8814"/>
                  </a:cubicBezTo>
                  <a:cubicBezTo>
                    <a:pt x="2662" y="8814"/>
                    <a:pt x="2497" y="8833"/>
                    <a:pt x="2331" y="8874"/>
                  </a:cubicBezTo>
                  <a:cubicBezTo>
                    <a:pt x="2105" y="8924"/>
                    <a:pt x="1880" y="9000"/>
                    <a:pt x="1654" y="9100"/>
                  </a:cubicBezTo>
                  <a:cubicBezTo>
                    <a:pt x="1529" y="9175"/>
                    <a:pt x="1379" y="9250"/>
                    <a:pt x="1228" y="9325"/>
                  </a:cubicBezTo>
                  <a:cubicBezTo>
                    <a:pt x="1203" y="8498"/>
                    <a:pt x="1178" y="7646"/>
                    <a:pt x="1153" y="6819"/>
                  </a:cubicBezTo>
                  <a:cubicBezTo>
                    <a:pt x="1128" y="5791"/>
                    <a:pt x="1128" y="4739"/>
                    <a:pt x="1103" y="3711"/>
                  </a:cubicBezTo>
                  <a:cubicBezTo>
                    <a:pt x="1103" y="3160"/>
                    <a:pt x="1078" y="2583"/>
                    <a:pt x="1053" y="2007"/>
                  </a:cubicBezTo>
                  <a:cubicBezTo>
                    <a:pt x="1053" y="1506"/>
                    <a:pt x="1028" y="1004"/>
                    <a:pt x="1003" y="503"/>
                  </a:cubicBezTo>
                  <a:cubicBezTo>
                    <a:pt x="978" y="228"/>
                    <a:pt x="777" y="2"/>
                    <a:pt x="501" y="2"/>
                  </a:cubicBezTo>
                  <a:cubicBezTo>
                    <a:pt x="489" y="1"/>
                    <a:pt x="476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1540250" y="885250"/>
              <a:ext cx="342125" cy="192500"/>
            </a:xfrm>
            <a:custGeom>
              <a:avLst/>
              <a:gdLst/>
              <a:ahLst/>
              <a:cxnLst/>
              <a:rect l="l" t="t" r="r" b="b"/>
              <a:pathLst>
                <a:path w="13685" h="7700" extrusionOk="0">
                  <a:moveTo>
                    <a:pt x="582" y="0"/>
                  </a:moveTo>
                  <a:cubicBezTo>
                    <a:pt x="400" y="0"/>
                    <a:pt x="213" y="97"/>
                    <a:pt x="125" y="255"/>
                  </a:cubicBezTo>
                  <a:cubicBezTo>
                    <a:pt x="0" y="506"/>
                    <a:pt x="100" y="782"/>
                    <a:pt x="326" y="932"/>
                  </a:cubicBezTo>
                  <a:cubicBezTo>
                    <a:pt x="802" y="1183"/>
                    <a:pt x="1253" y="1459"/>
                    <a:pt x="1704" y="1734"/>
                  </a:cubicBezTo>
                  <a:cubicBezTo>
                    <a:pt x="2155" y="2010"/>
                    <a:pt x="2607" y="2261"/>
                    <a:pt x="3058" y="2536"/>
                  </a:cubicBezTo>
                  <a:cubicBezTo>
                    <a:pt x="3509" y="2812"/>
                    <a:pt x="3960" y="3088"/>
                    <a:pt x="4436" y="3338"/>
                  </a:cubicBezTo>
                  <a:cubicBezTo>
                    <a:pt x="4912" y="3589"/>
                    <a:pt x="5389" y="3839"/>
                    <a:pt x="5865" y="4115"/>
                  </a:cubicBezTo>
                  <a:cubicBezTo>
                    <a:pt x="6341" y="4366"/>
                    <a:pt x="6817" y="4616"/>
                    <a:pt x="7293" y="4867"/>
                  </a:cubicBezTo>
                  <a:cubicBezTo>
                    <a:pt x="7770" y="5143"/>
                    <a:pt x="8246" y="5393"/>
                    <a:pt x="8722" y="5669"/>
                  </a:cubicBezTo>
                  <a:cubicBezTo>
                    <a:pt x="9173" y="5920"/>
                    <a:pt x="9624" y="6170"/>
                    <a:pt x="10075" y="6421"/>
                  </a:cubicBezTo>
                  <a:cubicBezTo>
                    <a:pt x="10301" y="6546"/>
                    <a:pt x="10501" y="6647"/>
                    <a:pt x="10727" y="6747"/>
                  </a:cubicBezTo>
                  <a:cubicBezTo>
                    <a:pt x="10978" y="6872"/>
                    <a:pt x="11253" y="6997"/>
                    <a:pt x="11504" y="7123"/>
                  </a:cubicBezTo>
                  <a:cubicBezTo>
                    <a:pt x="12005" y="7323"/>
                    <a:pt x="12481" y="7549"/>
                    <a:pt x="13008" y="7674"/>
                  </a:cubicBezTo>
                  <a:cubicBezTo>
                    <a:pt x="13058" y="7674"/>
                    <a:pt x="13083" y="7699"/>
                    <a:pt x="13133" y="7699"/>
                  </a:cubicBezTo>
                  <a:cubicBezTo>
                    <a:pt x="13359" y="7699"/>
                    <a:pt x="13559" y="7524"/>
                    <a:pt x="13609" y="7298"/>
                  </a:cubicBezTo>
                  <a:cubicBezTo>
                    <a:pt x="13684" y="7048"/>
                    <a:pt x="13509" y="6772"/>
                    <a:pt x="13233" y="6722"/>
                  </a:cubicBezTo>
                  <a:cubicBezTo>
                    <a:pt x="13183" y="6697"/>
                    <a:pt x="13108" y="6672"/>
                    <a:pt x="13033" y="6672"/>
                  </a:cubicBezTo>
                  <a:cubicBezTo>
                    <a:pt x="12958" y="6621"/>
                    <a:pt x="12857" y="6596"/>
                    <a:pt x="12782" y="6571"/>
                  </a:cubicBezTo>
                  <a:cubicBezTo>
                    <a:pt x="12657" y="6521"/>
                    <a:pt x="12557" y="6496"/>
                    <a:pt x="12431" y="6446"/>
                  </a:cubicBezTo>
                  <a:cubicBezTo>
                    <a:pt x="12256" y="6371"/>
                    <a:pt x="12080" y="6296"/>
                    <a:pt x="11880" y="6220"/>
                  </a:cubicBezTo>
                  <a:cubicBezTo>
                    <a:pt x="11429" y="5995"/>
                    <a:pt x="10978" y="5769"/>
                    <a:pt x="10501" y="5544"/>
                  </a:cubicBezTo>
                  <a:cubicBezTo>
                    <a:pt x="10050" y="5293"/>
                    <a:pt x="9574" y="5042"/>
                    <a:pt x="9123" y="4767"/>
                  </a:cubicBezTo>
                  <a:cubicBezTo>
                    <a:pt x="8196" y="4240"/>
                    <a:pt x="7243" y="3714"/>
                    <a:pt x="6291" y="3213"/>
                  </a:cubicBezTo>
                  <a:cubicBezTo>
                    <a:pt x="5815" y="2962"/>
                    <a:pt x="5338" y="2712"/>
                    <a:pt x="4887" y="2461"/>
                  </a:cubicBezTo>
                  <a:cubicBezTo>
                    <a:pt x="4411" y="2185"/>
                    <a:pt x="3960" y="1935"/>
                    <a:pt x="3484" y="1659"/>
                  </a:cubicBezTo>
                  <a:cubicBezTo>
                    <a:pt x="2607" y="1108"/>
                    <a:pt x="1704" y="581"/>
                    <a:pt x="802" y="55"/>
                  </a:cubicBezTo>
                  <a:cubicBezTo>
                    <a:pt x="735" y="18"/>
                    <a:pt x="659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1477575" y="824050"/>
              <a:ext cx="109050" cy="89525"/>
            </a:xfrm>
            <a:custGeom>
              <a:avLst/>
              <a:gdLst/>
              <a:ahLst/>
              <a:cxnLst/>
              <a:rect l="l" t="t" r="r" b="b"/>
              <a:pathLst>
                <a:path w="4362" h="3581" extrusionOk="0">
                  <a:moveTo>
                    <a:pt x="580" y="0"/>
                  </a:moveTo>
                  <a:cubicBezTo>
                    <a:pt x="376" y="0"/>
                    <a:pt x="182" y="121"/>
                    <a:pt x="101" y="323"/>
                  </a:cubicBezTo>
                  <a:cubicBezTo>
                    <a:pt x="1" y="548"/>
                    <a:pt x="101" y="799"/>
                    <a:pt x="302" y="924"/>
                  </a:cubicBezTo>
                  <a:lnTo>
                    <a:pt x="327" y="924"/>
                  </a:lnTo>
                  <a:cubicBezTo>
                    <a:pt x="452" y="1049"/>
                    <a:pt x="577" y="1200"/>
                    <a:pt x="728" y="1325"/>
                  </a:cubicBezTo>
                  <a:cubicBezTo>
                    <a:pt x="853" y="1450"/>
                    <a:pt x="953" y="1576"/>
                    <a:pt x="1078" y="1701"/>
                  </a:cubicBezTo>
                  <a:cubicBezTo>
                    <a:pt x="1204" y="1826"/>
                    <a:pt x="1329" y="1927"/>
                    <a:pt x="1454" y="2027"/>
                  </a:cubicBezTo>
                  <a:cubicBezTo>
                    <a:pt x="1580" y="2127"/>
                    <a:pt x="1705" y="2227"/>
                    <a:pt x="1830" y="2328"/>
                  </a:cubicBezTo>
                  <a:cubicBezTo>
                    <a:pt x="2382" y="2729"/>
                    <a:pt x="2958" y="3104"/>
                    <a:pt x="3510" y="3506"/>
                  </a:cubicBezTo>
                  <a:cubicBezTo>
                    <a:pt x="3585" y="3556"/>
                    <a:pt x="3685" y="3581"/>
                    <a:pt x="3785" y="3581"/>
                  </a:cubicBezTo>
                  <a:cubicBezTo>
                    <a:pt x="3961" y="3581"/>
                    <a:pt x="4111" y="3506"/>
                    <a:pt x="4186" y="3380"/>
                  </a:cubicBezTo>
                  <a:cubicBezTo>
                    <a:pt x="4362" y="3155"/>
                    <a:pt x="4312" y="2854"/>
                    <a:pt x="4086" y="2703"/>
                  </a:cubicBezTo>
                  <a:cubicBezTo>
                    <a:pt x="3735" y="2453"/>
                    <a:pt x="3384" y="2202"/>
                    <a:pt x="3033" y="1977"/>
                  </a:cubicBezTo>
                  <a:cubicBezTo>
                    <a:pt x="2883" y="1851"/>
                    <a:pt x="2708" y="1751"/>
                    <a:pt x="2532" y="1626"/>
                  </a:cubicBezTo>
                  <a:cubicBezTo>
                    <a:pt x="2382" y="1500"/>
                    <a:pt x="2206" y="1375"/>
                    <a:pt x="2056" y="1250"/>
                  </a:cubicBezTo>
                  <a:cubicBezTo>
                    <a:pt x="1855" y="1074"/>
                    <a:pt x="1655" y="899"/>
                    <a:pt x="1479" y="698"/>
                  </a:cubicBezTo>
                  <a:cubicBezTo>
                    <a:pt x="1354" y="573"/>
                    <a:pt x="1254" y="473"/>
                    <a:pt x="1154" y="348"/>
                  </a:cubicBezTo>
                  <a:cubicBezTo>
                    <a:pt x="1028" y="222"/>
                    <a:pt x="903" y="97"/>
                    <a:pt x="728" y="22"/>
                  </a:cubicBezTo>
                  <a:cubicBezTo>
                    <a:pt x="679" y="7"/>
                    <a:pt x="62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40875" y="797600"/>
              <a:ext cx="47000" cy="115975"/>
            </a:xfrm>
            <a:custGeom>
              <a:avLst/>
              <a:gdLst/>
              <a:ahLst/>
              <a:cxnLst/>
              <a:rect l="l" t="t" r="r" b="b"/>
              <a:pathLst>
                <a:path w="1880" h="4639" extrusionOk="0">
                  <a:moveTo>
                    <a:pt x="518" y="0"/>
                  </a:moveTo>
                  <a:cubicBezTo>
                    <a:pt x="504" y="0"/>
                    <a:pt x="490" y="1"/>
                    <a:pt x="476" y="2"/>
                  </a:cubicBezTo>
                  <a:cubicBezTo>
                    <a:pt x="226" y="2"/>
                    <a:pt x="0" y="228"/>
                    <a:pt x="0" y="503"/>
                  </a:cubicBezTo>
                  <a:cubicBezTo>
                    <a:pt x="25" y="829"/>
                    <a:pt x="100" y="1155"/>
                    <a:pt x="176" y="1481"/>
                  </a:cubicBezTo>
                  <a:cubicBezTo>
                    <a:pt x="226" y="1832"/>
                    <a:pt x="301" y="2157"/>
                    <a:pt x="376" y="2483"/>
                  </a:cubicBezTo>
                  <a:cubicBezTo>
                    <a:pt x="526" y="3085"/>
                    <a:pt x="677" y="3686"/>
                    <a:pt x="852" y="4288"/>
                  </a:cubicBezTo>
                  <a:cubicBezTo>
                    <a:pt x="902" y="4513"/>
                    <a:pt x="1103" y="4639"/>
                    <a:pt x="1328" y="4639"/>
                  </a:cubicBezTo>
                  <a:lnTo>
                    <a:pt x="1454" y="4639"/>
                  </a:lnTo>
                  <a:cubicBezTo>
                    <a:pt x="1729" y="4564"/>
                    <a:pt x="1880" y="4288"/>
                    <a:pt x="1805" y="4012"/>
                  </a:cubicBezTo>
                  <a:cubicBezTo>
                    <a:pt x="1554" y="3210"/>
                    <a:pt x="1353" y="2358"/>
                    <a:pt x="1178" y="1531"/>
                  </a:cubicBezTo>
                  <a:cubicBezTo>
                    <a:pt x="1103" y="1180"/>
                    <a:pt x="1028" y="829"/>
                    <a:pt x="978" y="478"/>
                  </a:cubicBezTo>
                  <a:cubicBezTo>
                    <a:pt x="978" y="217"/>
                    <a:pt x="774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459400" y="884050"/>
              <a:ext cx="127850" cy="50825"/>
            </a:xfrm>
            <a:custGeom>
              <a:avLst/>
              <a:gdLst/>
              <a:ahLst/>
              <a:cxnLst/>
              <a:rect l="l" t="t" r="r" b="b"/>
              <a:pathLst>
                <a:path w="5114" h="2033" extrusionOk="0">
                  <a:moveTo>
                    <a:pt x="4594" y="0"/>
                  </a:moveTo>
                  <a:cubicBezTo>
                    <a:pt x="4517" y="0"/>
                    <a:pt x="4439" y="22"/>
                    <a:pt x="4362" y="53"/>
                  </a:cubicBezTo>
                  <a:cubicBezTo>
                    <a:pt x="4287" y="78"/>
                    <a:pt x="4186" y="103"/>
                    <a:pt x="4111" y="128"/>
                  </a:cubicBezTo>
                  <a:cubicBezTo>
                    <a:pt x="3510" y="329"/>
                    <a:pt x="2858" y="479"/>
                    <a:pt x="2232" y="629"/>
                  </a:cubicBezTo>
                  <a:cubicBezTo>
                    <a:pt x="1630" y="755"/>
                    <a:pt x="1029" y="905"/>
                    <a:pt x="402" y="1080"/>
                  </a:cubicBezTo>
                  <a:cubicBezTo>
                    <a:pt x="151" y="1131"/>
                    <a:pt x="1" y="1431"/>
                    <a:pt x="76" y="1682"/>
                  </a:cubicBezTo>
                  <a:cubicBezTo>
                    <a:pt x="151" y="1908"/>
                    <a:pt x="352" y="2033"/>
                    <a:pt x="552" y="2033"/>
                  </a:cubicBezTo>
                  <a:cubicBezTo>
                    <a:pt x="602" y="2033"/>
                    <a:pt x="653" y="2033"/>
                    <a:pt x="678" y="2008"/>
                  </a:cubicBezTo>
                  <a:cubicBezTo>
                    <a:pt x="1379" y="1832"/>
                    <a:pt x="2081" y="1682"/>
                    <a:pt x="2758" y="1507"/>
                  </a:cubicBezTo>
                  <a:cubicBezTo>
                    <a:pt x="3109" y="1431"/>
                    <a:pt x="3460" y="1356"/>
                    <a:pt x="3785" y="1256"/>
                  </a:cubicBezTo>
                  <a:cubicBezTo>
                    <a:pt x="4111" y="1181"/>
                    <a:pt x="4437" y="1055"/>
                    <a:pt x="4763" y="955"/>
                  </a:cubicBezTo>
                  <a:cubicBezTo>
                    <a:pt x="5013" y="855"/>
                    <a:pt x="5114" y="529"/>
                    <a:pt x="5013" y="303"/>
                  </a:cubicBezTo>
                  <a:cubicBezTo>
                    <a:pt x="4963" y="178"/>
                    <a:pt x="4838" y="78"/>
                    <a:pt x="4738" y="28"/>
                  </a:cubicBezTo>
                  <a:cubicBezTo>
                    <a:pt x="4690" y="9"/>
                    <a:pt x="4642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486350" y="786125"/>
              <a:ext cx="130975" cy="188850"/>
            </a:xfrm>
            <a:custGeom>
              <a:avLst/>
              <a:gdLst/>
              <a:ahLst/>
              <a:cxnLst/>
              <a:rect l="l" t="t" r="r" b="b"/>
              <a:pathLst>
                <a:path w="5239" h="7554" extrusionOk="0">
                  <a:moveTo>
                    <a:pt x="4715" y="1"/>
                  </a:moveTo>
                  <a:cubicBezTo>
                    <a:pt x="4615" y="1"/>
                    <a:pt x="4512" y="29"/>
                    <a:pt x="4437" y="85"/>
                  </a:cubicBezTo>
                  <a:cubicBezTo>
                    <a:pt x="4311" y="160"/>
                    <a:pt x="4261" y="261"/>
                    <a:pt x="4211" y="386"/>
                  </a:cubicBezTo>
                  <a:cubicBezTo>
                    <a:pt x="4011" y="1063"/>
                    <a:pt x="3810" y="1764"/>
                    <a:pt x="3635" y="2441"/>
                  </a:cubicBezTo>
                  <a:cubicBezTo>
                    <a:pt x="3459" y="3118"/>
                    <a:pt x="3334" y="3819"/>
                    <a:pt x="3159" y="4496"/>
                  </a:cubicBezTo>
                  <a:cubicBezTo>
                    <a:pt x="3133" y="4571"/>
                    <a:pt x="3083" y="4672"/>
                    <a:pt x="3058" y="4772"/>
                  </a:cubicBezTo>
                  <a:cubicBezTo>
                    <a:pt x="3033" y="4797"/>
                    <a:pt x="3008" y="4847"/>
                    <a:pt x="2983" y="4897"/>
                  </a:cubicBezTo>
                  <a:cubicBezTo>
                    <a:pt x="2983" y="4897"/>
                    <a:pt x="2983" y="4897"/>
                    <a:pt x="2983" y="4922"/>
                  </a:cubicBezTo>
                  <a:cubicBezTo>
                    <a:pt x="2758" y="5048"/>
                    <a:pt x="2532" y="5173"/>
                    <a:pt x="2306" y="5298"/>
                  </a:cubicBezTo>
                  <a:cubicBezTo>
                    <a:pt x="2056" y="5449"/>
                    <a:pt x="1830" y="5599"/>
                    <a:pt x="1580" y="5774"/>
                  </a:cubicBezTo>
                  <a:cubicBezTo>
                    <a:pt x="1354" y="5925"/>
                    <a:pt x="1128" y="6075"/>
                    <a:pt x="903" y="6226"/>
                  </a:cubicBezTo>
                  <a:cubicBezTo>
                    <a:pt x="778" y="6301"/>
                    <a:pt x="677" y="6376"/>
                    <a:pt x="552" y="6451"/>
                  </a:cubicBezTo>
                  <a:cubicBezTo>
                    <a:pt x="402" y="6551"/>
                    <a:pt x="226" y="6652"/>
                    <a:pt x="126" y="6827"/>
                  </a:cubicBezTo>
                  <a:cubicBezTo>
                    <a:pt x="1" y="7053"/>
                    <a:pt x="101" y="7378"/>
                    <a:pt x="326" y="7504"/>
                  </a:cubicBezTo>
                  <a:cubicBezTo>
                    <a:pt x="402" y="7529"/>
                    <a:pt x="502" y="7554"/>
                    <a:pt x="577" y="7554"/>
                  </a:cubicBezTo>
                  <a:cubicBezTo>
                    <a:pt x="627" y="7554"/>
                    <a:pt x="652" y="7554"/>
                    <a:pt x="702" y="7529"/>
                  </a:cubicBezTo>
                  <a:cubicBezTo>
                    <a:pt x="778" y="7504"/>
                    <a:pt x="853" y="7454"/>
                    <a:pt x="903" y="7403"/>
                  </a:cubicBezTo>
                  <a:cubicBezTo>
                    <a:pt x="928" y="7403"/>
                    <a:pt x="953" y="7378"/>
                    <a:pt x="978" y="7353"/>
                  </a:cubicBezTo>
                  <a:cubicBezTo>
                    <a:pt x="1404" y="7078"/>
                    <a:pt x="1830" y="6777"/>
                    <a:pt x="2281" y="6501"/>
                  </a:cubicBezTo>
                  <a:cubicBezTo>
                    <a:pt x="2482" y="6351"/>
                    <a:pt x="2682" y="6226"/>
                    <a:pt x="2908" y="6100"/>
                  </a:cubicBezTo>
                  <a:cubicBezTo>
                    <a:pt x="3008" y="6025"/>
                    <a:pt x="3108" y="5975"/>
                    <a:pt x="3234" y="5900"/>
                  </a:cubicBezTo>
                  <a:cubicBezTo>
                    <a:pt x="3334" y="5850"/>
                    <a:pt x="3459" y="5774"/>
                    <a:pt x="3560" y="5699"/>
                  </a:cubicBezTo>
                  <a:cubicBezTo>
                    <a:pt x="3810" y="5524"/>
                    <a:pt x="3935" y="5223"/>
                    <a:pt x="4036" y="4947"/>
                  </a:cubicBezTo>
                  <a:cubicBezTo>
                    <a:pt x="4111" y="4772"/>
                    <a:pt x="4136" y="4596"/>
                    <a:pt x="4186" y="4421"/>
                  </a:cubicBezTo>
                  <a:cubicBezTo>
                    <a:pt x="4261" y="4170"/>
                    <a:pt x="4311" y="3920"/>
                    <a:pt x="4362" y="3669"/>
                  </a:cubicBezTo>
                  <a:cubicBezTo>
                    <a:pt x="4612" y="2642"/>
                    <a:pt x="4863" y="1614"/>
                    <a:pt x="5164" y="611"/>
                  </a:cubicBezTo>
                  <a:cubicBezTo>
                    <a:pt x="5239" y="361"/>
                    <a:pt x="5063" y="85"/>
                    <a:pt x="4813" y="10"/>
                  </a:cubicBezTo>
                  <a:cubicBezTo>
                    <a:pt x="4781" y="4"/>
                    <a:pt x="4748" y="1"/>
                    <a:pt x="4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2146125" y="766750"/>
              <a:ext cx="337750" cy="297200"/>
            </a:xfrm>
            <a:custGeom>
              <a:avLst/>
              <a:gdLst/>
              <a:ahLst/>
              <a:cxnLst/>
              <a:rect l="l" t="t" r="r" b="b"/>
              <a:pathLst>
                <a:path w="13510" h="11888" extrusionOk="0">
                  <a:moveTo>
                    <a:pt x="1217" y="11345"/>
                  </a:moveTo>
                  <a:cubicBezTo>
                    <a:pt x="1213" y="11350"/>
                    <a:pt x="1208" y="11356"/>
                    <a:pt x="1204" y="11361"/>
                  </a:cubicBezTo>
                  <a:cubicBezTo>
                    <a:pt x="1204" y="11361"/>
                    <a:pt x="1210" y="11355"/>
                    <a:pt x="1217" y="11345"/>
                  </a:cubicBezTo>
                  <a:close/>
                  <a:moveTo>
                    <a:pt x="12940" y="1"/>
                  </a:moveTo>
                  <a:cubicBezTo>
                    <a:pt x="12834" y="1"/>
                    <a:pt x="12727" y="35"/>
                    <a:pt x="12632" y="108"/>
                  </a:cubicBezTo>
                  <a:cubicBezTo>
                    <a:pt x="12532" y="208"/>
                    <a:pt x="12407" y="284"/>
                    <a:pt x="12307" y="384"/>
                  </a:cubicBezTo>
                  <a:cubicBezTo>
                    <a:pt x="11530" y="1036"/>
                    <a:pt x="10753" y="1712"/>
                    <a:pt x="9976" y="2389"/>
                  </a:cubicBezTo>
                  <a:cubicBezTo>
                    <a:pt x="9149" y="3066"/>
                    <a:pt x="8322" y="3742"/>
                    <a:pt x="7495" y="4419"/>
                  </a:cubicBezTo>
                  <a:cubicBezTo>
                    <a:pt x="6693" y="5096"/>
                    <a:pt x="5865" y="5798"/>
                    <a:pt x="5038" y="6474"/>
                  </a:cubicBezTo>
                  <a:cubicBezTo>
                    <a:pt x="4587" y="6875"/>
                    <a:pt x="4111" y="7251"/>
                    <a:pt x="3660" y="7652"/>
                  </a:cubicBezTo>
                  <a:cubicBezTo>
                    <a:pt x="3484" y="7803"/>
                    <a:pt x="3309" y="7953"/>
                    <a:pt x="3134" y="8103"/>
                  </a:cubicBezTo>
                  <a:cubicBezTo>
                    <a:pt x="3008" y="8229"/>
                    <a:pt x="2858" y="8354"/>
                    <a:pt x="2708" y="8504"/>
                  </a:cubicBezTo>
                  <a:cubicBezTo>
                    <a:pt x="2657" y="8529"/>
                    <a:pt x="2632" y="8554"/>
                    <a:pt x="2582" y="8605"/>
                  </a:cubicBezTo>
                  <a:cubicBezTo>
                    <a:pt x="2582" y="8605"/>
                    <a:pt x="2557" y="8630"/>
                    <a:pt x="2557" y="8630"/>
                  </a:cubicBezTo>
                  <a:cubicBezTo>
                    <a:pt x="2557" y="8630"/>
                    <a:pt x="2532" y="8655"/>
                    <a:pt x="2507" y="8655"/>
                  </a:cubicBezTo>
                  <a:cubicBezTo>
                    <a:pt x="2482" y="8680"/>
                    <a:pt x="2482" y="8705"/>
                    <a:pt x="2457" y="8730"/>
                  </a:cubicBezTo>
                  <a:cubicBezTo>
                    <a:pt x="2418" y="8749"/>
                    <a:pt x="2395" y="8783"/>
                    <a:pt x="2363" y="8809"/>
                  </a:cubicBezTo>
                  <a:lnTo>
                    <a:pt x="2363" y="8809"/>
                  </a:lnTo>
                  <a:cubicBezTo>
                    <a:pt x="2353" y="8814"/>
                    <a:pt x="2344" y="8820"/>
                    <a:pt x="2334" y="8829"/>
                  </a:cubicBezTo>
                  <a:lnTo>
                    <a:pt x="2334" y="8829"/>
                  </a:lnTo>
                  <a:cubicBezTo>
                    <a:pt x="2333" y="8829"/>
                    <a:pt x="2332" y="8830"/>
                    <a:pt x="2332" y="8830"/>
                  </a:cubicBezTo>
                  <a:cubicBezTo>
                    <a:pt x="2332" y="8830"/>
                    <a:pt x="2332" y="8830"/>
                    <a:pt x="2333" y="8830"/>
                  </a:cubicBezTo>
                  <a:lnTo>
                    <a:pt x="2333" y="8830"/>
                  </a:lnTo>
                  <a:cubicBezTo>
                    <a:pt x="2324" y="8838"/>
                    <a:pt x="2315" y="8846"/>
                    <a:pt x="2307" y="8855"/>
                  </a:cubicBezTo>
                  <a:cubicBezTo>
                    <a:pt x="2281" y="8880"/>
                    <a:pt x="2281" y="8880"/>
                    <a:pt x="2256" y="8905"/>
                  </a:cubicBezTo>
                  <a:cubicBezTo>
                    <a:pt x="2256" y="8905"/>
                    <a:pt x="2231" y="8930"/>
                    <a:pt x="2206" y="8955"/>
                  </a:cubicBezTo>
                  <a:lnTo>
                    <a:pt x="2181" y="8955"/>
                  </a:lnTo>
                  <a:cubicBezTo>
                    <a:pt x="2181" y="8980"/>
                    <a:pt x="2181" y="8980"/>
                    <a:pt x="2156" y="8980"/>
                  </a:cubicBezTo>
                  <a:cubicBezTo>
                    <a:pt x="2156" y="9006"/>
                    <a:pt x="2131" y="9031"/>
                    <a:pt x="2131" y="9031"/>
                  </a:cubicBezTo>
                  <a:cubicBezTo>
                    <a:pt x="2106" y="9031"/>
                    <a:pt x="2106" y="9056"/>
                    <a:pt x="2106" y="9056"/>
                  </a:cubicBezTo>
                  <a:cubicBezTo>
                    <a:pt x="2081" y="9056"/>
                    <a:pt x="2081" y="9081"/>
                    <a:pt x="2056" y="9081"/>
                  </a:cubicBezTo>
                  <a:cubicBezTo>
                    <a:pt x="2031" y="9106"/>
                    <a:pt x="2006" y="9131"/>
                    <a:pt x="1981" y="9156"/>
                  </a:cubicBezTo>
                  <a:cubicBezTo>
                    <a:pt x="1956" y="9181"/>
                    <a:pt x="1956" y="9206"/>
                    <a:pt x="1931" y="9206"/>
                  </a:cubicBezTo>
                  <a:cubicBezTo>
                    <a:pt x="1931" y="9206"/>
                    <a:pt x="1931" y="9231"/>
                    <a:pt x="1906" y="9231"/>
                  </a:cubicBezTo>
                  <a:cubicBezTo>
                    <a:pt x="1906" y="9231"/>
                    <a:pt x="1906" y="9231"/>
                    <a:pt x="1880" y="9256"/>
                  </a:cubicBezTo>
                  <a:cubicBezTo>
                    <a:pt x="1855" y="9281"/>
                    <a:pt x="1830" y="9306"/>
                    <a:pt x="1805" y="9331"/>
                  </a:cubicBezTo>
                  <a:cubicBezTo>
                    <a:pt x="1730" y="9381"/>
                    <a:pt x="1655" y="9457"/>
                    <a:pt x="1605" y="9532"/>
                  </a:cubicBezTo>
                  <a:cubicBezTo>
                    <a:pt x="1404" y="9707"/>
                    <a:pt x="1229" y="9883"/>
                    <a:pt x="1053" y="10058"/>
                  </a:cubicBezTo>
                  <a:cubicBezTo>
                    <a:pt x="903" y="10209"/>
                    <a:pt x="728" y="10384"/>
                    <a:pt x="577" y="10559"/>
                  </a:cubicBezTo>
                  <a:cubicBezTo>
                    <a:pt x="427" y="10735"/>
                    <a:pt x="276" y="10910"/>
                    <a:pt x="151" y="11111"/>
                  </a:cubicBezTo>
                  <a:cubicBezTo>
                    <a:pt x="1" y="11336"/>
                    <a:pt x="26" y="11637"/>
                    <a:pt x="251" y="11813"/>
                  </a:cubicBezTo>
                  <a:cubicBezTo>
                    <a:pt x="352" y="11863"/>
                    <a:pt x="452" y="11888"/>
                    <a:pt x="552" y="11888"/>
                  </a:cubicBezTo>
                  <a:cubicBezTo>
                    <a:pt x="703" y="11888"/>
                    <a:pt x="853" y="11838"/>
                    <a:pt x="953" y="11687"/>
                  </a:cubicBezTo>
                  <a:cubicBezTo>
                    <a:pt x="1028" y="11562"/>
                    <a:pt x="1129" y="11437"/>
                    <a:pt x="1229" y="11311"/>
                  </a:cubicBezTo>
                  <a:lnTo>
                    <a:pt x="1229" y="11311"/>
                  </a:lnTo>
                  <a:cubicBezTo>
                    <a:pt x="1229" y="11323"/>
                    <a:pt x="1223" y="11336"/>
                    <a:pt x="1217" y="11345"/>
                  </a:cubicBezTo>
                  <a:lnTo>
                    <a:pt x="1217" y="11345"/>
                  </a:lnTo>
                  <a:cubicBezTo>
                    <a:pt x="1311" y="11225"/>
                    <a:pt x="1385" y="11106"/>
                    <a:pt x="1505" y="11011"/>
                  </a:cubicBezTo>
                  <a:cubicBezTo>
                    <a:pt x="1630" y="10860"/>
                    <a:pt x="1780" y="10735"/>
                    <a:pt x="1906" y="10584"/>
                  </a:cubicBezTo>
                  <a:cubicBezTo>
                    <a:pt x="2031" y="10484"/>
                    <a:pt x="2131" y="10384"/>
                    <a:pt x="2256" y="10259"/>
                  </a:cubicBezTo>
                  <a:cubicBezTo>
                    <a:pt x="2332" y="10183"/>
                    <a:pt x="2407" y="10108"/>
                    <a:pt x="2482" y="10033"/>
                  </a:cubicBezTo>
                  <a:cubicBezTo>
                    <a:pt x="2482" y="10033"/>
                    <a:pt x="2507" y="10033"/>
                    <a:pt x="2507" y="10008"/>
                  </a:cubicBezTo>
                  <a:cubicBezTo>
                    <a:pt x="2532" y="10008"/>
                    <a:pt x="2532" y="10008"/>
                    <a:pt x="2557" y="9983"/>
                  </a:cubicBezTo>
                  <a:cubicBezTo>
                    <a:pt x="2582" y="9958"/>
                    <a:pt x="2607" y="9933"/>
                    <a:pt x="2607" y="9933"/>
                  </a:cubicBezTo>
                  <a:cubicBezTo>
                    <a:pt x="2657" y="9883"/>
                    <a:pt x="2682" y="9858"/>
                    <a:pt x="2708" y="9833"/>
                  </a:cubicBezTo>
                  <a:cubicBezTo>
                    <a:pt x="2733" y="9808"/>
                    <a:pt x="2758" y="9808"/>
                    <a:pt x="2758" y="9782"/>
                  </a:cubicBezTo>
                  <a:cubicBezTo>
                    <a:pt x="2783" y="9782"/>
                    <a:pt x="2783" y="9757"/>
                    <a:pt x="2808" y="9732"/>
                  </a:cubicBezTo>
                  <a:cubicBezTo>
                    <a:pt x="2808" y="9732"/>
                    <a:pt x="2833" y="9707"/>
                    <a:pt x="2858" y="9707"/>
                  </a:cubicBezTo>
                  <a:cubicBezTo>
                    <a:pt x="2858" y="9682"/>
                    <a:pt x="2858" y="9682"/>
                    <a:pt x="2883" y="9682"/>
                  </a:cubicBezTo>
                  <a:cubicBezTo>
                    <a:pt x="2883" y="9657"/>
                    <a:pt x="2883" y="9657"/>
                    <a:pt x="2908" y="9657"/>
                  </a:cubicBezTo>
                  <a:cubicBezTo>
                    <a:pt x="2908" y="9632"/>
                    <a:pt x="2933" y="9632"/>
                    <a:pt x="2958" y="9607"/>
                  </a:cubicBezTo>
                  <a:cubicBezTo>
                    <a:pt x="2958" y="9607"/>
                    <a:pt x="2958" y="9607"/>
                    <a:pt x="2958" y="9582"/>
                  </a:cubicBezTo>
                  <a:cubicBezTo>
                    <a:pt x="2983" y="9582"/>
                    <a:pt x="2983" y="9582"/>
                    <a:pt x="3008" y="9557"/>
                  </a:cubicBezTo>
                  <a:cubicBezTo>
                    <a:pt x="3033" y="9532"/>
                    <a:pt x="3058" y="9507"/>
                    <a:pt x="3083" y="9482"/>
                  </a:cubicBezTo>
                  <a:cubicBezTo>
                    <a:pt x="3109" y="9457"/>
                    <a:pt x="3109" y="9457"/>
                    <a:pt x="3134" y="9432"/>
                  </a:cubicBezTo>
                  <a:lnTo>
                    <a:pt x="3159" y="9432"/>
                  </a:lnTo>
                  <a:cubicBezTo>
                    <a:pt x="3159" y="9419"/>
                    <a:pt x="3165" y="9413"/>
                    <a:pt x="3171" y="9407"/>
                  </a:cubicBezTo>
                  <a:lnTo>
                    <a:pt x="3184" y="9407"/>
                  </a:lnTo>
                  <a:cubicBezTo>
                    <a:pt x="3184" y="9381"/>
                    <a:pt x="3184" y="9381"/>
                    <a:pt x="3209" y="9381"/>
                  </a:cubicBezTo>
                  <a:cubicBezTo>
                    <a:pt x="3209" y="9356"/>
                    <a:pt x="3209" y="9356"/>
                    <a:pt x="3209" y="9356"/>
                  </a:cubicBezTo>
                  <a:cubicBezTo>
                    <a:pt x="3259" y="9331"/>
                    <a:pt x="3309" y="9281"/>
                    <a:pt x="3359" y="9231"/>
                  </a:cubicBezTo>
                  <a:cubicBezTo>
                    <a:pt x="3810" y="8830"/>
                    <a:pt x="4261" y="8429"/>
                    <a:pt x="4738" y="8028"/>
                  </a:cubicBezTo>
                  <a:cubicBezTo>
                    <a:pt x="5089" y="7727"/>
                    <a:pt x="5464" y="7402"/>
                    <a:pt x="5840" y="7101"/>
                  </a:cubicBezTo>
                  <a:cubicBezTo>
                    <a:pt x="6667" y="6399"/>
                    <a:pt x="7495" y="5722"/>
                    <a:pt x="8322" y="5021"/>
                  </a:cubicBezTo>
                  <a:cubicBezTo>
                    <a:pt x="9174" y="4319"/>
                    <a:pt x="10051" y="3617"/>
                    <a:pt x="10878" y="2890"/>
                  </a:cubicBezTo>
                  <a:cubicBezTo>
                    <a:pt x="11680" y="2214"/>
                    <a:pt x="12457" y="1537"/>
                    <a:pt x="13259" y="885"/>
                  </a:cubicBezTo>
                  <a:cubicBezTo>
                    <a:pt x="13459" y="710"/>
                    <a:pt x="13510" y="384"/>
                    <a:pt x="13334" y="183"/>
                  </a:cubicBezTo>
                  <a:cubicBezTo>
                    <a:pt x="13232" y="67"/>
                    <a:pt x="13088" y="1"/>
                    <a:pt x="12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2403650" y="755575"/>
              <a:ext cx="118450" cy="96600"/>
            </a:xfrm>
            <a:custGeom>
              <a:avLst/>
              <a:gdLst/>
              <a:ahLst/>
              <a:cxnLst/>
              <a:rect l="l" t="t" r="r" b="b"/>
              <a:pathLst>
                <a:path w="4738" h="3864" extrusionOk="0">
                  <a:moveTo>
                    <a:pt x="1142" y="0"/>
                  </a:moveTo>
                  <a:cubicBezTo>
                    <a:pt x="963" y="0"/>
                    <a:pt x="792" y="97"/>
                    <a:pt x="702" y="254"/>
                  </a:cubicBezTo>
                  <a:cubicBezTo>
                    <a:pt x="627" y="405"/>
                    <a:pt x="602" y="580"/>
                    <a:pt x="552" y="731"/>
                  </a:cubicBezTo>
                  <a:cubicBezTo>
                    <a:pt x="527" y="831"/>
                    <a:pt x="502" y="956"/>
                    <a:pt x="452" y="1057"/>
                  </a:cubicBezTo>
                  <a:cubicBezTo>
                    <a:pt x="377" y="1307"/>
                    <a:pt x="301" y="1558"/>
                    <a:pt x="226" y="1833"/>
                  </a:cubicBezTo>
                  <a:cubicBezTo>
                    <a:pt x="201" y="1934"/>
                    <a:pt x="151" y="2059"/>
                    <a:pt x="126" y="2184"/>
                  </a:cubicBezTo>
                  <a:cubicBezTo>
                    <a:pt x="101" y="2285"/>
                    <a:pt x="51" y="2385"/>
                    <a:pt x="26" y="2485"/>
                  </a:cubicBezTo>
                  <a:cubicBezTo>
                    <a:pt x="26" y="2585"/>
                    <a:pt x="1" y="2661"/>
                    <a:pt x="1" y="2736"/>
                  </a:cubicBezTo>
                  <a:cubicBezTo>
                    <a:pt x="1" y="2811"/>
                    <a:pt x="26" y="2861"/>
                    <a:pt x="51" y="2936"/>
                  </a:cubicBezTo>
                  <a:cubicBezTo>
                    <a:pt x="76" y="3036"/>
                    <a:pt x="151" y="3162"/>
                    <a:pt x="226" y="3262"/>
                  </a:cubicBezTo>
                  <a:cubicBezTo>
                    <a:pt x="427" y="3463"/>
                    <a:pt x="702" y="3588"/>
                    <a:pt x="978" y="3663"/>
                  </a:cubicBezTo>
                  <a:cubicBezTo>
                    <a:pt x="1279" y="3738"/>
                    <a:pt x="1580" y="3788"/>
                    <a:pt x="1905" y="3813"/>
                  </a:cubicBezTo>
                  <a:cubicBezTo>
                    <a:pt x="2181" y="3838"/>
                    <a:pt x="2457" y="3838"/>
                    <a:pt x="2732" y="3864"/>
                  </a:cubicBezTo>
                  <a:lnTo>
                    <a:pt x="3284" y="3864"/>
                  </a:lnTo>
                  <a:cubicBezTo>
                    <a:pt x="3610" y="3864"/>
                    <a:pt x="3935" y="3864"/>
                    <a:pt x="4236" y="3838"/>
                  </a:cubicBezTo>
                  <a:cubicBezTo>
                    <a:pt x="4512" y="3838"/>
                    <a:pt x="4737" y="3613"/>
                    <a:pt x="4712" y="3337"/>
                  </a:cubicBezTo>
                  <a:cubicBezTo>
                    <a:pt x="4712" y="3076"/>
                    <a:pt x="4509" y="2859"/>
                    <a:pt x="4253" y="2859"/>
                  </a:cubicBezTo>
                  <a:cubicBezTo>
                    <a:pt x="4239" y="2859"/>
                    <a:pt x="4225" y="2860"/>
                    <a:pt x="4211" y="2861"/>
                  </a:cubicBezTo>
                  <a:cubicBezTo>
                    <a:pt x="3935" y="2874"/>
                    <a:pt x="3653" y="2880"/>
                    <a:pt x="3368" y="2880"/>
                  </a:cubicBezTo>
                  <a:cubicBezTo>
                    <a:pt x="3083" y="2880"/>
                    <a:pt x="2795" y="2874"/>
                    <a:pt x="2507" y="2861"/>
                  </a:cubicBezTo>
                  <a:cubicBezTo>
                    <a:pt x="2156" y="2836"/>
                    <a:pt x="1780" y="2811"/>
                    <a:pt x="1429" y="2761"/>
                  </a:cubicBezTo>
                  <a:cubicBezTo>
                    <a:pt x="1354" y="2736"/>
                    <a:pt x="1279" y="2736"/>
                    <a:pt x="1204" y="2711"/>
                  </a:cubicBezTo>
                  <a:cubicBezTo>
                    <a:pt x="1153" y="2686"/>
                    <a:pt x="1128" y="2661"/>
                    <a:pt x="1078" y="2661"/>
                  </a:cubicBezTo>
                  <a:cubicBezTo>
                    <a:pt x="1053" y="2635"/>
                    <a:pt x="1028" y="2635"/>
                    <a:pt x="1028" y="2635"/>
                  </a:cubicBezTo>
                  <a:cubicBezTo>
                    <a:pt x="1053" y="2510"/>
                    <a:pt x="1078" y="2410"/>
                    <a:pt x="1128" y="2310"/>
                  </a:cubicBezTo>
                  <a:cubicBezTo>
                    <a:pt x="1179" y="2134"/>
                    <a:pt x="1204" y="1984"/>
                    <a:pt x="1254" y="1808"/>
                  </a:cubicBezTo>
                  <a:cubicBezTo>
                    <a:pt x="1354" y="1483"/>
                    <a:pt x="1454" y="1157"/>
                    <a:pt x="1554" y="856"/>
                  </a:cubicBezTo>
                  <a:cubicBezTo>
                    <a:pt x="1554" y="806"/>
                    <a:pt x="1554" y="781"/>
                    <a:pt x="1580" y="756"/>
                  </a:cubicBezTo>
                  <a:cubicBezTo>
                    <a:pt x="1605" y="681"/>
                    <a:pt x="1630" y="605"/>
                    <a:pt x="1655" y="530"/>
                  </a:cubicBezTo>
                  <a:cubicBezTo>
                    <a:pt x="1680" y="280"/>
                    <a:pt x="1479" y="29"/>
                    <a:pt x="1204" y="4"/>
                  </a:cubicBezTo>
                  <a:cubicBezTo>
                    <a:pt x="1183" y="1"/>
                    <a:pt x="1163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374200" y="770075"/>
              <a:ext cx="137875" cy="119075"/>
            </a:xfrm>
            <a:custGeom>
              <a:avLst/>
              <a:gdLst/>
              <a:ahLst/>
              <a:cxnLst/>
              <a:rect l="l" t="t" r="r" b="b"/>
              <a:pathLst>
                <a:path w="5515" h="4763" extrusionOk="0">
                  <a:moveTo>
                    <a:pt x="1323" y="2257"/>
                  </a:moveTo>
                  <a:cubicBezTo>
                    <a:pt x="1325" y="2265"/>
                    <a:pt x="1327" y="2273"/>
                    <a:pt x="1329" y="2281"/>
                  </a:cubicBezTo>
                  <a:cubicBezTo>
                    <a:pt x="1329" y="2273"/>
                    <a:pt x="1326" y="2265"/>
                    <a:pt x="1323" y="2257"/>
                  </a:cubicBezTo>
                  <a:close/>
                  <a:moveTo>
                    <a:pt x="1057" y="3322"/>
                  </a:moveTo>
                  <a:cubicBezTo>
                    <a:pt x="1065" y="3334"/>
                    <a:pt x="1084" y="3334"/>
                    <a:pt x="1103" y="3334"/>
                  </a:cubicBezTo>
                  <a:cubicBezTo>
                    <a:pt x="1088" y="3330"/>
                    <a:pt x="1072" y="3326"/>
                    <a:pt x="1057" y="3322"/>
                  </a:cubicBezTo>
                  <a:close/>
                  <a:moveTo>
                    <a:pt x="4692" y="4703"/>
                  </a:moveTo>
                  <a:cubicBezTo>
                    <a:pt x="4696" y="4708"/>
                    <a:pt x="4702" y="4712"/>
                    <a:pt x="4712" y="4712"/>
                  </a:cubicBezTo>
                  <a:cubicBezTo>
                    <a:pt x="4706" y="4709"/>
                    <a:pt x="4699" y="4706"/>
                    <a:pt x="4692" y="4703"/>
                  </a:cubicBezTo>
                  <a:close/>
                  <a:moveTo>
                    <a:pt x="577" y="0"/>
                  </a:moveTo>
                  <a:cubicBezTo>
                    <a:pt x="427" y="0"/>
                    <a:pt x="301" y="25"/>
                    <a:pt x="201" y="101"/>
                  </a:cubicBezTo>
                  <a:cubicBezTo>
                    <a:pt x="101" y="201"/>
                    <a:pt x="51" y="301"/>
                    <a:pt x="26" y="451"/>
                  </a:cubicBezTo>
                  <a:cubicBezTo>
                    <a:pt x="1" y="602"/>
                    <a:pt x="51" y="802"/>
                    <a:pt x="76" y="978"/>
                  </a:cubicBezTo>
                  <a:cubicBezTo>
                    <a:pt x="101" y="1078"/>
                    <a:pt x="101" y="1178"/>
                    <a:pt x="126" y="1279"/>
                  </a:cubicBezTo>
                  <a:cubicBezTo>
                    <a:pt x="176" y="1504"/>
                    <a:pt x="201" y="1730"/>
                    <a:pt x="251" y="1930"/>
                  </a:cubicBezTo>
                  <a:cubicBezTo>
                    <a:pt x="301" y="2156"/>
                    <a:pt x="326" y="2381"/>
                    <a:pt x="377" y="2607"/>
                  </a:cubicBezTo>
                  <a:cubicBezTo>
                    <a:pt x="427" y="2757"/>
                    <a:pt x="452" y="2933"/>
                    <a:pt x="552" y="3058"/>
                  </a:cubicBezTo>
                  <a:cubicBezTo>
                    <a:pt x="627" y="3133"/>
                    <a:pt x="702" y="3208"/>
                    <a:pt x="803" y="3258"/>
                  </a:cubicBezTo>
                  <a:cubicBezTo>
                    <a:pt x="887" y="3280"/>
                    <a:pt x="972" y="3301"/>
                    <a:pt x="1057" y="3322"/>
                  </a:cubicBezTo>
                  <a:lnTo>
                    <a:pt x="1057" y="3322"/>
                  </a:lnTo>
                  <a:cubicBezTo>
                    <a:pt x="1055" y="3319"/>
                    <a:pt x="1053" y="3314"/>
                    <a:pt x="1053" y="3309"/>
                  </a:cubicBezTo>
                  <a:lnTo>
                    <a:pt x="1053" y="3309"/>
                  </a:lnTo>
                  <a:cubicBezTo>
                    <a:pt x="1204" y="3359"/>
                    <a:pt x="1354" y="3384"/>
                    <a:pt x="1479" y="3409"/>
                  </a:cubicBezTo>
                  <a:cubicBezTo>
                    <a:pt x="1605" y="3434"/>
                    <a:pt x="1730" y="3484"/>
                    <a:pt x="1830" y="3509"/>
                  </a:cubicBezTo>
                  <a:cubicBezTo>
                    <a:pt x="2331" y="3685"/>
                    <a:pt x="2808" y="3860"/>
                    <a:pt x="3284" y="4060"/>
                  </a:cubicBezTo>
                  <a:cubicBezTo>
                    <a:pt x="3753" y="4283"/>
                    <a:pt x="4223" y="4481"/>
                    <a:pt x="4692" y="4703"/>
                  </a:cubicBezTo>
                  <a:lnTo>
                    <a:pt x="4692" y="4703"/>
                  </a:lnTo>
                  <a:cubicBezTo>
                    <a:pt x="4687" y="4696"/>
                    <a:pt x="4687" y="4687"/>
                    <a:pt x="4687" y="4687"/>
                  </a:cubicBezTo>
                  <a:lnTo>
                    <a:pt x="4687" y="4687"/>
                  </a:lnTo>
                  <a:cubicBezTo>
                    <a:pt x="4687" y="4687"/>
                    <a:pt x="4712" y="4712"/>
                    <a:pt x="4712" y="4712"/>
                  </a:cubicBezTo>
                  <a:cubicBezTo>
                    <a:pt x="4788" y="4737"/>
                    <a:pt x="4888" y="4762"/>
                    <a:pt x="4963" y="4762"/>
                  </a:cubicBezTo>
                  <a:cubicBezTo>
                    <a:pt x="4988" y="4762"/>
                    <a:pt x="5038" y="4762"/>
                    <a:pt x="5088" y="4737"/>
                  </a:cubicBezTo>
                  <a:cubicBezTo>
                    <a:pt x="5214" y="4712"/>
                    <a:pt x="5314" y="4612"/>
                    <a:pt x="5389" y="4512"/>
                  </a:cubicBezTo>
                  <a:cubicBezTo>
                    <a:pt x="5514" y="4286"/>
                    <a:pt x="5439" y="3960"/>
                    <a:pt x="5189" y="3835"/>
                  </a:cubicBezTo>
                  <a:cubicBezTo>
                    <a:pt x="4838" y="3685"/>
                    <a:pt x="4512" y="3534"/>
                    <a:pt x="4161" y="3384"/>
                  </a:cubicBezTo>
                  <a:cubicBezTo>
                    <a:pt x="3860" y="3233"/>
                    <a:pt x="3560" y="3108"/>
                    <a:pt x="3259" y="2983"/>
                  </a:cubicBezTo>
                  <a:cubicBezTo>
                    <a:pt x="2908" y="2832"/>
                    <a:pt x="2557" y="2707"/>
                    <a:pt x="2181" y="2582"/>
                  </a:cubicBezTo>
                  <a:cubicBezTo>
                    <a:pt x="1905" y="2507"/>
                    <a:pt x="1630" y="2431"/>
                    <a:pt x="1354" y="2381"/>
                  </a:cubicBezTo>
                  <a:cubicBezTo>
                    <a:pt x="1335" y="2344"/>
                    <a:pt x="1331" y="2293"/>
                    <a:pt x="1319" y="2249"/>
                  </a:cubicBezTo>
                  <a:lnTo>
                    <a:pt x="1319" y="2249"/>
                  </a:lnTo>
                  <a:cubicBezTo>
                    <a:pt x="1321" y="2252"/>
                    <a:pt x="1322" y="2255"/>
                    <a:pt x="1323" y="2257"/>
                  </a:cubicBezTo>
                  <a:lnTo>
                    <a:pt x="1323" y="2257"/>
                  </a:lnTo>
                  <a:cubicBezTo>
                    <a:pt x="1251" y="1966"/>
                    <a:pt x="1202" y="1697"/>
                    <a:pt x="1154" y="1404"/>
                  </a:cubicBezTo>
                  <a:cubicBezTo>
                    <a:pt x="1128" y="1253"/>
                    <a:pt x="1103" y="1103"/>
                    <a:pt x="1078" y="978"/>
                  </a:cubicBezTo>
                  <a:cubicBezTo>
                    <a:pt x="1053" y="827"/>
                    <a:pt x="1028" y="702"/>
                    <a:pt x="1003" y="577"/>
                  </a:cubicBezTo>
                  <a:cubicBezTo>
                    <a:pt x="1053" y="351"/>
                    <a:pt x="928" y="101"/>
                    <a:pt x="702" y="25"/>
                  </a:cubicBezTo>
                  <a:cubicBezTo>
                    <a:pt x="652" y="25"/>
                    <a:pt x="6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4" name="Picture 23"/>
          <p:cNvPicPr/>
          <p:nvPr/>
        </p:nvPicPr>
        <p:blipFill>
          <a:blip r:embed="rId1"/>
          <a:stretch>
            <a:fillRect/>
          </a:stretch>
        </p:blipFill>
        <p:spPr>
          <a:xfrm>
            <a:off x="589655" y="929353"/>
            <a:ext cx="7986475" cy="319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2" y="1363164"/>
            <a:ext cx="9075027" cy="317092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SG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Đơn hàng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1" name="Google Shape;3261;p68"/>
          <p:cNvGrpSpPr/>
          <p:nvPr/>
        </p:nvGrpSpPr>
        <p:grpSpPr>
          <a:xfrm rot="480000">
            <a:off x="8002625" y="146862"/>
            <a:ext cx="1062700" cy="1204925"/>
            <a:chOff x="1459400" y="651025"/>
            <a:chExt cx="1062700" cy="1204925"/>
          </a:xfrm>
        </p:grpSpPr>
        <p:sp>
          <p:nvSpPr>
            <p:cNvPr id="3262" name="Google Shape;3262;p68"/>
            <p:cNvSpPr/>
            <p:nvPr/>
          </p:nvSpPr>
          <p:spPr>
            <a:xfrm>
              <a:off x="1736350" y="651025"/>
              <a:ext cx="526975" cy="422325"/>
            </a:xfrm>
            <a:custGeom>
              <a:avLst/>
              <a:gdLst/>
              <a:ahLst/>
              <a:cxnLst/>
              <a:rect l="l" t="t" r="r" b="b"/>
              <a:pathLst>
                <a:path w="21079" h="16893" extrusionOk="0">
                  <a:moveTo>
                    <a:pt x="11003" y="984"/>
                  </a:moveTo>
                  <a:cubicBezTo>
                    <a:pt x="11160" y="984"/>
                    <a:pt x="11317" y="990"/>
                    <a:pt x="11479" y="1003"/>
                  </a:cubicBezTo>
                  <a:cubicBezTo>
                    <a:pt x="11630" y="1028"/>
                    <a:pt x="11780" y="1053"/>
                    <a:pt x="11906" y="1078"/>
                  </a:cubicBezTo>
                  <a:cubicBezTo>
                    <a:pt x="12056" y="1103"/>
                    <a:pt x="12206" y="1153"/>
                    <a:pt x="12357" y="1203"/>
                  </a:cubicBezTo>
                  <a:cubicBezTo>
                    <a:pt x="12382" y="1203"/>
                    <a:pt x="12407" y="1228"/>
                    <a:pt x="12432" y="1228"/>
                  </a:cubicBezTo>
                  <a:cubicBezTo>
                    <a:pt x="12519" y="1272"/>
                    <a:pt x="12615" y="1299"/>
                    <a:pt x="12705" y="1299"/>
                  </a:cubicBezTo>
                  <a:cubicBezTo>
                    <a:pt x="12769" y="1299"/>
                    <a:pt x="12830" y="1285"/>
                    <a:pt x="12883" y="1254"/>
                  </a:cubicBezTo>
                  <a:cubicBezTo>
                    <a:pt x="13635" y="1429"/>
                    <a:pt x="14362" y="1629"/>
                    <a:pt x="15088" y="1880"/>
                  </a:cubicBezTo>
                  <a:cubicBezTo>
                    <a:pt x="15540" y="2030"/>
                    <a:pt x="15941" y="2206"/>
                    <a:pt x="16367" y="2431"/>
                  </a:cubicBezTo>
                  <a:cubicBezTo>
                    <a:pt x="16592" y="2557"/>
                    <a:pt x="16843" y="2707"/>
                    <a:pt x="17068" y="2858"/>
                  </a:cubicBezTo>
                  <a:cubicBezTo>
                    <a:pt x="17219" y="2958"/>
                    <a:pt x="17344" y="3033"/>
                    <a:pt x="17495" y="3158"/>
                  </a:cubicBezTo>
                  <a:cubicBezTo>
                    <a:pt x="17620" y="3259"/>
                    <a:pt x="17770" y="3384"/>
                    <a:pt x="17896" y="3509"/>
                  </a:cubicBezTo>
                  <a:cubicBezTo>
                    <a:pt x="18096" y="3710"/>
                    <a:pt x="18322" y="3935"/>
                    <a:pt x="18497" y="4161"/>
                  </a:cubicBezTo>
                  <a:cubicBezTo>
                    <a:pt x="18698" y="4411"/>
                    <a:pt x="18898" y="4662"/>
                    <a:pt x="19073" y="4913"/>
                  </a:cubicBezTo>
                  <a:cubicBezTo>
                    <a:pt x="19174" y="5088"/>
                    <a:pt x="19299" y="5264"/>
                    <a:pt x="19399" y="5439"/>
                  </a:cubicBezTo>
                  <a:cubicBezTo>
                    <a:pt x="19500" y="5640"/>
                    <a:pt x="19575" y="5840"/>
                    <a:pt x="19675" y="6015"/>
                  </a:cubicBezTo>
                  <a:cubicBezTo>
                    <a:pt x="19725" y="6116"/>
                    <a:pt x="19775" y="6216"/>
                    <a:pt x="19800" y="6341"/>
                  </a:cubicBezTo>
                  <a:cubicBezTo>
                    <a:pt x="19825" y="6442"/>
                    <a:pt x="19875" y="6517"/>
                    <a:pt x="19901" y="6617"/>
                  </a:cubicBezTo>
                  <a:cubicBezTo>
                    <a:pt x="19951" y="6817"/>
                    <a:pt x="20001" y="6993"/>
                    <a:pt x="20026" y="7168"/>
                  </a:cubicBezTo>
                  <a:cubicBezTo>
                    <a:pt x="20051" y="7294"/>
                    <a:pt x="20051" y="7444"/>
                    <a:pt x="20076" y="7569"/>
                  </a:cubicBezTo>
                  <a:cubicBezTo>
                    <a:pt x="20076" y="7670"/>
                    <a:pt x="20076" y="7745"/>
                    <a:pt x="20076" y="7845"/>
                  </a:cubicBezTo>
                  <a:lnTo>
                    <a:pt x="20076" y="8146"/>
                  </a:lnTo>
                  <a:cubicBezTo>
                    <a:pt x="20076" y="8271"/>
                    <a:pt x="20076" y="8396"/>
                    <a:pt x="20051" y="8522"/>
                  </a:cubicBezTo>
                  <a:cubicBezTo>
                    <a:pt x="20026" y="8647"/>
                    <a:pt x="20001" y="8772"/>
                    <a:pt x="20001" y="8873"/>
                  </a:cubicBezTo>
                  <a:cubicBezTo>
                    <a:pt x="20001" y="8873"/>
                    <a:pt x="20001" y="8848"/>
                    <a:pt x="20001" y="8822"/>
                  </a:cubicBezTo>
                  <a:cubicBezTo>
                    <a:pt x="19976" y="8948"/>
                    <a:pt x="19951" y="9073"/>
                    <a:pt x="19926" y="9198"/>
                  </a:cubicBezTo>
                  <a:cubicBezTo>
                    <a:pt x="19875" y="9299"/>
                    <a:pt x="19850" y="9424"/>
                    <a:pt x="19825" y="9524"/>
                  </a:cubicBezTo>
                  <a:cubicBezTo>
                    <a:pt x="19775" y="9624"/>
                    <a:pt x="19750" y="9725"/>
                    <a:pt x="19700" y="9825"/>
                  </a:cubicBezTo>
                  <a:cubicBezTo>
                    <a:pt x="19650" y="9950"/>
                    <a:pt x="19600" y="10076"/>
                    <a:pt x="19550" y="10176"/>
                  </a:cubicBezTo>
                  <a:cubicBezTo>
                    <a:pt x="19449" y="10376"/>
                    <a:pt x="19349" y="10552"/>
                    <a:pt x="19224" y="10727"/>
                  </a:cubicBezTo>
                  <a:cubicBezTo>
                    <a:pt x="19124" y="10903"/>
                    <a:pt x="19023" y="11078"/>
                    <a:pt x="18923" y="11254"/>
                  </a:cubicBezTo>
                  <a:lnTo>
                    <a:pt x="18773" y="11429"/>
                  </a:lnTo>
                  <a:cubicBezTo>
                    <a:pt x="18723" y="11504"/>
                    <a:pt x="18698" y="11554"/>
                    <a:pt x="18647" y="11604"/>
                  </a:cubicBezTo>
                  <a:cubicBezTo>
                    <a:pt x="18547" y="11730"/>
                    <a:pt x="18447" y="11830"/>
                    <a:pt x="18347" y="11955"/>
                  </a:cubicBezTo>
                  <a:cubicBezTo>
                    <a:pt x="18171" y="12131"/>
                    <a:pt x="17996" y="12331"/>
                    <a:pt x="17795" y="12507"/>
                  </a:cubicBezTo>
                  <a:cubicBezTo>
                    <a:pt x="17620" y="12682"/>
                    <a:pt x="17419" y="12833"/>
                    <a:pt x="17244" y="13008"/>
                  </a:cubicBezTo>
                  <a:cubicBezTo>
                    <a:pt x="17119" y="13108"/>
                    <a:pt x="16993" y="13208"/>
                    <a:pt x="16868" y="13309"/>
                  </a:cubicBezTo>
                  <a:cubicBezTo>
                    <a:pt x="16743" y="13409"/>
                    <a:pt x="16642" y="13484"/>
                    <a:pt x="16517" y="13584"/>
                  </a:cubicBezTo>
                  <a:cubicBezTo>
                    <a:pt x="16292" y="13735"/>
                    <a:pt x="16041" y="13885"/>
                    <a:pt x="15815" y="14061"/>
                  </a:cubicBezTo>
                  <a:cubicBezTo>
                    <a:pt x="15715" y="14111"/>
                    <a:pt x="15615" y="14161"/>
                    <a:pt x="15515" y="14236"/>
                  </a:cubicBezTo>
                  <a:cubicBezTo>
                    <a:pt x="15414" y="14286"/>
                    <a:pt x="15339" y="14336"/>
                    <a:pt x="15264" y="14361"/>
                  </a:cubicBezTo>
                  <a:cubicBezTo>
                    <a:pt x="15063" y="14462"/>
                    <a:pt x="14863" y="14587"/>
                    <a:pt x="14662" y="14687"/>
                  </a:cubicBezTo>
                  <a:cubicBezTo>
                    <a:pt x="14462" y="14762"/>
                    <a:pt x="14286" y="14838"/>
                    <a:pt x="14086" y="14938"/>
                  </a:cubicBezTo>
                  <a:cubicBezTo>
                    <a:pt x="13936" y="15013"/>
                    <a:pt x="13760" y="15063"/>
                    <a:pt x="13610" y="15113"/>
                  </a:cubicBezTo>
                  <a:cubicBezTo>
                    <a:pt x="13459" y="15188"/>
                    <a:pt x="13309" y="15239"/>
                    <a:pt x="13134" y="15289"/>
                  </a:cubicBezTo>
                  <a:cubicBezTo>
                    <a:pt x="12958" y="15339"/>
                    <a:pt x="12758" y="15414"/>
                    <a:pt x="12557" y="15464"/>
                  </a:cubicBezTo>
                  <a:cubicBezTo>
                    <a:pt x="12432" y="15489"/>
                    <a:pt x="12307" y="15539"/>
                    <a:pt x="12181" y="15564"/>
                  </a:cubicBezTo>
                  <a:cubicBezTo>
                    <a:pt x="12031" y="15589"/>
                    <a:pt x="11906" y="15640"/>
                    <a:pt x="11755" y="15665"/>
                  </a:cubicBezTo>
                  <a:cubicBezTo>
                    <a:pt x="11505" y="15715"/>
                    <a:pt x="11254" y="15765"/>
                    <a:pt x="11003" y="15815"/>
                  </a:cubicBezTo>
                  <a:cubicBezTo>
                    <a:pt x="10753" y="15840"/>
                    <a:pt x="10502" y="15865"/>
                    <a:pt x="10251" y="15890"/>
                  </a:cubicBezTo>
                  <a:lnTo>
                    <a:pt x="9926" y="15890"/>
                  </a:lnTo>
                  <a:cubicBezTo>
                    <a:pt x="9800" y="15915"/>
                    <a:pt x="9675" y="15915"/>
                    <a:pt x="9550" y="15915"/>
                  </a:cubicBezTo>
                  <a:cubicBezTo>
                    <a:pt x="9299" y="15890"/>
                    <a:pt x="9048" y="15890"/>
                    <a:pt x="8798" y="15890"/>
                  </a:cubicBezTo>
                  <a:cubicBezTo>
                    <a:pt x="8672" y="15865"/>
                    <a:pt x="8547" y="15865"/>
                    <a:pt x="8422" y="15840"/>
                  </a:cubicBezTo>
                  <a:cubicBezTo>
                    <a:pt x="8322" y="15840"/>
                    <a:pt x="8196" y="15815"/>
                    <a:pt x="8096" y="15815"/>
                  </a:cubicBezTo>
                  <a:cubicBezTo>
                    <a:pt x="7820" y="15765"/>
                    <a:pt x="7545" y="15715"/>
                    <a:pt x="7269" y="15665"/>
                  </a:cubicBezTo>
                  <a:cubicBezTo>
                    <a:pt x="6918" y="15589"/>
                    <a:pt x="6542" y="15489"/>
                    <a:pt x="6191" y="15364"/>
                  </a:cubicBezTo>
                  <a:cubicBezTo>
                    <a:pt x="5840" y="15213"/>
                    <a:pt x="5464" y="15063"/>
                    <a:pt x="5139" y="14888"/>
                  </a:cubicBezTo>
                  <a:cubicBezTo>
                    <a:pt x="4838" y="14737"/>
                    <a:pt x="4562" y="14587"/>
                    <a:pt x="4286" y="14386"/>
                  </a:cubicBezTo>
                  <a:cubicBezTo>
                    <a:pt x="3936" y="14136"/>
                    <a:pt x="3585" y="13885"/>
                    <a:pt x="3284" y="13584"/>
                  </a:cubicBezTo>
                  <a:cubicBezTo>
                    <a:pt x="3033" y="13359"/>
                    <a:pt x="2783" y="13108"/>
                    <a:pt x="2557" y="12858"/>
                  </a:cubicBezTo>
                  <a:cubicBezTo>
                    <a:pt x="2357" y="12582"/>
                    <a:pt x="2131" y="12306"/>
                    <a:pt x="1956" y="12005"/>
                  </a:cubicBezTo>
                  <a:cubicBezTo>
                    <a:pt x="1780" y="11755"/>
                    <a:pt x="1655" y="11504"/>
                    <a:pt x="1530" y="11229"/>
                  </a:cubicBezTo>
                  <a:cubicBezTo>
                    <a:pt x="1404" y="11003"/>
                    <a:pt x="1329" y="10752"/>
                    <a:pt x="1254" y="10527"/>
                  </a:cubicBezTo>
                  <a:cubicBezTo>
                    <a:pt x="1179" y="10301"/>
                    <a:pt x="1129" y="10076"/>
                    <a:pt x="1078" y="9850"/>
                  </a:cubicBezTo>
                  <a:cubicBezTo>
                    <a:pt x="1053" y="9650"/>
                    <a:pt x="1028" y="9474"/>
                    <a:pt x="1028" y="9274"/>
                  </a:cubicBezTo>
                  <a:cubicBezTo>
                    <a:pt x="1028" y="9048"/>
                    <a:pt x="1028" y="8848"/>
                    <a:pt x="1028" y="8622"/>
                  </a:cubicBezTo>
                  <a:cubicBezTo>
                    <a:pt x="1053" y="8371"/>
                    <a:pt x="1103" y="8146"/>
                    <a:pt x="1154" y="7895"/>
                  </a:cubicBezTo>
                  <a:cubicBezTo>
                    <a:pt x="1204" y="7645"/>
                    <a:pt x="1279" y="7419"/>
                    <a:pt x="1354" y="7193"/>
                  </a:cubicBezTo>
                  <a:cubicBezTo>
                    <a:pt x="1479" y="6868"/>
                    <a:pt x="1605" y="6567"/>
                    <a:pt x="1755" y="6266"/>
                  </a:cubicBezTo>
                  <a:cubicBezTo>
                    <a:pt x="1931" y="5940"/>
                    <a:pt x="2131" y="5589"/>
                    <a:pt x="2357" y="5264"/>
                  </a:cubicBezTo>
                  <a:cubicBezTo>
                    <a:pt x="2607" y="4913"/>
                    <a:pt x="2883" y="4562"/>
                    <a:pt x="3184" y="4211"/>
                  </a:cubicBezTo>
                  <a:cubicBezTo>
                    <a:pt x="3484" y="3910"/>
                    <a:pt x="3785" y="3634"/>
                    <a:pt x="4086" y="3359"/>
                  </a:cubicBezTo>
                  <a:cubicBezTo>
                    <a:pt x="4412" y="3108"/>
                    <a:pt x="4738" y="2858"/>
                    <a:pt x="5088" y="2632"/>
                  </a:cubicBezTo>
                  <a:cubicBezTo>
                    <a:pt x="5389" y="2457"/>
                    <a:pt x="5690" y="2306"/>
                    <a:pt x="5966" y="2131"/>
                  </a:cubicBezTo>
                  <a:cubicBezTo>
                    <a:pt x="6091" y="2081"/>
                    <a:pt x="6191" y="2056"/>
                    <a:pt x="6291" y="2005"/>
                  </a:cubicBezTo>
                  <a:cubicBezTo>
                    <a:pt x="6392" y="1955"/>
                    <a:pt x="6492" y="1905"/>
                    <a:pt x="6617" y="1855"/>
                  </a:cubicBezTo>
                  <a:cubicBezTo>
                    <a:pt x="6843" y="1780"/>
                    <a:pt x="7068" y="1680"/>
                    <a:pt x="7294" y="1604"/>
                  </a:cubicBezTo>
                  <a:cubicBezTo>
                    <a:pt x="7494" y="1554"/>
                    <a:pt x="7670" y="1504"/>
                    <a:pt x="7845" y="1454"/>
                  </a:cubicBezTo>
                  <a:cubicBezTo>
                    <a:pt x="7996" y="1404"/>
                    <a:pt x="8146" y="1379"/>
                    <a:pt x="8296" y="1329"/>
                  </a:cubicBezTo>
                  <a:cubicBezTo>
                    <a:pt x="8472" y="1304"/>
                    <a:pt x="8622" y="1254"/>
                    <a:pt x="8798" y="1228"/>
                  </a:cubicBezTo>
                  <a:cubicBezTo>
                    <a:pt x="8973" y="1203"/>
                    <a:pt x="9149" y="1153"/>
                    <a:pt x="9324" y="1128"/>
                  </a:cubicBezTo>
                  <a:lnTo>
                    <a:pt x="9976" y="1028"/>
                  </a:lnTo>
                  <a:cubicBezTo>
                    <a:pt x="10076" y="1028"/>
                    <a:pt x="10176" y="1028"/>
                    <a:pt x="10251" y="1003"/>
                  </a:cubicBezTo>
                  <a:lnTo>
                    <a:pt x="10527" y="1003"/>
                  </a:lnTo>
                  <a:cubicBezTo>
                    <a:pt x="10690" y="990"/>
                    <a:pt x="10847" y="984"/>
                    <a:pt x="11003" y="984"/>
                  </a:cubicBezTo>
                  <a:close/>
                  <a:moveTo>
                    <a:pt x="10502" y="0"/>
                  </a:moveTo>
                  <a:cubicBezTo>
                    <a:pt x="10352" y="0"/>
                    <a:pt x="10176" y="25"/>
                    <a:pt x="10026" y="51"/>
                  </a:cubicBezTo>
                  <a:cubicBezTo>
                    <a:pt x="9926" y="51"/>
                    <a:pt x="9825" y="51"/>
                    <a:pt x="9725" y="76"/>
                  </a:cubicBezTo>
                  <a:cubicBezTo>
                    <a:pt x="9449" y="126"/>
                    <a:pt x="9149" y="151"/>
                    <a:pt x="8873" y="201"/>
                  </a:cubicBezTo>
                  <a:cubicBezTo>
                    <a:pt x="8723" y="226"/>
                    <a:pt x="8572" y="251"/>
                    <a:pt x="8422" y="301"/>
                  </a:cubicBezTo>
                  <a:cubicBezTo>
                    <a:pt x="8296" y="326"/>
                    <a:pt x="8171" y="351"/>
                    <a:pt x="8021" y="376"/>
                  </a:cubicBezTo>
                  <a:cubicBezTo>
                    <a:pt x="7921" y="401"/>
                    <a:pt x="7795" y="426"/>
                    <a:pt x="7695" y="452"/>
                  </a:cubicBezTo>
                  <a:cubicBezTo>
                    <a:pt x="7545" y="502"/>
                    <a:pt x="7369" y="552"/>
                    <a:pt x="7219" y="602"/>
                  </a:cubicBezTo>
                  <a:cubicBezTo>
                    <a:pt x="7119" y="627"/>
                    <a:pt x="7018" y="652"/>
                    <a:pt x="6918" y="702"/>
                  </a:cubicBezTo>
                  <a:cubicBezTo>
                    <a:pt x="6743" y="752"/>
                    <a:pt x="6592" y="802"/>
                    <a:pt x="6417" y="878"/>
                  </a:cubicBezTo>
                  <a:cubicBezTo>
                    <a:pt x="6166" y="978"/>
                    <a:pt x="5916" y="1078"/>
                    <a:pt x="5665" y="1203"/>
                  </a:cubicBezTo>
                  <a:cubicBezTo>
                    <a:pt x="5389" y="1329"/>
                    <a:pt x="5164" y="1454"/>
                    <a:pt x="4913" y="1604"/>
                  </a:cubicBezTo>
                  <a:cubicBezTo>
                    <a:pt x="4387" y="1880"/>
                    <a:pt x="3885" y="2256"/>
                    <a:pt x="3434" y="2632"/>
                  </a:cubicBezTo>
                  <a:cubicBezTo>
                    <a:pt x="2306" y="3584"/>
                    <a:pt x="1379" y="4762"/>
                    <a:pt x="753" y="6091"/>
                  </a:cubicBezTo>
                  <a:cubicBezTo>
                    <a:pt x="427" y="6742"/>
                    <a:pt x="201" y="7444"/>
                    <a:pt x="101" y="8171"/>
                  </a:cubicBezTo>
                  <a:cubicBezTo>
                    <a:pt x="1" y="8873"/>
                    <a:pt x="1" y="9599"/>
                    <a:pt x="176" y="10326"/>
                  </a:cubicBezTo>
                  <a:cubicBezTo>
                    <a:pt x="327" y="11028"/>
                    <a:pt x="627" y="11730"/>
                    <a:pt x="1003" y="12356"/>
                  </a:cubicBezTo>
                  <a:cubicBezTo>
                    <a:pt x="1404" y="13008"/>
                    <a:pt x="1855" y="13609"/>
                    <a:pt x="2382" y="14111"/>
                  </a:cubicBezTo>
                  <a:cubicBezTo>
                    <a:pt x="2657" y="14386"/>
                    <a:pt x="2958" y="14637"/>
                    <a:pt x="3259" y="14863"/>
                  </a:cubicBezTo>
                  <a:cubicBezTo>
                    <a:pt x="3535" y="15088"/>
                    <a:pt x="3835" y="15289"/>
                    <a:pt x="4136" y="15464"/>
                  </a:cubicBezTo>
                  <a:cubicBezTo>
                    <a:pt x="4738" y="15840"/>
                    <a:pt x="5414" y="16141"/>
                    <a:pt x="6091" y="16366"/>
                  </a:cubicBezTo>
                  <a:cubicBezTo>
                    <a:pt x="6442" y="16467"/>
                    <a:pt x="6818" y="16592"/>
                    <a:pt x="7194" y="16642"/>
                  </a:cubicBezTo>
                  <a:cubicBezTo>
                    <a:pt x="7319" y="16667"/>
                    <a:pt x="7444" y="16692"/>
                    <a:pt x="7570" y="16717"/>
                  </a:cubicBezTo>
                  <a:cubicBezTo>
                    <a:pt x="7695" y="16742"/>
                    <a:pt x="7820" y="16767"/>
                    <a:pt x="7946" y="16792"/>
                  </a:cubicBezTo>
                  <a:cubicBezTo>
                    <a:pt x="8096" y="16792"/>
                    <a:pt x="8246" y="16818"/>
                    <a:pt x="8372" y="16843"/>
                  </a:cubicBezTo>
                  <a:cubicBezTo>
                    <a:pt x="8497" y="16843"/>
                    <a:pt x="8647" y="16868"/>
                    <a:pt x="8773" y="16868"/>
                  </a:cubicBezTo>
                  <a:cubicBezTo>
                    <a:pt x="8923" y="16868"/>
                    <a:pt x="9048" y="16893"/>
                    <a:pt x="9199" y="16893"/>
                  </a:cubicBezTo>
                  <a:lnTo>
                    <a:pt x="10001" y="16893"/>
                  </a:lnTo>
                  <a:cubicBezTo>
                    <a:pt x="10063" y="16880"/>
                    <a:pt x="10126" y="16880"/>
                    <a:pt x="10189" y="16880"/>
                  </a:cubicBezTo>
                  <a:cubicBezTo>
                    <a:pt x="10251" y="16880"/>
                    <a:pt x="10314" y="16880"/>
                    <a:pt x="10377" y="16868"/>
                  </a:cubicBezTo>
                  <a:cubicBezTo>
                    <a:pt x="10527" y="16843"/>
                    <a:pt x="10677" y="16843"/>
                    <a:pt x="10828" y="16818"/>
                  </a:cubicBezTo>
                  <a:cubicBezTo>
                    <a:pt x="10953" y="16818"/>
                    <a:pt x="11078" y="16792"/>
                    <a:pt x="11204" y="16767"/>
                  </a:cubicBezTo>
                  <a:cubicBezTo>
                    <a:pt x="11354" y="16742"/>
                    <a:pt x="11505" y="16717"/>
                    <a:pt x="11655" y="16692"/>
                  </a:cubicBezTo>
                  <a:cubicBezTo>
                    <a:pt x="11780" y="16667"/>
                    <a:pt x="11906" y="16642"/>
                    <a:pt x="12006" y="16617"/>
                  </a:cubicBezTo>
                  <a:cubicBezTo>
                    <a:pt x="12156" y="16592"/>
                    <a:pt x="12307" y="16542"/>
                    <a:pt x="12432" y="16517"/>
                  </a:cubicBezTo>
                  <a:cubicBezTo>
                    <a:pt x="12582" y="16492"/>
                    <a:pt x="12733" y="16442"/>
                    <a:pt x="12858" y="16417"/>
                  </a:cubicBezTo>
                  <a:cubicBezTo>
                    <a:pt x="12983" y="16366"/>
                    <a:pt x="13109" y="16341"/>
                    <a:pt x="13234" y="16291"/>
                  </a:cubicBezTo>
                  <a:cubicBezTo>
                    <a:pt x="13359" y="16241"/>
                    <a:pt x="13510" y="16216"/>
                    <a:pt x="13635" y="16166"/>
                  </a:cubicBezTo>
                  <a:cubicBezTo>
                    <a:pt x="13760" y="16116"/>
                    <a:pt x="13885" y="16066"/>
                    <a:pt x="13986" y="16041"/>
                  </a:cubicBezTo>
                  <a:cubicBezTo>
                    <a:pt x="14111" y="15990"/>
                    <a:pt x="14261" y="15940"/>
                    <a:pt x="14387" y="15890"/>
                  </a:cubicBezTo>
                  <a:cubicBezTo>
                    <a:pt x="14512" y="15815"/>
                    <a:pt x="14637" y="15765"/>
                    <a:pt x="14738" y="15715"/>
                  </a:cubicBezTo>
                  <a:cubicBezTo>
                    <a:pt x="14863" y="15665"/>
                    <a:pt x="15013" y="15615"/>
                    <a:pt x="15114" y="15539"/>
                  </a:cubicBezTo>
                  <a:cubicBezTo>
                    <a:pt x="15264" y="15489"/>
                    <a:pt x="15389" y="15414"/>
                    <a:pt x="15540" y="15339"/>
                  </a:cubicBezTo>
                  <a:cubicBezTo>
                    <a:pt x="15790" y="15213"/>
                    <a:pt x="16016" y="15063"/>
                    <a:pt x="16266" y="14938"/>
                  </a:cubicBezTo>
                  <a:cubicBezTo>
                    <a:pt x="16367" y="14863"/>
                    <a:pt x="16467" y="14787"/>
                    <a:pt x="16567" y="14737"/>
                  </a:cubicBezTo>
                  <a:cubicBezTo>
                    <a:pt x="16667" y="14662"/>
                    <a:pt x="16793" y="14612"/>
                    <a:pt x="16893" y="14537"/>
                  </a:cubicBezTo>
                  <a:cubicBezTo>
                    <a:pt x="17094" y="14386"/>
                    <a:pt x="17294" y="14236"/>
                    <a:pt x="17495" y="14061"/>
                  </a:cubicBezTo>
                  <a:cubicBezTo>
                    <a:pt x="17745" y="13885"/>
                    <a:pt x="17971" y="13685"/>
                    <a:pt x="18196" y="13484"/>
                  </a:cubicBezTo>
                  <a:cubicBezTo>
                    <a:pt x="18372" y="13334"/>
                    <a:pt x="18547" y="13158"/>
                    <a:pt x="18723" y="12983"/>
                  </a:cubicBezTo>
                  <a:cubicBezTo>
                    <a:pt x="18823" y="12883"/>
                    <a:pt x="18948" y="12757"/>
                    <a:pt x="19048" y="12657"/>
                  </a:cubicBezTo>
                  <a:cubicBezTo>
                    <a:pt x="19149" y="12532"/>
                    <a:pt x="19249" y="12432"/>
                    <a:pt x="19324" y="12331"/>
                  </a:cubicBezTo>
                  <a:cubicBezTo>
                    <a:pt x="19500" y="12131"/>
                    <a:pt x="19650" y="11930"/>
                    <a:pt x="19775" y="11730"/>
                  </a:cubicBezTo>
                  <a:cubicBezTo>
                    <a:pt x="19926" y="11479"/>
                    <a:pt x="20101" y="11254"/>
                    <a:pt x="20226" y="11003"/>
                  </a:cubicBezTo>
                  <a:cubicBezTo>
                    <a:pt x="20276" y="10878"/>
                    <a:pt x="20352" y="10752"/>
                    <a:pt x="20402" y="10652"/>
                  </a:cubicBezTo>
                  <a:cubicBezTo>
                    <a:pt x="20477" y="10502"/>
                    <a:pt x="20527" y="10376"/>
                    <a:pt x="20602" y="10226"/>
                  </a:cubicBezTo>
                  <a:cubicBezTo>
                    <a:pt x="20652" y="10126"/>
                    <a:pt x="20703" y="10000"/>
                    <a:pt x="20728" y="9875"/>
                  </a:cubicBezTo>
                  <a:cubicBezTo>
                    <a:pt x="20803" y="9750"/>
                    <a:pt x="20828" y="9599"/>
                    <a:pt x="20878" y="9474"/>
                  </a:cubicBezTo>
                  <a:cubicBezTo>
                    <a:pt x="20903" y="9349"/>
                    <a:pt x="20928" y="9223"/>
                    <a:pt x="20953" y="9098"/>
                  </a:cubicBezTo>
                  <a:cubicBezTo>
                    <a:pt x="20978" y="8948"/>
                    <a:pt x="21003" y="8822"/>
                    <a:pt x="21028" y="8672"/>
                  </a:cubicBezTo>
                  <a:cubicBezTo>
                    <a:pt x="21028" y="8547"/>
                    <a:pt x="21053" y="8421"/>
                    <a:pt x="21053" y="8296"/>
                  </a:cubicBezTo>
                  <a:cubicBezTo>
                    <a:pt x="21079" y="8171"/>
                    <a:pt x="21079" y="8020"/>
                    <a:pt x="21079" y="7870"/>
                  </a:cubicBezTo>
                  <a:cubicBezTo>
                    <a:pt x="21053" y="7720"/>
                    <a:pt x="21053" y="7544"/>
                    <a:pt x="21053" y="7369"/>
                  </a:cubicBezTo>
                  <a:cubicBezTo>
                    <a:pt x="21028" y="7118"/>
                    <a:pt x="20978" y="6868"/>
                    <a:pt x="20903" y="6617"/>
                  </a:cubicBezTo>
                  <a:cubicBezTo>
                    <a:pt x="20853" y="6341"/>
                    <a:pt x="20753" y="6066"/>
                    <a:pt x="20652" y="5790"/>
                  </a:cubicBezTo>
                  <a:cubicBezTo>
                    <a:pt x="20552" y="5539"/>
                    <a:pt x="20427" y="5289"/>
                    <a:pt x="20302" y="5038"/>
                  </a:cubicBezTo>
                  <a:cubicBezTo>
                    <a:pt x="20051" y="4587"/>
                    <a:pt x="19775" y="4161"/>
                    <a:pt x="19474" y="3760"/>
                  </a:cubicBezTo>
                  <a:cubicBezTo>
                    <a:pt x="19124" y="3334"/>
                    <a:pt x="18748" y="2908"/>
                    <a:pt x="18322" y="2557"/>
                  </a:cubicBezTo>
                  <a:cubicBezTo>
                    <a:pt x="18096" y="2381"/>
                    <a:pt x="17896" y="2206"/>
                    <a:pt x="17670" y="2056"/>
                  </a:cubicBezTo>
                  <a:cubicBezTo>
                    <a:pt x="17444" y="1905"/>
                    <a:pt x="17219" y="1780"/>
                    <a:pt x="16993" y="1655"/>
                  </a:cubicBezTo>
                  <a:cubicBezTo>
                    <a:pt x="16542" y="1404"/>
                    <a:pt x="16091" y="1178"/>
                    <a:pt x="15590" y="1003"/>
                  </a:cubicBezTo>
                  <a:cubicBezTo>
                    <a:pt x="14637" y="652"/>
                    <a:pt x="13610" y="401"/>
                    <a:pt x="12607" y="201"/>
                  </a:cubicBezTo>
                  <a:cubicBezTo>
                    <a:pt x="12582" y="188"/>
                    <a:pt x="12551" y="182"/>
                    <a:pt x="12520" y="182"/>
                  </a:cubicBezTo>
                  <a:cubicBezTo>
                    <a:pt x="12488" y="182"/>
                    <a:pt x="12457" y="188"/>
                    <a:pt x="12432" y="201"/>
                  </a:cubicBezTo>
                  <a:cubicBezTo>
                    <a:pt x="12281" y="151"/>
                    <a:pt x="12156" y="101"/>
                    <a:pt x="12006" y="76"/>
                  </a:cubicBezTo>
                  <a:cubicBezTo>
                    <a:pt x="11780" y="51"/>
                    <a:pt x="11555" y="25"/>
                    <a:pt x="1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1948750" y="725800"/>
              <a:ext cx="36375" cy="110700"/>
            </a:xfrm>
            <a:custGeom>
              <a:avLst/>
              <a:gdLst/>
              <a:ahLst/>
              <a:cxnLst/>
              <a:rect l="l" t="t" r="r" b="b"/>
              <a:pathLst>
                <a:path w="1455" h="4428" extrusionOk="0">
                  <a:moveTo>
                    <a:pt x="915" y="1"/>
                  </a:moveTo>
                  <a:cubicBezTo>
                    <a:pt x="791" y="1"/>
                    <a:pt x="674" y="46"/>
                    <a:pt x="577" y="142"/>
                  </a:cubicBezTo>
                  <a:cubicBezTo>
                    <a:pt x="477" y="217"/>
                    <a:pt x="427" y="368"/>
                    <a:pt x="402" y="518"/>
                  </a:cubicBezTo>
                  <a:cubicBezTo>
                    <a:pt x="377" y="568"/>
                    <a:pt x="377" y="643"/>
                    <a:pt x="352" y="719"/>
                  </a:cubicBezTo>
                  <a:cubicBezTo>
                    <a:pt x="327" y="869"/>
                    <a:pt x="302" y="1019"/>
                    <a:pt x="277" y="1170"/>
                  </a:cubicBezTo>
                  <a:cubicBezTo>
                    <a:pt x="252" y="1471"/>
                    <a:pt x="201" y="1796"/>
                    <a:pt x="176" y="2097"/>
                  </a:cubicBezTo>
                  <a:cubicBezTo>
                    <a:pt x="101" y="2699"/>
                    <a:pt x="51" y="3325"/>
                    <a:pt x="1" y="3927"/>
                  </a:cubicBezTo>
                  <a:cubicBezTo>
                    <a:pt x="1" y="4202"/>
                    <a:pt x="227" y="4428"/>
                    <a:pt x="502" y="4428"/>
                  </a:cubicBezTo>
                  <a:cubicBezTo>
                    <a:pt x="778" y="4428"/>
                    <a:pt x="978" y="4227"/>
                    <a:pt x="1003" y="3952"/>
                  </a:cubicBezTo>
                  <a:cubicBezTo>
                    <a:pt x="1003" y="3701"/>
                    <a:pt x="1029" y="3451"/>
                    <a:pt x="1054" y="3200"/>
                  </a:cubicBezTo>
                  <a:cubicBezTo>
                    <a:pt x="1079" y="2774"/>
                    <a:pt x="1129" y="2348"/>
                    <a:pt x="1179" y="1947"/>
                  </a:cubicBezTo>
                  <a:cubicBezTo>
                    <a:pt x="1229" y="1521"/>
                    <a:pt x="1279" y="1120"/>
                    <a:pt x="1379" y="719"/>
                  </a:cubicBezTo>
                  <a:cubicBezTo>
                    <a:pt x="1379" y="719"/>
                    <a:pt x="1379" y="694"/>
                    <a:pt x="1379" y="694"/>
                  </a:cubicBezTo>
                  <a:cubicBezTo>
                    <a:pt x="1455" y="518"/>
                    <a:pt x="1430" y="293"/>
                    <a:pt x="1279" y="142"/>
                  </a:cubicBezTo>
                  <a:cubicBezTo>
                    <a:pt x="1229" y="92"/>
                    <a:pt x="1179" y="67"/>
                    <a:pt x="1129" y="42"/>
                  </a:cubicBezTo>
                  <a:cubicBezTo>
                    <a:pt x="1057" y="15"/>
                    <a:pt x="9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2026450" y="708600"/>
              <a:ext cx="25725" cy="107225"/>
            </a:xfrm>
            <a:custGeom>
              <a:avLst/>
              <a:gdLst/>
              <a:ahLst/>
              <a:cxnLst/>
              <a:rect l="l" t="t" r="r" b="b"/>
              <a:pathLst>
                <a:path w="1029" h="4289" extrusionOk="0">
                  <a:moveTo>
                    <a:pt x="1028" y="504"/>
                  </a:moveTo>
                  <a:cubicBezTo>
                    <a:pt x="1028" y="508"/>
                    <a:pt x="1028" y="511"/>
                    <a:pt x="1027" y="514"/>
                  </a:cubicBezTo>
                  <a:lnTo>
                    <a:pt x="1027" y="514"/>
                  </a:lnTo>
                  <a:cubicBezTo>
                    <a:pt x="1028" y="528"/>
                    <a:pt x="1028" y="541"/>
                    <a:pt x="1028" y="555"/>
                  </a:cubicBezTo>
                  <a:cubicBezTo>
                    <a:pt x="1028" y="529"/>
                    <a:pt x="1028" y="529"/>
                    <a:pt x="1028" y="504"/>
                  </a:cubicBezTo>
                  <a:close/>
                  <a:moveTo>
                    <a:pt x="554" y="1"/>
                  </a:moveTo>
                  <a:cubicBezTo>
                    <a:pt x="318" y="1"/>
                    <a:pt x="74" y="171"/>
                    <a:pt x="51" y="429"/>
                  </a:cubicBezTo>
                  <a:cubicBezTo>
                    <a:pt x="26" y="555"/>
                    <a:pt x="26" y="680"/>
                    <a:pt x="26" y="805"/>
                  </a:cubicBezTo>
                  <a:cubicBezTo>
                    <a:pt x="26" y="956"/>
                    <a:pt x="26" y="1106"/>
                    <a:pt x="26" y="1256"/>
                  </a:cubicBezTo>
                  <a:cubicBezTo>
                    <a:pt x="1" y="1532"/>
                    <a:pt x="1" y="1833"/>
                    <a:pt x="1" y="2108"/>
                  </a:cubicBezTo>
                  <a:cubicBezTo>
                    <a:pt x="1" y="2660"/>
                    <a:pt x="1" y="3236"/>
                    <a:pt x="1" y="3788"/>
                  </a:cubicBezTo>
                  <a:cubicBezTo>
                    <a:pt x="1" y="3913"/>
                    <a:pt x="51" y="4038"/>
                    <a:pt x="151" y="4139"/>
                  </a:cubicBezTo>
                  <a:cubicBezTo>
                    <a:pt x="226" y="4239"/>
                    <a:pt x="352" y="4289"/>
                    <a:pt x="477" y="4289"/>
                  </a:cubicBezTo>
                  <a:lnTo>
                    <a:pt x="502" y="4289"/>
                  </a:lnTo>
                  <a:cubicBezTo>
                    <a:pt x="753" y="4289"/>
                    <a:pt x="1003" y="4063"/>
                    <a:pt x="1003" y="3813"/>
                  </a:cubicBezTo>
                  <a:cubicBezTo>
                    <a:pt x="978" y="3261"/>
                    <a:pt x="978" y="2710"/>
                    <a:pt x="978" y="2159"/>
                  </a:cubicBezTo>
                  <a:cubicBezTo>
                    <a:pt x="978" y="1883"/>
                    <a:pt x="978" y="1607"/>
                    <a:pt x="1003" y="1306"/>
                  </a:cubicBezTo>
                  <a:cubicBezTo>
                    <a:pt x="1003" y="1059"/>
                    <a:pt x="1003" y="787"/>
                    <a:pt x="1027" y="514"/>
                  </a:cubicBezTo>
                  <a:lnTo>
                    <a:pt x="1027" y="514"/>
                  </a:lnTo>
                  <a:cubicBezTo>
                    <a:pt x="1022" y="403"/>
                    <a:pt x="995" y="293"/>
                    <a:pt x="928" y="204"/>
                  </a:cubicBezTo>
                  <a:cubicBezTo>
                    <a:pt x="853" y="103"/>
                    <a:pt x="753" y="28"/>
                    <a:pt x="602" y="3"/>
                  </a:cubicBezTo>
                  <a:cubicBezTo>
                    <a:pt x="586" y="2"/>
                    <a:pt x="570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1891750" y="817875"/>
              <a:ext cx="220575" cy="127650"/>
            </a:xfrm>
            <a:custGeom>
              <a:avLst/>
              <a:gdLst/>
              <a:ahLst/>
              <a:cxnLst/>
              <a:rect l="l" t="t" r="r" b="b"/>
              <a:pathLst>
                <a:path w="8823" h="5106" extrusionOk="0">
                  <a:moveTo>
                    <a:pt x="8276" y="1"/>
                  </a:moveTo>
                  <a:cubicBezTo>
                    <a:pt x="8063" y="1"/>
                    <a:pt x="7858" y="158"/>
                    <a:pt x="7795" y="369"/>
                  </a:cubicBezTo>
                  <a:cubicBezTo>
                    <a:pt x="7770" y="419"/>
                    <a:pt x="7770" y="444"/>
                    <a:pt x="7745" y="494"/>
                  </a:cubicBezTo>
                  <a:cubicBezTo>
                    <a:pt x="7644" y="795"/>
                    <a:pt x="7494" y="1096"/>
                    <a:pt x="7344" y="1397"/>
                  </a:cubicBezTo>
                  <a:cubicBezTo>
                    <a:pt x="7268" y="1572"/>
                    <a:pt x="7168" y="1722"/>
                    <a:pt x="7093" y="1873"/>
                  </a:cubicBezTo>
                  <a:cubicBezTo>
                    <a:pt x="6993" y="2023"/>
                    <a:pt x="6918" y="2174"/>
                    <a:pt x="6817" y="2324"/>
                  </a:cubicBezTo>
                  <a:cubicBezTo>
                    <a:pt x="6667" y="2499"/>
                    <a:pt x="6517" y="2700"/>
                    <a:pt x="6366" y="2875"/>
                  </a:cubicBezTo>
                  <a:cubicBezTo>
                    <a:pt x="6241" y="3026"/>
                    <a:pt x="6091" y="3151"/>
                    <a:pt x="5965" y="3276"/>
                  </a:cubicBezTo>
                  <a:cubicBezTo>
                    <a:pt x="5815" y="3402"/>
                    <a:pt x="5639" y="3527"/>
                    <a:pt x="5464" y="3627"/>
                  </a:cubicBezTo>
                  <a:cubicBezTo>
                    <a:pt x="5339" y="3702"/>
                    <a:pt x="5213" y="3778"/>
                    <a:pt x="5088" y="3853"/>
                  </a:cubicBezTo>
                  <a:cubicBezTo>
                    <a:pt x="4963" y="3903"/>
                    <a:pt x="4837" y="3953"/>
                    <a:pt x="4712" y="3978"/>
                  </a:cubicBezTo>
                  <a:cubicBezTo>
                    <a:pt x="4612" y="4028"/>
                    <a:pt x="4487" y="4053"/>
                    <a:pt x="4361" y="4078"/>
                  </a:cubicBezTo>
                  <a:cubicBezTo>
                    <a:pt x="4211" y="4103"/>
                    <a:pt x="4060" y="4103"/>
                    <a:pt x="3935" y="4128"/>
                  </a:cubicBezTo>
                  <a:cubicBezTo>
                    <a:pt x="3810" y="4128"/>
                    <a:pt x="3710" y="4128"/>
                    <a:pt x="3609" y="4103"/>
                  </a:cubicBezTo>
                  <a:cubicBezTo>
                    <a:pt x="3509" y="4103"/>
                    <a:pt x="3384" y="4078"/>
                    <a:pt x="3283" y="4053"/>
                  </a:cubicBezTo>
                  <a:cubicBezTo>
                    <a:pt x="3208" y="4053"/>
                    <a:pt x="3133" y="4028"/>
                    <a:pt x="3058" y="4003"/>
                  </a:cubicBezTo>
                  <a:cubicBezTo>
                    <a:pt x="2983" y="3978"/>
                    <a:pt x="2933" y="3953"/>
                    <a:pt x="2882" y="3928"/>
                  </a:cubicBezTo>
                  <a:cubicBezTo>
                    <a:pt x="2832" y="3903"/>
                    <a:pt x="2782" y="3853"/>
                    <a:pt x="2732" y="3828"/>
                  </a:cubicBezTo>
                  <a:cubicBezTo>
                    <a:pt x="2507" y="3677"/>
                    <a:pt x="2306" y="3527"/>
                    <a:pt x="2106" y="3351"/>
                  </a:cubicBezTo>
                  <a:cubicBezTo>
                    <a:pt x="2005" y="3251"/>
                    <a:pt x="1905" y="3151"/>
                    <a:pt x="1805" y="3026"/>
                  </a:cubicBezTo>
                  <a:cubicBezTo>
                    <a:pt x="1730" y="2925"/>
                    <a:pt x="1629" y="2800"/>
                    <a:pt x="1554" y="2675"/>
                  </a:cubicBezTo>
                  <a:cubicBezTo>
                    <a:pt x="1454" y="2499"/>
                    <a:pt x="1354" y="2324"/>
                    <a:pt x="1278" y="2148"/>
                  </a:cubicBezTo>
                  <a:cubicBezTo>
                    <a:pt x="1228" y="2023"/>
                    <a:pt x="1178" y="1898"/>
                    <a:pt x="1128" y="1773"/>
                  </a:cubicBezTo>
                  <a:cubicBezTo>
                    <a:pt x="1128" y="1722"/>
                    <a:pt x="1103" y="1647"/>
                    <a:pt x="1078" y="1572"/>
                  </a:cubicBezTo>
                  <a:cubicBezTo>
                    <a:pt x="1078" y="1572"/>
                    <a:pt x="1078" y="1572"/>
                    <a:pt x="1078" y="1547"/>
                  </a:cubicBezTo>
                  <a:cubicBezTo>
                    <a:pt x="1103" y="1397"/>
                    <a:pt x="1078" y="1221"/>
                    <a:pt x="953" y="1121"/>
                  </a:cubicBezTo>
                  <a:cubicBezTo>
                    <a:pt x="862" y="1017"/>
                    <a:pt x="731" y="967"/>
                    <a:pt x="598" y="967"/>
                  </a:cubicBezTo>
                  <a:cubicBezTo>
                    <a:pt x="474" y="967"/>
                    <a:pt x="348" y="1011"/>
                    <a:pt x="251" y="1096"/>
                  </a:cubicBezTo>
                  <a:cubicBezTo>
                    <a:pt x="0" y="1346"/>
                    <a:pt x="101" y="1747"/>
                    <a:pt x="176" y="2023"/>
                  </a:cubicBezTo>
                  <a:cubicBezTo>
                    <a:pt x="276" y="2349"/>
                    <a:pt x="401" y="2675"/>
                    <a:pt x="577" y="2950"/>
                  </a:cubicBezTo>
                  <a:cubicBezTo>
                    <a:pt x="752" y="3251"/>
                    <a:pt x="928" y="3552"/>
                    <a:pt x="1178" y="3803"/>
                  </a:cubicBezTo>
                  <a:cubicBezTo>
                    <a:pt x="1404" y="4053"/>
                    <a:pt x="1679" y="4279"/>
                    <a:pt x="1955" y="4479"/>
                  </a:cubicBezTo>
                  <a:cubicBezTo>
                    <a:pt x="2131" y="4630"/>
                    <a:pt x="2331" y="4780"/>
                    <a:pt x="2557" y="4855"/>
                  </a:cubicBezTo>
                  <a:cubicBezTo>
                    <a:pt x="2832" y="4981"/>
                    <a:pt x="3133" y="5056"/>
                    <a:pt x="3434" y="5081"/>
                  </a:cubicBezTo>
                  <a:cubicBezTo>
                    <a:pt x="3559" y="5106"/>
                    <a:pt x="3684" y="5106"/>
                    <a:pt x="3835" y="5106"/>
                  </a:cubicBezTo>
                  <a:cubicBezTo>
                    <a:pt x="4060" y="5106"/>
                    <a:pt x="4286" y="5081"/>
                    <a:pt x="4512" y="5056"/>
                  </a:cubicBezTo>
                  <a:cubicBezTo>
                    <a:pt x="4837" y="4981"/>
                    <a:pt x="5138" y="4905"/>
                    <a:pt x="5439" y="4755"/>
                  </a:cubicBezTo>
                  <a:cubicBezTo>
                    <a:pt x="5614" y="4680"/>
                    <a:pt x="5790" y="4605"/>
                    <a:pt x="5965" y="4504"/>
                  </a:cubicBezTo>
                  <a:cubicBezTo>
                    <a:pt x="6091" y="4429"/>
                    <a:pt x="6216" y="4329"/>
                    <a:pt x="6341" y="4229"/>
                  </a:cubicBezTo>
                  <a:cubicBezTo>
                    <a:pt x="6441" y="4154"/>
                    <a:pt x="6542" y="4078"/>
                    <a:pt x="6642" y="3978"/>
                  </a:cubicBezTo>
                  <a:cubicBezTo>
                    <a:pt x="6742" y="3878"/>
                    <a:pt x="6842" y="3803"/>
                    <a:pt x="6943" y="3702"/>
                  </a:cubicBezTo>
                  <a:cubicBezTo>
                    <a:pt x="7043" y="3577"/>
                    <a:pt x="7143" y="3477"/>
                    <a:pt x="7243" y="3377"/>
                  </a:cubicBezTo>
                  <a:cubicBezTo>
                    <a:pt x="7594" y="2976"/>
                    <a:pt x="7870" y="2524"/>
                    <a:pt x="8121" y="2073"/>
                  </a:cubicBezTo>
                  <a:cubicBezTo>
                    <a:pt x="8346" y="1597"/>
                    <a:pt x="8572" y="1146"/>
                    <a:pt x="8747" y="645"/>
                  </a:cubicBezTo>
                  <a:cubicBezTo>
                    <a:pt x="8822" y="394"/>
                    <a:pt x="8647" y="93"/>
                    <a:pt x="8396" y="18"/>
                  </a:cubicBezTo>
                  <a:cubicBezTo>
                    <a:pt x="8356" y="6"/>
                    <a:pt x="8316" y="1"/>
                    <a:pt x="8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1824075" y="996825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2"/>
                    <a:pt x="12833" y="3"/>
                  </a:cubicBezTo>
                  <a:cubicBezTo>
                    <a:pt x="12582" y="53"/>
                    <a:pt x="12382" y="279"/>
                    <a:pt x="12407" y="554"/>
                  </a:cubicBezTo>
                  <a:cubicBezTo>
                    <a:pt x="12532" y="1632"/>
                    <a:pt x="12657" y="2710"/>
                    <a:pt x="12783" y="3788"/>
                  </a:cubicBezTo>
                  <a:cubicBezTo>
                    <a:pt x="12883" y="4840"/>
                    <a:pt x="13008" y="5893"/>
                    <a:pt x="13158" y="6945"/>
                  </a:cubicBezTo>
                  <a:cubicBezTo>
                    <a:pt x="13309" y="8023"/>
                    <a:pt x="13459" y="9126"/>
                    <a:pt x="13610" y="10229"/>
                  </a:cubicBezTo>
                  <a:cubicBezTo>
                    <a:pt x="13860" y="12334"/>
                    <a:pt x="13986" y="14439"/>
                    <a:pt x="14086" y="16570"/>
                  </a:cubicBezTo>
                  <a:cubicBezTo>
                    <a:pt x="14086" y="16544"/>
                    <a:pt x="14086" y="16519"/>
                    <a:pt x="14086" y="16494"/>
                  </a:cubicBezTo>
                  <a:cubicBezTo>
                    <a:pt x="14111" y="17021"/>
                    <a:pt x="14136" y="17572"/>
                    <a:pt x="14136" y="18098"/>
                  </a:cubicBezTo>
                  <a:cubicBezTo>
                    <a:pt x="14136" y="18575"/>
                    <a:pt x="14111" y="19051"/>
                    <a:pt x="14086" y="19552"/>
                  </a:cubicBezTo>
                  <a:cubicBezTo>
                    <a:pt x="14061" y="19753"/>
                    <a:pt x="14061" y="19953"/>
                    <a:pt x="14011" y="20128"/>
                  </a:cubicBezTo>
                  <a:cubicBezTo>
                    <a:pt x="13986" y="20204"/>
                    <a:pt x="13960" y="20279"/>
                    <a:pt x="13960" y="20354"/>
                  </a:cubicBezTo>
                  <a:cubicBezTo>
                    <a:pt x="13935" y="20404"/>
                    <a:pt x="13910" y="20454"/>
                    <a:pt x="13885" y="20479"/>
                  </a:cubicBezTo>
                  <a:cubicBezTo>
                    <a:pt x="13885" y="20504"/>
                    <a:pt x="13885" y="20529"/>
                    <a:pt x="13860" y="20529"/>
                  </a:cubicBezTo>
                  <a:cubicBezTo>
                    <a:pt x="13860" y="20555"/>
                    <a:pt x="13860" y="20555"/>
                    <a:pt x="13835" y="20555"/>
                  </a:cubicBezTo>
                  <a:cubicBezTo>
                    <a:pt x="13835" y="20555"/>
                    <a:pt x="13835" y="20555"/>
                    <a:pt x="13810" y="20580"/>
                  </a:cubicBezTo>
                  <a:lnTo>
                    <a:pt x="13785" y="20580"/>
                  </a:lnTo>
                  <a:cubicBezTo>
                    <a:pt x="13459" y="20680"/>
                    <a:pt x="13133" y="20730"/>
                    <a:pt x="12808" y="20780"/>
                  </a:cubicBezTo>
                  <a:lnTo>
                    <a:pt x="12833" y="20780"/>
                  </a:lnTo>
                  <a:cubicBezTo>
                    <a:pt x="12131" y="20880"/>
                    <a:pt x="11429" y="20981"/>
                    <a:pt x="10727" y="21056"/>
                  </a:cubicBezTo>
                  <a:cubicBezTo>
                    <a:pt x="10001" y="21131"/>
                    <a:pt x="9299" y="21181"/>
                    <a:pt x="8572" y="21206"/>
                  </a:cubicBezTo>
                  <a:cubicBezTo>
                    <a:pt x="8146" y="21219"/>
                    <a:pt x="7720" y="21225"/>
                    <a:pt x="7291" y="21225"/>
                  </a:cubicBezTo>
                  <a:cubicBezTo>
                    <a:pt x="6861" y="21225"/>
                    <a:pt x="6429" y="21219"/>
                    <a:pt x="5990" y="21206"/>
                  </a:cubicBezTo>
                  <a:cubicBezTo>
                    <a:pt x="5138" y="21156"/>
                    <a:pt x="4261" y="21106"/>
                    <a:pt x="3409" y="21031"/>
                  </a:cubicBezTo>
                  <a:cubicBezTo>
                    <a:pt x="3058" y="20981"/>
                    <a:pt x="2707" y="20956"/>
                    <a:pt x="2381" y="20905"/>
                  </a:cubicBezTo>
                  <a:cubicBezTo>
                    <a:pt x="2081" y="20880"/>
                    <a:pt x="1805" y="20805"/>
                    <a:pt x="1504" y="20755"/>
                  </a:cubicBezTo>
                  <a:cubicBezTo>
                    <a:pt x="1354" y="20730"/>
                    <a:pt x="1229" y="20705"/>
                    <a:pt x="1078" y="20655"/>
                  </a:cubicBezTo>
                  <a:cubicBezTo>
                    <a:pt x="1053" y="20630"/>
                    <a:pt x="1028" y="20630"/>
                    <a:pt x="1003" y="20605"/>
                  </a:cubicBezTo>
                  <a:cubicBezTo>
                    <a:pt x="1003" y="20555"/>
                    <a:pt x="978" y="20479"/>
                    <a:pt x="978" y="20404"/>
                  </a:cubicBezTo>
                  <a:cubicBezTo>
                    <a:pt x="978" y="20103"/>
                    <a:pt x="1003" y="19803"/>
                    <a:pt x="1028" y="19527"/>
                  </a:cubicBezTo>
                  <a:cubicBezTo>
                    <a:pt x="1103" y="18474"/>
                    <a:pt x="1178" y="17447"/>
                    <a:pt x="1229" y="16419"/>
                  </a:cubicBezTo>
                  <a:cubicBezTo>
                    <a:pt x="1304" y="15392"/>
                    <a:pt x="1404" y="14339"/>
                    <a:pt x="1479" y="13311"/>
                  </a:cubicBezTo>
                  <a:cubicBezTo>
                    <a:pt x="1554" y="12209"/>
                    <a:pt x="1630" y="11081"/>
                    <a:pt x="1705" y="9978"/>
                  </a:cubicBezTo>
                  <a:cubicBezTo>
                    <a:pt x="1780" y="8925"/>
                    <a:pt x="1880" y="7898"/>
                    <a:pt x="1955" y="6870"/>
                  </a:cubicBezTo>
                  <a:cubicBezTo>
                    <a:pt x="2031" y="5993"/>
                    <a:pt x="2106" y="5141"/>
                    <a:pt x="2206" y="4264"/>
                  </a:cubicBezTo>
                  <a:cubicBezTo>
                    <a:pt x="2231" y="3863"/>
                    <a:pt x="2281" y="3437"/>
                    <a:pt x="2306" y="3036"/>
                  </a:cubicBezTo>
                  <a:cubicBezTo>
                    <a:pt x="2331" y="2835"/>
                    <a:pt x="2356" y="2610"/>
                    <a:pt x="2356" y="2384"/>
                  </a:cubicBezTo>
                  <a:cubicBezTo>
                    <a:pt x="2381" y="2234"/>
                    <a:pt x="2381" y="2058"/>
                    <a:pt x="2407" y="1908"/>
                  </a:cubicBezTo>
                  <a:cubicBezTo>
                    <a:pt x="2457" y="1657"/>
                    <a:pt x="2306" y="1407"/>
                    <a:pt x="2056" y="1356"/>
                  </a:cubicBezTo>
                  <a:cubicBezTo>
                    <a:pt x="2011" y="1342"/>
                    <a:pt x="1965" y="1335"/>
                    <a:pt x="1918" y="1335"/>
                  </a:cubicBezTo>
                  <a:cubicBezTo>
                    <a:pt x="1729" y="1335"/>
                    <a:pt x="1540" y="1451"/>
                    <a:pt x="1479" y="1632"/>
                  </a:cubicBezTo>
                  <a:cubicBezTo>
                    <a:pt x="1429" y="1707"/>
                    <a:pt x="1429" y="1808"/>
                    <a:pt x="1429" y="1908"/>
                  </a:cubicBezTo>
                  <a:cubicBezTo>
                    <a:pt x="1404" y="2008"/>
                    <a:pt x="1404" y="2108"/>
                    <a:pt x="1404" y="2209"/>
                  </a:cubicBezTo>
                  <a:cubicBezTo>
                    <a:pt x="1379" y="2434"/>
                    <a:pt x="1354" y="2635"/>
                    <a:pt x="1329" y="2835"/>
                  </a:cubicBezTo>
                  <a:cubicBezTo>
                    <a:pt x="1304" y="3286"/>
                    <a:pt x="1254" y="3712"/>
                    <a:pt x="1204" y="4163"/>
                  </a:cubicBezTo>
                  <a:cubicBezTo>
                    <a:pt x="1103" y="5291"/>
                    <a:pt x="1003" y="6419"/>
                    <a:pt x="903" y="7547"/>
                  </a:cubicBezTo>
                  <a:cubicBezTo>
                    <a:pt x="828" y="8625"/>
                    <a:pt x="752" y="9702"/>
                    <a:pt x="677" y="10780"/>
                  </a:cubicBezTo>
                  <a:cubicBezTo>
                    <a:pt x="602" y="11858"/>
                    <a:pt x="527" y="12910"/>
                    <a:pt x="427" y="13963"/>
                  </a:cubicBezTo>
                  <a:cubicBezTo>
                    <a:pt x="351" y="14991"/>
                    <a:pt x="276" y="16018"/>
                    <a:pt x="201" y="17071"/>
                  </a:cubicBezTo>
                  <a:cubicBezTo>
                    <a:pt x="176" y="17597"/>
                    <a:pt x="126" y="18098"/>
                    <a:pt x="101" y="18625"/>
                  </a:cubicBezTo>
                  <a:cubicBezTo>
                    <a:pt x="76" y="19126"/>
                    <a:pt x="26" y="19627"/>
                    <a:pt x="0" y="20128"/>
                  </a:cubicBezTo>
                  <a:cubicBezTo>
                    <a:pt x="0" y="20254"/>
                    <a:pt x="0" y="20404"/>
                    <a:pt x="0" y="20555"/>
                  </a:cubicBezTo>
                  <a:cubicBezTo>
                    <a:pt x="26" y="20705"/>
                    <a:pt x="26" y="20880"/>
                    <a:pt x="101" y="21031"/>
                  </a:cubicBezTo>
                  <a:cubicBezTo>
                    <a:pt x="151" y="21181"/>
                    <a:pt x="251" y="21281"/>
                    <a:pt x="376" y="21382"/>
                  </a:cubicBezTo>
                  <a:cubicBezTo>
                    <a:pt x="477" y="21457"/>
                    <a:pt x="602" y="21532"/>
                    <a:pt x="727" y="21557"/>
                  </a:cubicBezTo>
                  <a:cubicBezTo>
                    <a:pt x="953" y="21657"/>
                    <a:pt x="1204" y="21707"/>
                    <a:pt x="1429" y="21758"/>
                  </a:cubicBezTo>
                  <a:cubicBezTo>
                    <a:pt x="1980" y="21858"/>
                    <a:pt x="2507" y="21933"/>
                    <a:pt x="3058" y="21983"/>
                  </a:cubicBezTo>
                  <a:cubicBezTo>
                    <a:pt x="4136" y="22083"/>
                    <a:pt x="5214" y="22159"/>
                    <a:pt x="6291" y="22209"/>
                  </a:cubicBezTo>
                  <a:lnTo>
                    <a:pt x="7344" y="22209"/>
                  </a:lnTo>
                  <a:cubicBezTo>
                    <a:pt x="8046" y="22209"/>
                    <a:pt x="8747" y="22184"/>
                    <a:pt x="9449" y="22159"/>
                  </a:cubicBezTo>
                  <a:cubicBezTo>
                    <a:pt x="10502" y="22083"/>
                    <a:pt x="11529" y="21983"/>
                    <a:pt x="12557" y="21808"/>
                  </a:cubicBezTo>
                  <a:cubicBezTo>
                    <a:pt x="12808" y="21783"/>
                    <a:pt x="13033" y="21732"/>
                    <a:pt x="13284" y="21682"/>
                  </a:cubicBezTo>
                  <a:cubicBezTo>
                    <a:pt x="13409" y="21682"/>
                    <a:pt x="13534" y="21657"/>
                    <a:pt x="13660" y="21632"/>
                  </a:cubicBezTo>
                  <a:cubicBezTo>
                    <a:pt x="13760" y="21607"/>
                    <a:pt x="13860" y="21582"/>
                    <a:pt x="13986" y="21557"/>
                  </a:cubicBezTo>
                  <a:cubicBezTo>
                    <a:pt x="14111" y="21507"/>
                    <a:pt x="14211" y="21482"/>
                    <a:pt x="14336" y="21407"/>
                  </a:cubicBezTo>
                  <a:cubicBezTo>
                    <a:pt x="14437" y="21357"/>
                    <a:pt x="14537" y="21281"/>
                    <a:pt x="14612" y="21181"/>
                  </a:cubicBezTo>
                  <a:cubicBezTo>
                    <a:pt x="14788" y="20956"/>
                    <a:pt x="14888" y="20680"/>
                    <a:pt x="14963" y="20404"/>
                  </a:cubicBezTo>
                  <a:cubicBezTo>
                    <a:pt x="15038" y="20053"/>
                    <a:pt x="15063" y="19727"/>
                    <a:pt x="15088" y="19377"/>
                  </a:cubicBezTo>
                  <a:cubicBezTo>
                    <a:pt x="15163" y="18299"/>
                    <a:pt x="15113" y="17221"/>
                    <a:pt x="15063" y="16143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88" y="11808"/>
                    <a:pt x="14662" y="10755"/>
                    <a:pt x="14537" y="9677"/>
                  </a:cubicBezTo>
                  <a:cubicBezTo>
                    <a:pt x="14412" y="8650"/>
                    <a:pt x="14261" y="7597"/>
                    <a:pt x="14111" y="6544"/>
                  </a:cubicBezTo>
                  <a:cubicBezTo>
                    <a:pt x="13960" y="5492"/>
                    <a:pt x="13835" y="4439"/>
                    <a:pt x="13710" y="3412"/>
                  </a:cubicBezTo>
                  <a:cubicBezTo>
                    <a:pt x="13610" y="2409"/>
                    <a:pt x="13509" y="1432"/>
                    <a:pt x="13384" y="454"/>
                  </a:cubicBezTo>
                  <a:cubicBezTo>
                    <a:pt x="13360" y="194"/>
                    <a:pt x="13136" y="1"/>
                    <a:pt x="1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1813425" y="1536800"/>
              <a:ext cx="142250" cy="319150"/>
            </a:xfrm>
            <a:custGeom>
              <a:avLst/>
              <a:gdLst/>
              <a:ahLst/>
              <a:cxnLst/>
              <a:rect l="l" t="t" r="r" b="b"/>
              <a:pathLst>
                <a:path w="5690" h="12766" extrusionOk="0">
                  <a:moveTo>
                    <a:pt x="1454" y="10560"/>
                  </a:moveTo>
                  <a:cubicBezTo>
                    <a:pt x="1504" y="10560"/>
                    <a:pt x="1579" y="10585"/>
                    <a:pt x="1655" y="10585"/>
                  </a:cubicBezTo>
                  <a:cubicBezTo>
                    <a:pt x="1755" y="10585"/>
                    <a:pt x="1855" y="10610"/>
                    <a:pt x="1955" y="10635"/>
                  </a:cubicBezTo>
                  <a:cubicBezTo>
                    <a:pt x="2106" y="10660"/>
                    <a:pt x="2231" y="10710"/>
                    <a:pt x="2356" y="10735"/>
                  </a:cubicBezTo>
                  <a:cubicBezTo>
                    <a:pt x="2607" y="10835"/>
                    <a:pt x="2833" y="10961"/>
                    <a:pt x="3058" y="11061"/>
                  </a:cubicBezTo>
                  <a:cubicBezTo>
                    <a:pt x="3133" y="11111"/>
                    <a:pt x="3208" y="11136"/>
                    <a:pt x="3309" y="11161"/>
                  </a:cubicBezTo>
                  <a:cubicBezTo>
                    <a:pt x="3284" y="11211"/>
                    <a:pt x="3234" y="11236"/>
                    <a:pt x="3208" y="11261"/>
                  </a:cubicBezTo>
                  <a:cubicBezTo>
                    <a:pt x="3183" y="11311"/>
                    <a:pt x="3133" y="11362"/>
                    <a:pt x="3083" y="11412"/>
                  </a:cubicBezTo>
                  <a:cubicBezTo>
                    <a:pt x="3008" y="11437"/>
                    <a:pt x="2958" y="11487"/>
                    <a:pt x="2908" y="11537"/>
                  </a:cubicBezTo>
                  <a:cubicBezTo>
                    <a:pt x="2833" y="11562"/>
                    <a:pt x="2782" y="11587"/>
                    <a:pt x="2732" y="11612"/>
                  </a:cubicBezTo>
                  <a:cubicBezTo>
                    <a:pt x="2682" y="11637"/>
                    <a:pt x="2607" y="11662"/>
                    <a:pt x="2557" y="11687"/>
                  </a:cubicBezTo>
                  <a:cubicBezTo>
                    <a:pt x="2482" y="11712"/>
                    <a:pt x="2406" y="11738"/>
                    <a:pt x="2306" y="11738"/>
                  </a:cubicBezTo>
                  <a:cubicBezTo>
                    <a:pt x="2206" y="11763"/>
                    <a:pt x="2131" y="11763"/>
                    <a:pt x="2031" y="11763"/>
                  </a:cubicBezTo>
                  <a:lnTo>
                    <a:pt x="1705" y="11763"/>
                  </a:lnTo>
                  <a:cubicBezTo>
                    <a:pt x="1655" y="11738"/>
                    <a:pt x="1630" y="11738"/>
                    <a:pt x="1604" y="11712"/>
                  </a:cubicBezTo>
                  <a:cubicBezTo>
                    <a:pt x="1554" y="11712"/>
                    <a:pt x="1529" y="11687"/>
                    <a:pt x="1504" y="11687"/>
                  </a:cubicBezTo>
                  <a:cubicBezTo>
                    <a:pt x="1479" y="11662"/>
                    <a:pt x="1479" y="11662"/>
                    <a:pt x="1454" y="11662"/>
                  </a:cubicBezTo>
                  <a:cubicBezTo>
                    <a:pt x="1429" y="11637"/>
                    <a:pt x="1404" y="11612"/>
                    <a:pt x="1379" y="11587"/>
                  </a:cubicBezTo>
                  <a:cubicBezTo>
                    <a:pt x="1329" y="11562"/>
                    <a:pt x="1304" y="11512"/>
                    <a:pt x="1279" y="11487"/>
                  </a:cubicBezTo>
                  <a:cubicBezTo>
                    <a:pt x="1254" y="11462"/>
                    <a:pt x="1228" y="11412"/>
                    <a:pt x="1203" y="11387"/>
                  </a:cubicBezTo>
                  <a:cubicBezTo>
                    <a:pt x="1178" y="11337"/>
                    <a:pt x="1153" y="11311"/>
                    <a:pt x="1153" y="11261"/>
                  </a:cubicBezTo>
                  <a:cubicBezTo>
                    <a:pt x="1128" y="11236"/>
                    <a:pt x="1128" y="11211"/>
                    <a:pt x="1103" y="11161"/>
                  </a:cubicBezTo>
                  <a:cubicBezTo>
                    <a:pt x="1103" y="11136"/>
                    <a:pt x="1103" y="11111"/>
                    <a:pt x="1078" y="11086"/>
                  </a:cubicBezTo>
                  <a:cubicBezTo>
                    <a:pt x="1078" y="11036"/>
                    <a:pt x="1078" y="10986"/>
                    <a:pt x="1078" y="10936"/>
                  </a:cubicBezTo>
                  <a:cubicBezTo>
                    <a:pt x="1078" y="10910"/>
                    <a:pt x="1078" y="10885"/>
                    <a:pt x="1078" y="10860"/>
                  </a:cubicBezTo>
                  <a:cubicBezTo>
                    <a:pt x="1078" y="10835"/>
                    <a:pt x="1078" y="10810"/>
                    <a:pt x="1078" y="10785"/>
                  </a:cubicBezTo>
                  <a:cubicBezTo>
                    <a:pt x="1103" y="10760"/>
                    <a:pt x="1103" y="10735"/>
                    <a:pt x="1103" y="10710"/>
                  </a:cubicBezTo>
                  <a:cubicBezTo>
                    <a:pt x="1103" y="10710"/>
                    <a:pt x="1103" y="10685"/>
                    <a:pt x="1128" y="10685"/>
                  </a:cubicBezTo>
                  <a:cubicBezTo>
                    <a:pt x="1128" y="10660"/>
                    <a:pt x="1128" y="10660"/>
                    <a:pt x="1153" y="10635"/>
                  </a:cubicBezTo>
                  <a:cubicBezTo>
                    <a:pt x="1153" y="10635"/>
                    <a:pt x="1153" y="10610"/>
                    <a:pt x="1178" y="10610"/>
                  </a:cubicBezTo>
                  <a:cubicBezTo>
                    <a:pt x="1203" y="10610"/>
                    <a:pt x="1228" y="10585"/>
                    <a:pt x="1254" y="10585"/>
                  </a:cubicBezTo>
                  <a:cubicBezTo>
                    <a:pt x="1329" y="10585"/>
                    <a:pt x="1379" y="10585"/>
                    <a:pt x="1454" y="10560"/>
                  </a:cubicBezTo>
                  <a:close/>
                  <a:moveTo>
                    <a:pt x="5160" y="0"/>
                  </a:moveTo>
                  <a:cubicBezTo>
                    <a:pt x="4933" y="0"/>
                    <a:pt x="4710" y="185"/>
                    <a:pt x="4687" y="409"/>
                  </a:cubicBezTo>
                  <a:cubicBezTo>
                    <a:pt x="4537" y="1562"/>
                    <a:pt x="4437" y="2715"/>
                    <a:pt x="4336" y="3893"/>
                  </a:cubicBezTo>
                  <a:cubicBezTo>
                    <a:pt x="4211" y="4946"/>
                    <a:pt x="4136" y="5998"/>
                    <a:pt x="4036" y="7076"/>
                  </a:cubicBezTo>
                  <a:cubicBezTo>
                    <a:pt x="3960" y="8053"/>
                    <a:pt x="3910" y="9056"/>
                    <a:pt x="3810" y="10033"/>
                  </a:cubicBezTo>
                  <a:cubicBezTo>
                    <a:pt x="3810" y="10134"/>
                    <a:pt x="3810" y="10209"/>
                    <a:pt x="3785" y="10309"/>
                  </a:cubicBezTo>
                  <a:cubicBezTo>
                    <a:pt x="3434" y="10159"/>
                    <a:pt x="3108" y="9958"/>
                    <a:pt x="2757" y="9833"/>
                  </a:cubicBezTo>
                  <a:cubicBezTo>
                    <a:pt x="2557" y="9758"/>
                    <a:pt x="2356" y="9707"/>
                    <a:pt x="2156" y="9657"/>
                  </a:cubicBezTo>
                  <a:cubicBezTo>
                    <a:pt x="1955" y="9632"/>
                    <a:pt x="1730" y="9582"/>
                    <a:pt x="1529" y="9582"/>
                  </a:cubicBezTo>
                  <a:cubicBezTo>
                    <a:pt x="1178" y="9582"/>
                    <a:pt x="827" y="9607"/>
                    <a:pt x="552" y="9833"/>
                  </a:cubicBezTo>
                  <a:cubicBezTo>
                    <a:pt x="76" y="10234"/>
                    <a:pt x="0" y="10885"/>
                    <a:pt x="151" y="11437"/>
                  </a:cubicBezTo>
                  <a:cubicBezTo>
                    <a:pt x="251" y="11712"/>
                    <a:pt x="376" y="11988"/>
                    <a:pt x="577" y="12189"/>
                  </a:cubicBezTo>
                  <a:cubicBezTo>
                    <a:pt x="752" y="12364"/>
                    <a:pt x="953" y="12540"/>
                    <a:pt x="1178" y="12615"/>
                  </a:cubicBezTo>
                  <a:cubicBezTo>
                    <a:pt x="1429" y="12715"/>
                    <a:pt x="1705" y="12765"/>
                    <a:pt x="1955" y="12765"/>
                  </a:cubicBezTo>
                  <a:lnTo>
                    <a:pt x="2131" y="12765"/>
                  </a:lnTo>
                  <a:cubicBezTo>
                    <a:pt x="2632" y="12715"/>
                    <a:pt x="3108" y="12590"/>
                    <a:pt x="3534" y="12289"/>
                  </a:cubicBezTo>
                  <a:cubicBezTo>
                    <a:pt x="3835" y="12063"/>
                    <a:pt x="4111" y="11788"/>
                    <a:pt x="4311" y="11462"/>
                  </a:cubicBezTo>
                  <a:cubicBezTo>
                    <a:pt x="4361" y="11362"/>
                    <a:pt x="4386" y="11261"/>
                    <a:pt x="4361" y="11161"/>
                  </a:cubicBezTo>
                  <a:cubicBezTo>
                    <a:pt x="4411" y="11136"/>
                    <a:pt x="4462" y="11086"/>
                    <a:pt x="4512" y="11036"/>
                  </a:cubicBezTo>
                  <a:cubicBezTo>
                    <a:pt x="4587" y="10910"/>
                    <a:pt x="4662" y="10810"/>
                    <a:pt x="4712" y="10660"/>
                  </a:cubicBezTo>
                  <a:cubicBezTo>
                    <a:pt x="4737" y="10560"/>
                    <a:pt x="4762" y="10484"/>
                    <a:pt x="4787" y="10384"/>
                  </a:cubicBezTo>
                  <a:cubicBezTo>
                    <a:pt x="4812" y="10108"/>
                    <a:pt x="4812" y="9858"/>
                    <a:pt x="4838" y="9582"/>
                  </a:cubicBezTo>
                  <a:cubicBezTo>
                    <a:pt x="4863" y="9357"/>
                    <a:pt x="4888" y="9106"/>
                    <a:pt x="4888" y="8855"/>
                  </a:cubicBezTo>
                  <a:cubicBezTo>
                    <a:pt x="4988" y="7828"/>
                    <a:pt x="5063" y="6800"/>
                    <a:pt x="5138" y="5773"/>
                  </a:cubicBezTo>
                  <a:cubicBezTo>
                    <a:pt x="5138" y="5760"/>
                    <a:pt x="5138" y="5754"/>
                    <a:pt x="5138" y="5748"/>
                  </a:cubicBezTo>
                  <a:cubicBezTo>
                    <a:pt x="5213" y="4870"/>
                    <a:pt x="5314" y="3993"/>
                    <a:pt x="5389" y="3141"/>
                  </a:cubicBezTo>
                  <a:cubicBezTo>
                    <a:pt x="5464" y="2264"/>
                    <a:pt x="5539" y="1412"/>
                    <a:pt x="5640" y="560"/>
                  </a:cubicBezTo>
                  <a:cubicBezTo>
                    <a:pt x="5690" y="284"/>
                    <a:pt x="5514" y="33"/>
                    <a:pt x="5239" y="8"/>
                  </a:cubicBezTo>
                  <a:cubicBezTo>
                    <a:pt x="5212" y="3"/>
                    <a:pt x="5186" y="0"/>
                    <a:pt x="5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2070325" y="1545100"/>
              <a:ext cx="124700" cy="299550"/>
            </a:xfrm>
            <a:custGeom>
              <a:avLst/>
              <a:gdLst/>
              <a:ahLst/>
              <a:cxnLst/>
              <a:rect l="l" t="t" r="r" b="b"/>
              <a:pathLst>
                <a:path w="4988" h="11982" extrusionOk="0">
                  <a:moveTo>
                    <a:pt x="2983" y="9802"/>
                  </a:moveTo>
                  <a:cubicBezTo>
                    <a:pt x="3133" y="9827"/>
                    <a:pt x="3258" y="9852"/>
                    <a:pt x="3409" y="9877"/>
                  </a:cubicBezTo>
                  <a:lnTo>
                    <a:pt x="3459" y="9877"/>
                  </a:lnTo>
                  <a:cubicBezTo>
                    <a:pt x="3509" y="9902"/>
                    <a:pt x="3559" y="9927"/>
                    <a:pt x="3609" y="9952"/>
                  </a:cubicBezTo>
                  <a:cubicBezTo>
                    <a:pt x="3634" y="9977"/>
                    <a:pt x="3684" y="9977"/>
                    <a:pt x="3709" y="10027"/>
                  </a:cubicBezTo>
                  <a:cubicBezTo>
                    <a:pt x="3760" y="10027"/>
                    <a:pt x="3785" y="10052"/>
                    <a:pt x="3810" y="10102"/>
                  </a:cubicBezTo>
                  <a:cubicBezTo>
                    <a:pt x="3835" y="10127"/>
                    <a:pt x="3860" y="10152"/>
                    <a:pt x="3910" y="10177"/>
                  </a:cubicBezTo>
                  <a:cubicBezTo>
                    <a:pt x="3910" y="10177"/>
                    <a:pt x="3910" y="10203"/>
                    <a:pt x="3935" y="10203"/>
                  </a:cubicBezTo>
                  <a:cubicBezTo>
                    <a:pt x="3935" y="10228"/>
                    <a:pt x="3960" y="10253"/>
                    <a:pt x="3960" y="10278"/>
                  </a:cubicBezTo>
                  <a:cubicBezTo>
                    <a:pt x="3960" y="10303"/>
                    <a:pt x="3960" y="10303"/>
                    <a:pt x="3985" y="10303"/>
                  </a:cubicBezTo>
                  <a:cubicBezTo>
                    <a:pt x="3985" y="10328"/>
                    <a:pt x="3985" y="10353"/>
                    <a:pt x="3985" y="10353"/>
                  </a:cubicBezTo>
                  <a:cubicBezTo>
                    <a:pt x="3985" y="10378"/>
                    <a:pt x="3985" y="10378"/>
                    <a:pt x="3985" y="10403"/>
                  </a:cubicBezTo>
                  <a:cubicBezTo>
                    <a:pt x="3985" y="10403"/>
                    <a:pt x="3985" y="10428"/>
                    <a:pt x="3985" y="10428"/>
                  </a:cubicBezTo>
                  <a:cubicBezTo>
                    <a:pt x="3985" y="10428"/>
                    <a:pt x="3985" y="10453"/>
                    <a:pt x="3985" y="10453"/>
                  </a:cubicBezTo>
                  <a:cubicBezTo>
                    <a:pt x="3985" y="10478"/>
                    <a:pt x="3985" y="10503"/>
                    <a:pt x="3960" y="10528"/>
                  </a:cubicBezTo>
                  <a:cubicBezTo>
                    <a:pt x="3960" y="10528"/>
                    <a:pt x="3960" y="10553"/>
                    <a:pt x="3935" y="10578"/>
                  </a:cubicBezTo>
                  <a:cubicBezTo>
                    <a:pt x="3935" y="10578"/>
                    <a:pt x="3935" y="10604"/>
                    <a:pt x="3910" y="10604"/>
                  </a:cubicBezTo>
                  <a:cubicBezTo>
                    <a:pt x="3910" y="10629"/>
                    <a:pt x="3885" y="10654"/>
                    <a:pt x="3860" y="10679"/>
                  </a:cubicBezTo>
                  <a:cubicBezTo>
                    <a:pt x="3835" y="10704"/>
                    <a:pt x="3810" y="10729"/>
                    <a:pt x="3785" y="10754"/>
                  </a:cubicBezTo>
                  <a:cubicBezTo>
                    <a:pt x="3760" y="10779"/>
                    <a:pt x="3709" y="10829"/>
                    <a:pt x="3659" y="10854"/>
                  </a:cubicBezTo>
                  <a:cubicBezTo>
                    <a:pt x="3634" y="10854"/>
                    <a:pt x="3609" y="10879"/>
                    <a:pt x="3559" y="10904"/>
                  </a:cubicBezTo>
                  <a:cubicBezTo>
                    <a:pt x="3534" y="10904"/>
                    <a:pt x="3509" y="10904"/>
                    <a:pt x="3484" y="10929"/>
                  </a:cubicBezTo>
                  <a:cubicBezTo>
                    <a:pt x="3434" y="10929"/>
                    <a:pt x="3384" y="10954"/>
                    <a:pt x="3334" y="10954"/>
                  </a:cubicBezTo>
                  <a:cubicBezTo>
                    <a:pt x="3258" y="10979"/>
                    <a:pt x="3208" y="10979"/>
                    <a:pt x="3133" y="10979"/>
                  </a:cubicBezTo>
                  <a:lnTo>
                    <a:pt x="2832" y="10979"/>
                  </a:lnTo>
                  <a:cubicBezTo>
                    <a:pt x="2707" y="10979"/>
                    <a:pt x="2582" y="10954"/>
                    <a:pt x="2456" y="10929"/>
                  </a:cubicBezTo>
                  <a:cubicBezTo>
                    <a:pt x="2381" y="10904"/>
                    <a:pt x="2331" y="10879"/>
                    <a:pt x="2256" y="10854"/>
                  </a:cubicBezTo>
                  <a:cubicBezTo>
                    <a:pt x="2206" y="10854"/>
                    <a:pt x="2131" y="10829"/>
                    <a:pt x="2080" y="10804"/>
                  </a:cubicBezTo>
                  <a:cubicBezTo>
                    <a:pt x="2005" y="10754"/>
                    <a:pt x="1930" y="10704"/>
                    <a:pt x="1855" y="10654"/>
                  </a:cubicBezTo>
                  <a:cubicBezTo>
                    <a:pt x="1830" y="10629"/>
                    <a:pt x="1780" y="10604"/>
                    <a:pt x="1755" y="10578"/>
                  </a:cubicBezTo>
                  <a:cubicBezTo>
                    <a:pt x="1679" y="10528"/>
                    <a:pt x="1629" y="10453"/>
                    <a:pt x="1579" y="10403"/>
                  </a:cubicBezTo>
                  <a:cubicBezTo>
                    <a:pt x="1554" y="10353"/>
                    <a:pt x="1529" y="10328"/>
                    <a:pt x="1504" y="10303"/>
                  </a:cubicBezTo>
                  <a:cubicBezTo>
                    <a:pt x="1729" y="10203"/>
                    <a:pt x="1930" y="10077"/>
                    <a:pt x="2156" y="9977"/>
                  </a:cubicBezTo>
                  <a:cubicBezTo>
                    <a:pt x="2231" y="9927"/>
                    <a:pt x="2331" y="9902"/>
                    <a:pt x="2406" y="9877"/>
                  </a:cubicBezTo>
                  <a:cubicBezTo>
                    <a:pt x="2481" y="9852"/>
                    <a:pt x="2532" y="9827"/>
                    <a:pt x="2607" y="9827"/>
                  </a:cubicBezTo>
                  <a:cubicBezTo>
                    <a:pt x="2657" y="9827"/>
                    <a:pt x="2707" y="9802"/>
                    <a:pt x="2757" y="9802"/>
                  </a:cubicBezTo>
                  <a:close/>
                  <a:moveTo>
                    <a:pt x="463" y="0"/>
                  </a:moveTo>
                  <a:cubicBezTo>
                    <a:pt x="226" y="0"/>
                    <a:pt x="0" y="217"/>
                    <a:pt x="0" y="478"/>
                  </a:cubicBezTo>
                  <a:cubicBezTo>
                    <a:pt x="0" y="829"/>
                    <a:pt x="25" y="1180"/>
                    <a:pt x="50" y="1531"/>
                  </a:cubicBezTo>
                  <a:cubicBezTo>
                    <a:pt x="100" y="2709"/>
                    <a:pt x="125" y="3912"/>
                    <a:pt x="151" y="5090"/>
                  </a:cubicBezTo>
                  <a:cubicBezTo>
                    <a:pt x="151" y="6142"/>
                    <a:pt x="176" y="7195"/>
                    <a:pt x="226" y="8248"/>
                  </a:cubicBezTo>
                  <a:cubicBezTo>
                    <a:pt x="226" y="8498"/>
                    <a:pt x="226" y="8724"/>
                    <a:pt x="226" y="8974"/>
                  </a:cubicBezTo>
                  <a:cubicBezTo>
                    <a:pt x="251" y="9275"/>
                    <a:pt x="251" y="9551"/>
                    <a:pt x="276" y="9852"/>
                  </a:cubicBezTo>
                  <a:cubicBezTo>
                    <a:pt x="301" y="10002"/>
                    <a:pt x="376" y="10127"/>
                    <a:pt x="476" y="10253"/>
                  </a:cubicBezTo>
                  <a:cubicBezTo>
                    <a:pt x="451" y="10353"/>
                    <a:pt x="451" y="10478"/>
                    <a:pt x="526" y="10578"/>
                  </a:cubicBezTo>
                  <a:cubicBezTo>
                    <a:pt x="752" y="11030"/>
                    <a:pt x="1103" y="11406"/>
                    <a:pt x="1554" y="11631"/>
                  </a:cubicBezTo>
                  <a:cubicBezTo>
                    <a:pt x="1805" y="11756"/>
                    <a:pt x="2055" y="11857"/>
                    <a:pt x="2331" y="11907"/>
                  </a:cubicBezTo>
                  <a:cubicBezTo>
                    <a:pt x="2532" y="11957"/>
                    <a:pt x="2757" y="11982"/>
                    <a:pt x="2958" y="11982"/>
                  </a:cubicBezTo>
                  <a:lnTo>
                    <a:pt x="3033" y="11982"/>
                  </a:lnTo>
                  <a:cubicBezTo>
                    <a:pt x="3183" y="11982"/>
                    <a:pt x="3334" y="11957"/>
                    <a:pt x="3459" y="11932"/>
                  </a:cubicBezTo>
                  <a:cubicBezTo>
                    <a:pt x="3634" y="11932"/>
                    <a:pt x="3785" y="11882"/>
                    <a:pt x="3935" y="11807"/>
                  </a:cubicBezTo>
                  <a:cubicBezTo>
                    <a:pt x="4386" y="11631"/>
                    <a:pt x="4787" y="11255"/>
                    <a:pt x="4912" y="10779"/>
                  </a:cubicBezTo>
                  <a:cubicBezTo>
                    <a:pt x="4988" y="10553"/>
                    <a:pt x="4988" y="10303"/>
                    <a:pt x="4938" y="10077"/>
                  </a:cubicBezTo>
                  <a:cubicBezTo>
                    <a:pt x="4887" y="9852"/>
                    <a:pt x="4762" y="9626"/>
                    <a:pt x="4587" y="9476"/>
                  </a:cubicBezTo>
                  <a:cubicBezTo>
                    <a:pt x="4386" y="9250"/>
                    <a:pt x="4136" y="9075"/>
                    <a:pt x="3860" y="8974"/>
                  </a:cubicBezTo>
                  <a:cubicBezTo>
                    <a:pt x="3735" y="8924"/>
                    <a:pt x="3584" y="8899"/>
                    <a:pt x="3434" y="8874"/>
                  </a:cubicBezTo>
                  <a:cubicBezTo>
                    <a:pt x="3359" y="8874"/>
                    <a:pt x="3283" y="8849"/>
                    <a:pt x="3208" y="8849"/>
                  </a:cubicBezTo>
                  <a:cubicBezTo>
                    <a:pt x="3084" y="8827"/>
                    <a:pt x="2955" y="8814"/>
                    <a:pt x="2824" y="8814"/>
                  </a:cubicBezTo>
                  <a:cubicBezTo>
                    <a:pt x="2662" y="8814"/>
                    <a:pt x="2497" y="8833"/>
                    <a:pt x="2331" y="8874"/>
                  </a:cubicBezTo>
                  <a:cubicBezTo>
                    <a:pt x="2105" y="8924"/>
                    <a:pt x="1880" y="9000"/>
                    <a:pt x="1654" y="9100"/>
                  </a:cubicBezTo>
                  <a:cubicBezTo>
                    <a:pt x="1529" y="9175"/>
                    <a:pt x="1379" y="9250"/>
                    <a:pt x="1228" y="9325"/>
                  </a:cubicBezTo>
                  <a:cubicBezTo>
                    <a:pt x="1203" y="8498"/>
                    <a:pt x="1178" y="7646"/>
                    <a:pt x="1153" y="6819"/>
                  </a:cubicBezTo>
                  <a:cubicBezTo>
                    <a:pt x="1128" y="5791"/>
                    <a:pt x="1128" y="4739"/>
                    <a:pt x="1103" y="3711"/>
                  </a:cubicBezTo>
                  <a:cubicBezTo>
                    <a:pt x="1103" y="3160"/>
                    <a:pt x="1078" y="2583"/>
                    <a:pt x="1053" y="2007"/>
                  </a:cubicBezTo>
                  <a:cubicBezTo>
                    <a:pt x="1053" y="1506"/>
                    <a:pt x="1028" y="1004"/>
                    <a:pt x="1003" y="503"/>
                  </a:cubicBezTo>
                  <a:cubicBezTo>
                    <a:pt x="978" y="228"/>
                    <a:pt x="777" y="2"/>
                    <a:pt x="501" y="2"/>
                  </a:cubicBezTo>
                  <a:cubicBezTo>
                    <a:pt x="489" y="1"/>
                    <a:pt x="476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1540250" y="885250"/>
              <a:ext cx="342125" cy="192500"/>
            </a:xfrm>
            <a:custGeom>
              <a:avLst/>
              <a:gdLst/>
              <a:ahLst/>
              <a:cxnLst/>
              <a:rect l="l" t="t" r="r" b="b"/>
              <a:pathLst>
                <a:path w="13685" h="7700" extrusionOk="0">
                  <a:moveTo>
                    <a:pt x="582" y="0"/>
                  </a:moveTo>
                  <a:cubicBezTo>
                    <a:pt x="400" y="0"/>
                    <a:pt x="213" y="97"/>
                    <a:pt x="125" y="255"/>
                  </a:cubicBezTo>
                  <a:cubicBezTo>
                    <a:pt x="0" y="506"/>
                    <a:pt x="100" y="782"/>
                    <a:pt x="326" y="932"/>
                  </a:cubicBezTo>
                  <a:cubicBezTo>
                    <a:pt x="802" y="1183"/>
                    <a:pt x="1253" y="1459"/>
                    <a:pt x="1704" y="1734"/>
                  </a:cubicBezTo>
                  <a:cubicBezTo>
                    <a:pt x="2155" y="2010"/>
                    <a:pt x="2607" y="2261"/>
                    <a:pt x="3058" y="2536"/>
                  </a:cubicBezTo>
                  <a:cubicBezTo>
                    <a:pt x="3509" y="2812"/>
                    <a:pt x="3960" y="3088"/>
                    <a:pt x="4436" y="3338"/>
                  </a:cubicBezTo>
                  <a:cubicBezTo>
                    <a:pt x="4912" y="3589"/>
                    <a:pt x="5389" y="3839"/>
                    <a:pt x="5865" y="4115"/>
                  </a:cubicBezTo>
                  <a:cubicBezTo>
                    <a:pt x="6341" y="4366"/>
                    <a:pt x="6817" y="4616"/>
                    <a:pt x="7293" y="4867"/>
                  </a:cubicBezTo>
                  <a:cubicBezTo>
                    <a:pt x="7770" y="5143"/>
                    <a:pt x="8246" y="5393"/>
                    <a:pt x="8722" y="5669"/>
                  </a:cubicBezTo>
                  <a:cubicBezTo>
                    <a:pt x="9173" y="5920"/>
                    <a:pt x="9624" y="6170"/>
                    <a:pt x="10075" y="6421"/>
                  </a:cubicBezTo>
                  <a:cubicBezTo>
                    <a:pt x="10301" y="6546"/>
                    <a:pt x="10501" y="6647"/>
                    <a:pt x="10727" y="6747"/>
                  </a:cubicBezTo>
                  <a:cubicBezTo>
                    <a:pt x="10978" y="6872"/>
                    <a:pt x="11253" y="6997"/>
                    <a:pt x="11504" y="7123"/>
                  </a:cubicBezTo>
                  <a:cubicBezTo>
                    <a:pt x="12005" y="7323"/>
                    <a:pt x="12481" y="7549"/>
                    <a:pt x="13008" y="7674"/>
                  </a:cubicBezTo>
                  <a:cubicBezTo>
                    <a:pt x="13058" y="7674"/>
                    <a:pt x="13083" y="7699"/>
                    <a:pt x="13133" y="7699"/>
                  </a:cubicBezTo>
                  <a:cubicBezTo>
                    <a:pt x="13359" y="7699"/>
                    <a:pt x="13559" y="7524"/>
                    <a:pt x="13609" y="7298"/>
                  </a:cubicBezTo>
                  <a:cubicBezTo>
                    <a:pt x="13684" y="7048"/>
                    <a:pt x="13509" y="6772"/>
                    <a:pt x="13233" y="6722"/>
                  </a:cubicBezTo>
                  <a:cubicBezTo>
                    <a:pt x="13183" y="6697"/>
                    <a:pt x="13108" y="6672"/>
                    <a:pt x="13033" y="6672"/>
                  </a:cubicBezTo>
                  <a:cubicBezTo>
                    <a:pt x="12958" y="6621"/>
                    <a:pt x="12857" y="6596"/>
                    <a:pt x="12782" y="6571"/>
                  </a:cubicBezTo>
                  <a:cubicBezTo>
                    <a:pt x="12657" y="6521"/>
                    <a:pt x="12557" y="6496"/>
                    <a:pt x="12431" y="6446"/>
                  </a:cubicBezTo>
                  <a:cubicBezTo>
                    <a:pt x="12256" y="6371"/>
                    <a:pt x="12080" y="6296"/>
                    <a:pt x="11880" y="6220"/>
                  </a:cubicBezTo>
                  <a:cubicBezTo>
                    <a:pt x="11429" y="5995"/>
                    <a:pt x="10978" y="5769"/>
                    <a:pt x="10501" y="5544"/>
                  </a:cubicBezTo>
                  <a:cubicBezTo>
                    <a:pt x="10050" y="5293"/>
                    <a:pt x="9574" y="5042"/>
                    <a:pt x="9123" y="4767"/>
                  </a:cubicBezTo>
                  <a:cubicBezTo>
                    <a:pt x="8196" y="4240"/>
                    <a:pt x="7243" y="3714"/>
                    <a:pt x="6291" y="3213"/>
                  </a:cubicBezTo>
                  <a:cubicBezTo>
                    <a:pt x="5815" y="2962"/>
                    <a:pt x="5338" y="2712"/>
                    <a:pt x="4887" y="2461"/>
                  </a:cubicBezTo>
                  <a:cubicBezTo>
                    <a:pt x="4411" y="2185"/>
                    <a:pt x="3960" y="1935"/>
                    <a:pt x="3484" y="1659"/>
                  </a:cubicBezTo>
                  <a:cubicBezTo>
                    <a:pt x="2607" y="1108"/>
                    <a:pt x="1704" y="581"/>
                    <a:pt x="802" y="55"/>
                  </a:cubicBezTo>
                  <a:cubicBezTo>
                    <a:pt x="735" y="18"/>
                    <a:pt x="659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1477575" y="824050"/>
              <a:ext cx="109050" cy="89525"/>
            </a:xfrm>
            <a:custGeom>
              <a:avLst/>
              <a:gdLst/>
              <a:ahLst/>
              <a:cxnLst/>
              <a:rect l="l" t="t" r="r" b="b"/>
              <a:pathLst>
                <a:path w="4362" h="3581" extrusionOk="0">
                  <a:moveTo>
                    <a:pt x="580" y="0"/>
                  </a:moveTo>
                  <a:cubicBezTo>
                    <a:pt x="376" y="0"/>
                    <a:pt x="182" y="121"/>
                    <a:pt x="101" y="323"/>
                  </a:cubicBezTo>
                  <a:cubicBezTo>
                    <a:pt x="1" y="548"/>
                    <a:pt x="101" y="799"/>
                    <a:pt x="302" y="924"/>
                  </a:cubicBezTo>
                  <a:lnTo>
                    <a:pt x="327" y="924"/>
                  </a:lnTo>
                  <a:cubicBezTo>
                    <a:pt x="452" y="1049"/>
                    <a:pt x="577" y="1200"/>
                    <a:pt x="728" y="1325"/>
                  </a:cubicBezTo>
                  <a:cubicBezTo>
                    <a:pt x="853" y="1450"/>
                    <a:pt x="953" y="1576"/>
                    <a:pt x="1078" y="1701"/>
                  </a:cubicBezTo>
                  <a:cubicBezTo>
                    <a:pt x="1204" y="1826"/>
                    <a:pt x="1329" y="1927"/>
                    <a:pt x="1454" y="2027"/>
                  </a:cubicBezTo>
                  <a:cubicBezTo>
                    <a:pt x="1580" y="2127"/>
                    <a:pt x="1705" y="2227"/>
                    <a:pt x="1830" y="2328"/>
                  </a:cubicBezTo>
                  <a:cubicBezTo>
                    <a:pt x="2382" y="2729"/>
                    <a:pt x="2958" y="3104"/>
                    <a:pt x="3510" y="3506"/>
                  </a:cubicBezTo>
                  <a:cubicBezTo>
                    <a:pt x="3585" y="3556"/>
                    <a:pt x="3685" y="3581"/>
                    <a:pt x="3785" y="3581"/>
                  </a:cubicBezTo>
                  <a:cubicBezTo>
                    <a:pt x="3961" y="3581"/>
                    <a:pt x="4111" y="3506"/>
                    <a:pt x="4186" y="3380"/>
                  </a:cubicBezTo>
                  <a:cubicBezTo>
                    <a:pt x="4362" y="3155"/>
                    <a:pt x="4312" y="2854"/>
                    <a:pt x="4086" y="2703"/>
                  </a:cubicBezTo>
                  <a:cubicBezTo>
                    <a:pt x="3735" y="2453"/>
                    <a:pt x="3384" y="2202"/>
                    <a:pt x="3033" y="1977"/>
                  </a:cubicBezTo>
                  <a:cubicBezTo>
                    <a:pt x="2883" y="1851"/>
                    <a:pt x="2708" y="1751"/>
                    <a:pt x="2532" y="1626"/>
                  </a:cubicBezTo>
                  <a:cubicBezTo>
                    <a:pt x="2382" y="1500"/>
                    <a:pt x="2206" y="1375"/>
                    <a:pt x="2056" y="1250"/>
                  </a:cubicBezTo>
                  <a:cubicBezTo>
                    <a:pt x="1855" y="1074"/>
                    <a:pt x="1655" y="899"/>
                    <a:pt x="1479" y="698"/>
                  </a:cubicBezTo>
                  <a:cubicBezTo>
                    <a:pt x="1354" y="573"/>
                    <a:pt x="1254" y="473"/>
                    <a:pt x="1154" y="348"/>
                  </a:cubicBezTo>
                  <a:cubicBezTo>
                    <a:pt x="1028" y="222"/>
                    <a:pt x="903" y="97"/>
                    <a:pt x="728" y="22"/>
                  </a:cubicBezTo>
                  <a:cubicBezTo>
                    <a:pt x="679" y="7"/>
                    <a:pt x="62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40875" y="797600"/>
              <a:ext cx="47000" cy="115975"/>
            </a:xfrm>
            <a:custGeom>
              <a:avLst/>
              <a:gdLst/>
              <a:ahLst/>
              <a:cxnLst/>
              <a:rect l="l" t="t" r="r" b="b"/>
              <a:pathLst>
                <a:path w="1880" h="4639" extrusionOk="0">
                  <a:moveTo>
                    <a:pt x="518" y="0"/>
                  </a:moveTo>
                  <a:cubicBezTo>
                    <a:pt x="504" y="0"/>
                    <a:pt x="490" y="1"/>
                    <a:pt x="476" y="2"/>
                  </a:cubicBezTo>
                  <a:cubicBezTo>
                    <a:pt x="226" y="2"/>
                    <a:pt x="0" y="228"/>
                    <a:pt x="0" y="503"/>
                  </a:cubicBezTo>
                  <a:cubicBezTo>
                    <a:pt x="25" y="829"/>
                    <a:pt x="100" y="1155"/>
                    <a:pt x="176" y="1481"/>
                  </a:cubicBezTo>
                  <a:cubicBezTo>
                    <a:pt x="226" y="1832"/>
                    <a:pt x="301" y="2157"/>
                    <a:pt x="376" y="2483"/>
                  </a:cubicBezTo>
                  <a:cubicBezTo>
                    <a:pt x="526" y="3085"/>
                    <a:pt x="677" y="3686"/>
                    <a:pt x="852" y="4288"/>
                  </a:cubicBezTo>
                  <a:cubicBezTo>
                    <a:pt x="902" y="4513"/>
                    <a:pt x="1103" y="4639"/>
                    <a:pt x="1328" y="4639"/>
                  </a:cubicBezTo>
                  <a:lnTo>
                    <a:pt x="1454" y="4639"/>
                  </a:lnTo>
                  <a:cubicBezTo>
                    <a:pt x="1729" y="4564"/>
                    <a:pt x="1880" y="4288"/>
                    <a:pt x="1805" y="4012"/>
                  </a:cubicBezTo>
                  <a:cubicBezTo>
                    <a:pt x="1554" y="3210"/>
                    <a:pt x="1353" y="2358"/>
                    <a:pt x="1178" y="1531"/>
                  </a:cubicBezTo>
                  <a:cubicBezTo>
                    <a:pt x="1103" y="1180"/>
                    <a:pt x="1028" y="829"/>
                    <a:pt x="978" y="478"/>
                  </a:cubicBezTo>
                  <a:cubicBezTo>
                    <a:pt x="978" y="217"/>
                    <a:pt x="774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459400" y="884050"/>
              <a:ext cx="127850" cy="50825"/>
            </a:xfrm>
            <a:custGeom>
              <a:avLst/>
              <a:gdLst/>
              <a:ahLst/>
              <a:cxnLst/>
              <a:rect l="l" t="t" r="r" b="b"/>
              <a:pathLst>
                <a:path w="5114" h="2033" extrusionOk="0">
                  <a:moveTo>
                    <a:pt x="4594" y="0"/>
                  </a:moveTo>
                  <a:cubicBezTo>
                    <a:pt x="4517" y="0"/>
                    <a:pt x="4439" y="22"/>
                    <a:pt x="4362" y="53"/>
                  </a:cubicBezTo>
                  <a:cubicBezTo>
                    <a:pt x="4287" y="78"/>
                    <a:pt x="4186" y="103"/>
                    <a:pt x="4111" y="128"/>
                  </a:cubicBezTo>
                  <a:cubicBezTo>
                    <a:pt x="3510" y="329"/>
                    <a:pt x="2858" y="479"/>
                    <a:pt x="2232" y="629"/>
                  </a:cubicBezTo>
                  <a:cubicBezTo>
                    <a:pt x="1630" y="755"/>
                    <a:pt x="1029" y="905"/>
                    <a:pt x="402" y="1080"/>
                  </a:cubicBezTo>
                  <a:cubicBezTo>
                    <a:pt x="151" y="1131"/>
                    <a:pt x="1" y="1431"/>
                    <a:pt x="76" y="1682"/>
                  </a:cubicBezTo>
                  <a:cubicBezTo>
                    <a:pt x="151" y="1908"/>
                    <a:pt x="352" y="2033"/>
                    <a:pt x="552" y="2033"/>
                  </a:cubicBezTo>
                  <a:cubicBezTo>
                    <a:pt x="602" y="2033"/>
                    <a:pt x="653" y="2033"/>
                    <a:pt x="678" y="2008"/>
                  </a:cubicBezTo>
                  <a:cubicBezTo>
                    <a:pt x="1379" y="1832"/>
                    <a:pt x="2081" y="1682"/>
                    <a:pt x="2758" y="1507"/>
                  </a:cubicBezTo>
                  <a:cubicBezTo>
                    <a:pt x="3109" y="1431"/>
                    <a:pt x="3460" y="1356"/>
                    <a:pt x="3785" y="1256"/>
                  </a:cubicBezTo>
                  <a:cubicBezTo>
                    <a:pt x="4111" y="1181"/>
                    <a:pt x="4437" y="1055"/>
                    <a:pt x="4763" y="955"/>
                  </a:cubicBezTo>
                  <a:cubicBezTo>
                    <a:pt x="5013" y="855"/>
                    <a:pt x="5114" y="529"/>
                    <a:pt x="5013" y="303"/>
                  </a:cubicBezTo>
                  <a:cubicBezTo>
                    <a:pt x="4963" y="178"/>
                    <a:pt x="4838" y="78"/>
                    <a:pt x="4738" y="28"/>
                  </a:cubicBezTo>
                  <a:cubicBezTo>
                    <a:pt x="4690" y="9"/>
                    <a:pt x="4642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486350" y="786125"/>
              <a:ext cx="130975" cy="188850"/>
            </a:xfrm>
            <a:custGeom>
              <a:avLst/>
              <a:gdLst/>
              <a:ahLst/>
              <a:cxnLst/>
              <a:rect l="l" t="t" r="r" b="b"/>
              <a:pathLst>
                <a:path w="5239" h="7554" extrusionOk="0">
                  <a:moveTo>
                    <a:pt x="4715" y="1"/>
                  </a:moveTo>
                  <a:cubicBezTo>
                    <a:pt x="4615" y="1"/>
                    <a:pt x="4512" y="29"/>
                    <a:pt x="4437" y="85"/>
                  </a:cubicBezTo>
                  <a:cubicBezTo>
                    <a:pt x="4311" y="160"/>
                    <a:pt x="4261" y="261"/>
                    <a:pt x="4211" y="386"/>
                  </a:cubicBezTo>
                  <a:cubicBezTo>
                    <a:pt x="4011" y="1063"/>
                    <a:pt x="3810" y="1764"/>
                    <a:pt x="3635" y="2441"/>
                  </a:cubicBezTo>
                  <a:cubicBezTo>
                    <a:pt x="3459" y="3118"/>
                    <a:pt x="3334" y="3819"/>
                    <a:pt x="3159" y="4496"/>
                  </a:cubicBezTo>
                  <a:cubicBezTo>
                    <a:pt x="3133" y="4571"/>
                    <a:pt x="3083" y="4672"/>
                    <a:pt x="3058" y="4772"/>
                  </a:cubicBezTo>
                  <a:cubicBezTo>
                    <a:pt x="3033" y="4797"/>
                    <a:pt x="3008" y="4847"/>
                    <a:pt x="2983" y="4897"/>
                  </a:cubicBezTo>
                  <a:cubicBezTo>
                    <a:pt x="2983" y="4897"/>
                    <a:pt x="2983" y="4897"/>
                    <a:pt x="2983" y="4922"/>
                  </a:cubicBezTo>
                  <a:cubicBezTo>
                    <a:pt x="2758" y="5048"/>
                    <a:pt x="2532" y="5173"/>
                    <a:pt x="2306" y="5298"/>
                  </a:cubicBezTo>
                  <a:cubicBezTo>
                    <a:pt x="2056" y="5449"/>
                    <a:pt x="1830" y="5599"/>
                    <a:pt x="1580" y="5774"/>
                  </a:cubicBezTo>
                  <a:cubicBezTo>
                    <a:pt x="1354" y="5925"/>
                    <a:pt x="1128" y="6075"/>
                    <a:pt x="903" y="6226"/>
                  </a:cubicBezTo>
                  <a:cubicBezTo>
                    <a:pt x="778" y="6301"/>
                    <a:pt x="677" y="6376"/>
                    <a:pt x="552" y="6451"/>
                  </a:cubicBezTo>
                  <a:cubicBezTo>
                    <a:pt x="402" y="6551"/>
                    <a:pt x="226" y="6652"/>
                    <a:pt x="126" y="6827"/>
                  </a:cubicBezTo>
                  <a:cubicBezTo>
                    <a:pt x="1" y="7053"/>
                    <a:pt x="101" y="7378"/>
                    <a:pt x="326" y="7504"/>
                  </a:cubicBezTo>
                  <a:cubicBezTo>
                    <a:pt x="402" y="7529"/>
                    <a:pt x="502" y="7554"/>
                    <a:pt x="577" y="7554"/>
                  </a:cubicBezTo>
                  <a:cubicBezTo>
                    <a:pt x="627" y="7554"/>
                    <a:pt x="652" y="7554"/>
                    <a:pt x="702" y="7529"/>
                  </a:cubicBezTo>
                  <a:cubicBezTo>
                    <a:pt x="778" y="7504"/>
                    <a:pt x="853" y="7454"/>
                    <a:pt x="903" y="7403"/>
                  </a:cubicBezTo>
                  <a:cubicBezTo>
                    <a:pt x="928" y="7403"/>
                    <a:pt x="953" y="7378"/>
                    <a:pt x="978" y="7353"/>
                  </a:cubicBezTo>
                  <a:cubicBezTo>
                    <a:pt x="1404" y="7078"/>
                    <a:pt x="1830" y="6777"/>
                    <a:pt x="2281" y="6501"/>
                  </a:cubicBezTo>
                  <a:cubicBezTo>
                    <a:pt x="2482" y="6351"/>
                    <a:pt x="2682" y="6226"/>
                    <a:pt x="2908" y="6100"/>
                  </a:cubicBezTo>
                  <a:cubicBezTo>
                    <a:pt x="3008" y="6025"/>
                    <a:pt x="3108" y="5975"/>
                    <a:pt x="3234" y="5900"/>
                  </a:cubicBezTo>
                  <a:cubicBezTo>
                    <a:pt x="3334" y="5850"/>
                    <a:pt x="3459" y="5774"/>
                    <a:pt x="3560" y="5699"/>
                  </a:cubicBezTo>
                  <a:cubicBezTo>
                    <a:pt x="3810" y="5524"/>
                    <a:pt x="3935" y="5223"/>
                    <a:pt x="4036" y="4947"/>
                  </a:cubicBezTo>
                  <a:cubicBezTo>
                    <a:pt x="4111" y="4772"/>
                    <a:pt x="4136" y="4596"/>
                    <a:pt x="4186" y="4421"/>
                  </a:cubicBezTo>
                  <a:cubicBezTo>
                    <a:pt x="4261" y="4170"/>
                    <a:pt x="4311" y="3920"/>
                    <a:pt x="4362" y="3669"/>
                  </a:cubicBezTo>
                  <a:cubicBezTo>
                    <a:pt x="4612" y="2642"/>
                    <a:pt x="4863" y="1614"/>
                    <a:pt x="5164" y="611"/>
                  </a:cubicBezTo>
                  <a:cubicBezTo>
                    <a:pt x="5239" y="361"/>
                    <a:pt x="5063" y="85"/>
                    <a:pt x="4813" y="10"/>
                  </a:cubicBezTo>
                  <a:cubicBezTo>
                    <a:pt x="4781" y="4"/>
                    <a:pt x="4748" y="1"/>
                    <a:pt x="4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2146125" y="766750"/>
              <a:ext cx="337750" cy="297200"/>
            </a:xfrm>
            <a:custGeom>
              <a:avLst/>
              <a:gdLst/>
              <a:ahLst/>
              <a:cxnLst/>
              <a:rect l="l" t="t" r="r" b="b"/>
              <a:pathLst>
                <a:path w="13510" h="11888" extrusionOk="0">
                  <a:moveTo>
                    <a:pt x="1217" y="11345"/>
                  </a:moveTo>
                  <a:cubicBezTo>
                    <a:pt x="1213" y="11350"/>
                    <a:pt x="1208" y="11356"/>
                    <a:pt x="1204" y="11361"/>
                  </a:cubicBezTo>
                  <a:cubicBezTo>
                    <a:pt x="1204" y="11361"/>
                    <a:pt x="1210" y="11355"/>
                    <a:pt x="1217" y="11345"/>
                  </a:cubicBezTo>
                  <a:close/>
                  <a:moveTo>
                    <a:pt x="12940" y="1"/>
                  </a:moveTo>
                  <a:cubicBezTo>
                    <a:pt x="12834" y="1"/>
                    <a:pt x="12727" y="35"/>
                    <a:pt x="12632" y="108"/>
                  </a:cubicBezTo>
                  <a:cubicBezTo>
                    <a:pt x="12532" y="208"/>
                    <a:pt x="12407" y="284"/>
                    <a:pt x="12307" y="384"/>
                  </a:cubicBezTo>
                  <a:cubicBezTo>
                    <a:pt x="11530" y="1036"/>
                    <a:pt x="10753" y="1712"/>
                    <a:pt x="9976" y="2389"/>
                  </a:cubicBezTo>
                  <a:cubicBezTo>
                    <a:pt x="9149" y="3066"/>
                    <a:pt x="8322" y="3742"/>
                    <a:pt x="7495" y="4419"/>
                  </a:cubicBezTo>
                  <a:cubicBezTo>
                    <a:pt x="6693" y="5096"/>
                    <a:pt x="5865" y="5798"/>
                    <a:pt x="5038" y="6474"/>
                  </a:cubicBezTo>
                  <a:cubicBezTo>
                    <a:pt x="4587" y="6875"/>
                    <a:pt x="4111" y="7251"/>
                    <a:pt x="3660" y="7652"/>
                  </a:cubicBezTo>
                  <a:cubicBezTo>
                    <a:pt x="3484" y="7803"/>
                    <a:pt x="3309" y="7953"/>
                    <a:pt x="3134" y="8103"/>
                  </a:cubicBezTo>
                  <a:cubicBezTo>
                    <a:pt x="3008" y="8229"/>
                    <a:pt x="2858" y="8354"/>
                    <a:pt x="2708" y="8504"/>
                  </a:cubicBezTo>
                  <a:cubicBezTo>
                    <a:pt x="2657" y="8529"/>
                    <a:pt x="2632" y="8554"/>
                    <a:pt x="2582" y="8605"/>
                  </a:cubicBezTo>
                  <a:cubicBezTo>
                    <a:pt x="2582" y="8605"/>
                    <a:pt x="2557" y="8630"/>
                    <a:pt x="2557" y="8630"/>
                  </a:cubicBezTo>
                  <a:cubicBezTo>
                    <a:pt x="2557" y="8630"/>
                    <a:pt x="2532" y="8655"/>
                    <a:pt x="2507" y="8655"/>
                  </a:cubicBezTo>
                  <a:cubicBezTo>
                    <a:pt x="2482" y="8680"/>
                    <a:pt x="2482" y="8705"/>
                    <a:pt x="2457" y="8730"/>
                  </a:cubicBezTo>
                  <a:cubicBezTo>
                    <a:pt x="2418" y="8749"/>
                    <a:pt x="2395" y="8783"/>
                    <a:pt x="2363" y="8809"/>
                  </a:cubicBezTo>
                  <a:lnTo>
                    <a:pt x="2363" y="8809"/>
                  </a:lnTo>
                  <a:cubicBezTo>
                    <a:pt x="2353" y="8814"/>
                    <a:pt x="2344" y="8820"/>
                    <a:pt x="2334" y="8829"/>
                  </a:cubicBezTo>
                  <a:lnTo>
                    <a:pt x="2334" y="8829"/>
                  </a:lnTo>
                  <a:cubicBezTo>
                    <a:pt x="2333" y="8829"/>
                    <a:pt x="2332" y="8830"/>
                    <a:pt x="2332" y="8830"/>
                  </a:cubicBezTo>
                  <a:cubicBezTo>
                    <a:pt x="2332" y="8830"/>
                    <a:pt x="2332" y="8830"/>
                    <a:pt x="2333" y="8830"/>
                  </a:cubicBezTo>
                  <a:lnTo>
                    <a:pt x="2333" y="8830"/>
                  </a:lnTo>
                  <a:cubicBezTo>
                    <a:pt x="2324" y="8838"/>
                    <a:pt x="2315" y="8846"/>
                    <a:pt x="2307" y="8855"/>
                  </a:cubicBezTo>
                  <a:cubicBezTo>
                    <a:pt x="2281" y="8880"/>
                    <a:pt x="2281" y="8880"/>
                    <a:pt x="2256" y="8905"/>
                  </a:cubicBezTo>
                  <a:cubicBezTo>
                    <a:pt x="2256" y="8905"/>
                    <a:pt x="2231" y="8930"/>
                    <a:pt x="2206" y="8955"/>
                  </a:cubicBezTo>
                  <a:lnTo>
                    <a:pt x="2181" y="8955"/>
                  </a:lnTo>
                  <a:cubicBezTo>
                    <a:pt x="2181" y="8980"/>
                    <a:pt x="2181" y="8980"/>
                    <a:pt x="2156" y="8980"/>
                  </a:cubicBezTo>
                  <a:cubicBezTo>
                    <a:pt x="2156" y="9006"/>
                    <a:pt x="2131" y="9031"/>
                    <a:pt x="2131" y="9031"/>
                  </a:cubicBezTo>
                  <a:cubicBezTo>
                    <a:pt x="2106" y="9031"/>
                    <a:pt x="2106" y="9056"/>
                    <a:pt x="2106" y="9056"/>
                  </a:cubicBezTo>
                  <a:cubicBezTo>
                    <a:pt x="2081" y="9056"/>
                    <a:pt x="2081" y="9081"/>
                    <a:pt x="2056" y="9081"/>
                  </a:cubicBezTo>
                  <a:cubicBezTo>
                    <a:pt x="2031" y="9106"/>
                    <a:pt x="2006" y="9131"/>
                    <a:pt x="1981" y="9156"/>
                  </a:cubicBezTo>
                  <a:cubicBezTo>
                    <a:pt x="1956" y="9181"/>
                    <a:pt x="1956" y="9206"/>
                    <a:pt x="1931" y="9206"/>
                  </a:cubicBezTo>
                  <a:cubicBezTo>
                    <a:pt x="1931" y="9206"/>
                    <a:pt x="1931" y="9231"/>
                    <a:pt x="1906" y="9231"/>
                  </a:cubicBezTo>
                  <a:cubicBezTo>
                    <a:pt x="1906" y="9231"/>
                    <a:pt x="1906" y="9231"/>
                    <a:pt x="1880" y="9256"/>
                  </a:cubicBezTo>
                  <a:cubicBezTo>
                    <a:pt x="1855" y="9281"/>
                    <a:pt x="1830" y="9306"/>
                    <a:pt x="1805" y="9331"/>
                  </a:cubicBezTo>
                  <a:cubicBezTo>
                    <a:pt x="1730" y="9381"/>
                    <a:pt x="1655" y="9457"/>
                    <a:pt x="1605" y="9532"/>
                  </a:cubicBezTo>
                  <a:cubicBezTo>
                    <a:pt x="1404" y="9707"/>
                    <a:pt x="1229" y="9883"/>
                    <a:pt x="1053" y="10058"/>
                  </a:cubicBezTo>
                  <a:cubicBezTo>
                    <a:pt x="903" y="10209"/>
                    <a:pt x="728" y="10384"/>
                    <a:pt x="577" y="10559"/>
                  </a:cubicBezTo>
                  <a:cubicBezTo>
                    <a:pt x="427" y="10735"/>
                    <a:pt x="276" y="10910"/>
                    <a:pt x="151" y="11111"/>
                  </a:cubicBezTo>
                  <a:cubicBezTo>
                    <a:pt x="1" y="11336"/>
                    <a:pt x="26" y="11637"/>
                    <a:pt x="251" y="11813"/>
                  </a:cubicBezTo>
                  <a:cubicBezTo>
                    <a:pt x="352" y="11863"/>
                    <a:pt x="452" y="11888"/>
                    <a:pt x="552" y="11888"/>
                  </a:cubicBezTo>
                  <a:cubicBezTo>
                    <a:pt x="703" y="11888"/>
                    <a:pt x="853" y="11838"/>
                    <a:pt x="953" y="11687"/>
                  </a:cubicBezTo>
                  <a:cubicBezTo>
                    <a:pt x="1028" y="11562"/>
                    <a:pt x="1129" y="11437"/>
                    <a:pt x="1229" y="11311"/>
                  </a:cubicBezTo>
                  <a:lnTo>
                    <a:pt x="1229" y="11311"/>
                  </a:lnTo>
                  <a:cubicBezTo>
                    <a:pt x="1229" y="11323"/>
                    <a:pt x="1223" y="11336"/>
                    <a:pt x="1217" y="11345"/>
                  </a:cubicBezTo>
                  <a:lnTo>
                    <a:pt x="1217" y="11345"/>
                  </a:lnTo>
                  <a:cubicBezTo>
                    <a:pt x="1311" y="11225"/>
                    <a:pt x="1385" y="11106"/>
                    <a:pt x="1505" y="11011"/>
                  </a:cubicBezTo>
                  <a:cubicBezTo>
                    <a:pt x="1630" y="10860"/>
                    <a:pt x="1780" y="10735"/>
                    <a:pt x="1906" y="10584"/>
                  </a:cubicBezTo>
                  <a:cubicBezTo>
                    <a:pt x="2031" y="10484"/>
                    <a:pt x="2131" y="10384"/>
                    <a:pt x="2256" y="10259"/>
                  </a:cubicBezTo>
                  <a:cubicBezTo>
                    <a:pt x="2332" y="10183"/>
                    <a:pt x="2407" y="10108"/>
                    <a:pt x="2482" y="10033"/>
                  </a:cubicBezTo>
                  <a:cubicBezTo>
                    <a:pt x="2482" y="10033"/>
                    <a:pt x="2507" y="10033"/>
                    <a:pt x="2507" y="10008"/>
                  </a:cubicBezTo>
                  <a:cubicBezTo>
                    <a:pt x="2532" y="10008"/>
                    <a:pt x="2532" y="10008"/>
                    <a:pt x="2557" y="9983"/>
                  </a:cubicBezTo>
                  <a:cubicBezTo>
                    <a:pt x="2582" y="9958"/>
                    <a:pt x="2607" y="9933"/>
                    <a:pt x="2607" y="9933"/>
                  </a:cubicBezTo>
                  <a:cubicBezTo>
                    <a:pt x="2657" y="9883"/>
                    <a:pt x="2682" y="9858"/>
                    <a:pt x="2708" y="9833"/>
                  </a:cubicBezTo>
                  <a:cubicBezTo>
                    <a:pt x="2733" y="9808"/>
                    <a:pt x="2758" y="9808"/>
                    <a:pt x="2758" y="9782"/>
                  </a:cubicBezTo>
                  <a:cubicBezTo>
                    <a:pt x="2783" y="9782"/>
                    <a:pt x="2783" y="9757"/>
                    <a:pt x="2808" y="9732"/>
                  </a:cubicBezTo>
                  <a:cubicBezTo>
                    <a:pt x="2808" y="9732"/>
                    <a:pt x="2833" y="9707"/>
                    <a:pt x="2858" y="9707"/>
                  </a:cubicBezTo>
                  <a:cubicBezTo>
                    <a:pt x="2858" y="9682"/>
                    <a:pt x="2858" y="9682"/>
                    <a:pt x="2883" y="9682"/>
                  </a:cubicBezTo>
                  <a:cubicBezTo>
                    <a:pt x="2883" y="9657"/>
                    <a:pt x="2883" y="9657"/>
                    <a:pt x="2908" y="9657"/>
                  </a:cubicBezTo>
                  <a:cubicBezTo>
                    <a:pt x="2908" y="9632"/>
                    <a:pt x="2933" y="9632"/>
                    <a:pt x="2958" y="9607"/>
                  </a:cubicBezTo>
                  <a:cubicBezTo>
                    <a:pt x="2958" y="9607"/>
                    <a:pt x="2958" y="9607"/>
                    <a:pt x="2958" y="9582"/>
                  </a:cubicBezTo>
                  <a:cubicBezTo>
                    <a:pt x="2983" y="9582"/>
                    <a:pt x="2983" y="9582"/>
                    <a:pt x="3008" y="9557"/>
                  </a:cubicBezTo>
                  <a:cubicBezTo>
                    <a:pt x="3033" y="9532"/>
                    <a:pt x="3058" y="9507"/>
                    <a:pt x="3083" y="9482"/>
                  </a:cubicBezTo>
                  <a:cubicBezTo>
                    <a:pt x="3109" y="9457"/>
                    <a:pt x="3109" y="9457"/>
                    <a:pt x="3134" y="9432"/>
                  </a:cubicBezTo>
                  <a:lnTo>
                    <a:pt x="3159" y="9432"/>
                  </a:lnTo>
                  <a:cubicBezTo>
                    <a:pt x="3159" y="9419"/>
                    <a:pt x="3165" y="9413"/>
                    <a:pt x="3171" y="9407"/>
                  </a:cubicBezTo>
                  <a:lnTo>
                    <a:pt x="3184" y="9407"/>
                  </a:lnTo>
                  <a:cubicBezTo>
                    <a:pt x="3184" y="9381"/>
                    <a:pt x="3184" y="9381"/>
                    <a:pt x="3209" y="9381"/>
                  </a:cubicBezTo>
                  <a:cubicBezTo>
                    <a:pt x="3209" y="9356"/>
                    <a:pt x="3209" y="9356"/>
                    <a:pt x="3209" y="9356"/>
                  </a:cubicBezTo>
                  <a:cubicBezTo>
                    <a:pt x="3259" y="9331"/>
                    <a:pt x="3309" y="9281"/>
                    <a:pt x="3359" y="9231"/>
                  </a:cubicBezTo>
                  <a:cubicBezTo>
                    <a:pt x="3810" y="8830"/>
                    <a:pt x="4261" y="8429"/>
                    <a:pt x="4738" y="8028"/>
                  </a:cubicBezTo>
                  <a:cubicBezTo>
                    <a:pt x="5089" y="7727"/>
                    <a:pt x="5464" y="7402"/>
                    <a:pt x="5840" y="7101"/>
                  </a:cubicBezTo>
                  <a:cubicBezTo>
                    <a:pt x="6667" y="6399"/>
                    <a:pt x="7495" y="5722"/>
                    <a:pt x="8322" y="5021"/>
                  </a:cubicBezTo>
                  <a:cubicBezTo>
                    <a:pt x="9174" y="4319"/>
                    <a:pt x="10051" y="3617"/>
                    <a:pt x="10878" y="2890"/>
                  </a:cubicBezTo>
                  <a:cubicBezTo>
                    <a:pt x="11680" y="2214"/>
                    <a:pt x="12457" y="1537"/>
                    <a:pt x="13259" y="885"/>
                  </a:cubicBezTo>
                  <a:cubicBezTo>
                    <a:pt x="13459" y="710"/>
                    <a:pt x="13510" y="384"/>
                    <a:pt x="13334" y="183"/>
                  </a:cubicBezTo>
                  <a:cubicBezTo>
                    <a:pt x="13232" y="67"/>
                    <a:pt x="13088" y="1"/>
                    <a:pt x="12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2403650" y="755575"/>
              <a:ext cx="118450" cy="96600"/>
            </a:xfrm>
            <a:custGeom>
              <a:avLst/>
              <a:gdLst/>
              <a:ahLst/>
              <a:cxnLst/>
              <a:rect l="l" t="t" r="r" b="b"/>
              <a:pathLst>
                <a:path w="4738" h="3864" extrusionOk="0">
                  <a:moveTo>
                    <a:pt x="1142" y="0"/>
                  </a:moveTo>
                  <a:cubicBezTo>
                    <a:pt x="963" y="0"/>
                    <a:pt x="792" y="97"/>
                    <a:pt x="702" y="254"/>
                  </a:cubicBezTo>
                  <a:cubicBezTo>
                    <a:pt x="627" y="405"/>
                    <a:pt x="602" y="580"/>
                    <a:pt x="552" y="731"/>
                  </a:cubicBezTo>
                  <a:cubicBezTo>
                    <a:pt x="527" y="831"/>
                    <a:pt x="502" y="956"/>
                    <a:pt x="452" y="1057"/>
                  </a:cubicBezTo>
                  <a:cubicBezTo>
                    <a:pt x="377" y="1307"/>
                    <a:pt x="301" y="1558"/>
                    <a:pt x="226" y="1833"/>
                  </a:cubicBezTo>
                  <a:cubicBezTo>
                    <a:pt x="201" y="1934"/>
                    <a:pt x="151" y="2059"/>
                    <a:pt x="126" y="2184"/>
                  </a:cubicBezTo>
                  <a:cubicBezTo>
                    <a:pt x="101" y="2285"/>
                    <a:pt x="51" y="2385"/>
                    <a:pt x="26" y="2485"/>
                  </a:cubicBezTo>
                  <a:cubicBezTo>
                    <a:pt x="26" y="2585"/>
                    <a:pt x="1" y="2661"/>
                    <a:pt x="1" y="2736"/>
                  </a:cubicBezTo>
                  <a:cubicBezTo>
                    <a:pt x="1" y="2811"/>
                    <a:pt x="26" y="2861"/>
                    <a:pt x="51" y="2936"/>
                  </a:cubicBezTo>
                  <a:cubicBezTo>
                    <a:pt x="76" y="3036"/>
                    <a:pt x="151" y="3162"/>
                    <a:pt x="226" y="3262"/>
                  </a:cubicBezTo>
                  <a:cubicBezTo>
                    <a:pt x="427" y="3463"/>
                    <a:pt x="702" y="3588"/>
                    <a:pt x="978" y="3663"/>
                  </a:cubicBezTo>
                  <a:cubicBezTo>
                    <a:pt x="1279" y="3738"/>
                    <a:pt x="1580" y="3788"/>
                    <a:pt x="1905" y="3813"/>
                  </a:cubicBezTo>
                  <a:cubicBezTo>
                    <a:pt x="2181" y="3838"/>
                    <a:pt x="2457" y="3838"/>
                    <a:pt x="2732" y="3864"/>
                  </a:cubicBezTo>
                  <a:lnTo>
                    <a:pt x="3284" y="3864"/>
                  </a:lnTo>
                  <a:cubicBezTo>
                    <a:pt x="3610" y="3864"/>
                    <a:pt x="3935" y="3864"/>
                    <a:pt x="4236" y="3838"/>
                  </a:cubicBezTo>
                  <a:cubicBezTo>
                    <a:pt x="4512" y="3838"/>
                    <a:pt x="4737" y="3613"/>
                    <a:pt x="4712" y="3337"/>
                  </a:cubicBezTo>
                  <a:cubicBezTo>
                    <a:pt x="4712" y="3076"/>
                    <a:pt x="4509" y="2859"/>
                    <a:pt x="4253" y="2859"/>
                  </a:cubicBezTo>
                  <a:cubicBezTo>
                    <a:pt x="4239" y="2859"/>
                    <a:pt x="4225" y="2860"/>
                    <a:pt x="4211" y="2861"/>
                  </a:cubicBezTo>
                  <a:cubicBezTo>
                    <a:pt x="3935" y="2874"/>
                    <a:pt x="3653" y="2880"/>
                    <a:pt x="3368" y="2880"/>
                  </a:cubicBezTo>
                  <a:cubicBezTo>
                    <a:pt x="3083" y="2880"/>
                    <a:pt x="2795" y="2874"/>
                    <a:pt x="2507" y="2861"/>
                  </a:cubicBezTo>
                  <a:cubicBezTo>
                    <a:pt x="2156" y="2836"/>
                    <a:pt x="1780" y="2811"/>
                    <a:pt x="1429" y="2761"/>
                  </a:cubicBezTo>
                  <a:cubicBezTo>
                    <a:pt x="1354" y="2736"/>
                    <a:pt x="1279" y="2736"/>
                    <a:pt x="1204" y="2711"/>
                  </a:cubicBezTo>
                  <a:cubicBezTo>
                    <a:pt x="1153" y="2686"/>
                    <a:pt x="1128" y="2661"/>
                    <a:pt x="1078" y="2661"/>
                  </a:cubicBezTo>
                  <a:cubicBezTo>
                    <a:pt x="1053" y="2635"/>
                    <a:pt x="1028" y="2635"/>
                    <a:pt x="1028" y="2635"/>
                  </a:cubicBezTo>
                  <a:cubicBezTo>
                    <a:pt x="1053" y="2510"/>
                    <a:pt x="1078" y="2410"/>
                    <a:pt x="1128" y="2310"/>
                  </a:cubicBezTo>
                  <a:cubicBezTo>
                    <a:pt x="1179" y="2134"/>
                    <a:pt x="1204" y="1984"/>
                    <a:pt x="1254" y="1808"/>
                  </a:cubicBezTo>
                  <a:cubicBezTo>
                    <a:pt x="1354" y="1483"/>
                    <a:pt x="1454" y="1157"/>
                    <a:pt x="1554" y="856"/>
                  </a:cubicBezTo>
                  <a:cubicBezTo>
                    <a:pt x="1554" y="806"/>
                    <a:pt x="1554" y="781"/>
                    <a:pt x="1580" y="756"/>
                  </a:cubicBezTo>
                  <a:cubicBezTo>
                    <a:pt x="1605" y="681"/>
                    <a:pt x="1630" y="605"/>
                    <a:pt x="1655" y="530"/>
                  </a:cubicBezTo>
                  <a:cubicBezTo>
                    <a:pt x="1680" y="280"/>
                    <a:pt x="1479" y="29"/>
                    <a:pt x="1204" y="4"/>
                  </a:cubicBezTo>
                  <a:cubicBezTo>
                    <a:pt x="1183" y="1"/>
                    <a:pt x="1163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374200" y="770075"/>
              <a:ext cx="137875" cy="119075"/>
            </a:xfrm>
            <a:custGeom>
              <a:avLst/>
              <a:gdLst/>
              <a:ahLst/>
              <a:cxnLst/>
              <a:rect l="l" t="t" r="r" b="b"/>
              <a:pathLst>
                <a:path w="5515" h="4763" extrusionOk="0">
                  <a:moveTo>
                    <a:pt x="1323" y="2257"/>
                  </a:moveTo>
                  <a:cubicBezTo>
                    <a:pt x="1325" y="2265"/>
                    <a:pt x="1327" y="2273"/>
                    <a:pt x="1329" y="2281"/>
                  </a:cubicBezTo>
                  <a:cubicBezTo>
                    <a:pt x="1329" y="2273"/>
                    <a:pt x="1326" y="2265"/>
                    <a:pt x="1323" y="2257"/>
                  </a:cubicBezTo>
                  <a:close/>
                  <a:moveTo>
                    <a:pt x="1057" y="3322"/>
                  </a:moveTo>
                  <a:cubicBezTo>
                    <a:pt x="1065" y="3334"/>
                    <a:pt x="1084" y="3334"/>
                    <a:pt x="1103" y="3334"/>
                  </a:cubicBezTo>
                  <a:cubicBezTo>
                    <a:pt x="1088" y="3330"/>
                    <a:pt x="1072" y="3326"/>
                    <a:pt x="1057" y="3322"/>
                  </a:cubicBezTo>
                  <a:close/>
                  <a:moveTo>
                    <a:pt x="4692" y="4703"/>
                  </a:moveTo>
                  <a:cubicBezTo>
                    <a:pt x="4696" y="4708"/>
                    <a:pt x="4702" y="4712"/>
                    <a:pt x="4712" y="4712"/>
                  </a:cubicBezTo>
                  <a:cubicBezTo>
                    <a:pt x="4706" y="4709"/>
                    <a:pt x="4699" y="4706"/>
                    <a:pt x="4692" y="4703"/>
                  </a:cubicBezTo>
                  <a:close/>
                  <a:moveTo>
                    <a:pt x="577" y="0"/>
                  </a:moveTo>
                  <a:cubicBezTo>
                    <a:pt x="427" y="0"/>
                    <a:pt x="301" y="25"/>
                    <a:pt x="201" y="101"/>
                  </a:cubicBezTo>
                  <a:cubicBezTo>
                    <a:pt x="101" y="201"/>
                    <a:pt x="51" y="301"/>
                    <a:pt x="26" y="451"/>
                  </a:cubicBezTo>
                  <a:cubicBezTo>
                    <a:pt x="1" y="602"/>
                    <a:pt x="51" y="802"/>
                    <a:pt x="76" y="978"/>
                  </a:cubicBezTo>
                  <a:cubicBezTo>
                    <a:pt x="101" y="1078"/>
                    <a:pt x="101" y="1178"/>
                    <a:pt x="126" y="1279"/>
                  </a:cubicBezTo>
                  <a:cubicBezTo>
                    <a:pt x="176" y="1504"/>
                    <a:pt x="201" y="1730"/>
                    <a:pt x="251" y="1930"/>
                  </a:cubicBezTo>
                  <a:cubicBezTo>
                    <a:pt x="301" y="2156"/>
                    <a:pt x="326" y="2381"/>
                    <a:pt x="377" y="2607"/>
                  </a:cubicBezTo>
                  <a:cubicBezTo>
                    <a:pt x="427" y="2757"/>
                    <a:pt x="452" y="2933"/>
                    <a:pt x="552" y="3058"/>
                  </a:cubicBezTo>
                  <a:cubicBezTo>
                    <a:pt x="627" y="3133"/>
                    <a:pt x="702" y="3208"/>
                    <a:pt x="803" y="3258"/>
                  </a:cubicBezTo>
                  <a:cubicBezTo>
                    <a:pt x="887" y="3280"/>
                    <a:pt x="972" y="3301"/>
                    <a:pt x="1057" y="3322"/>
                  </a:cubicBezTo>
                  <a:lnTo>
                    <a:pt x="1057" y="3322"/>
                  </a:lnTo>
                  <a:cubicBezTo>
                    <a:pt x="1055" y="3319"/>
                    <a:pt x="1053" y="3314"/>
                    <a:pt x="1053" y="3309"/>
                  </a:cubicBezTo>
                  <a:lnTo>
                    <a:pt x="1053" y="3309"/>
                  </a:lnTo>
                  <a:cubicBezTo>
                    <a:pt x="1204" y="3359"/>
                    <a:pt x="1354" y="3384"/>
                    <a:pt x="1479" y="3409"/>
                  </a:cubicBezTo>
                  <a:cubicBezTo>
                    <a:pt x="1605" y="3434"/>
                    <a:pt x="1730" y="3484"/>
                    <a:pt x="1830" y="3509"/>
                  </a:cubicBezTo>
                  <a:cubicBezTo>
                    <a:pt x="2331" y="3685"/>
                    <a:pt x="2808" y="3860"/>
                    <a:pt x="3284" y="4060"/>
                  </a:cubicBezTo>
                  <a:cubicBezTo>
                    <a:pt x="3753" y="4283"/>
                    <a:pt x="4223" y="4481"/>
                    <a:pt x="4692" y="4703"/>
                  </a:cubicBezTo>
                  <a:lnTo>
                    <a:pt x="4692" y="4703"/>
                  </a:lnTo>
                  <a:cubicBezTo>
                    <a:pt x="4687" y="4696"/>
                    <a:pt x="4687" y="4687"/>
                    <a:pt x="4687" y="4687"/>
                  </a:cubicBezTo>
                  <a:lnTo>
                    <a:pt x="4687" y="4687"/>
                  </a:lnTo>
                  <a:cubicBezTo>
                    <a:pt x="4687" y="4687"/>
                    <a:pt x="4712" y="4712"/>
                    <a:pt x="4712" y="4712"/>
                  </a:cubicBezTo>
                  <a:cubicBezTo>
                    <a:pt x="4788" y="4737"/>
                    <a:pt x="4888" y="4762"/>
                    <a:pt x="4963" y="4762"/>
                  </a:cubicBezTo>
                  <a:cubicBezTo>
                    <a:pt x="4988" y="4762"/>
                    <a:pt x="5038" y="4762"/>
                    <a:pt x="5088" y="4737"/>
                  </a:cubicBezTo>
                  <a:cubicBezTo>
                    <a:pt x="5214" y="4712"/>
                    <a:pt x="5314" y="4612"/>
                    <a:pt x="5389" y="4512"/>
                  </a:cubicBezTo>
                  <a:cubicBezTo>
                    <a:pt x="5514" y="4286"/>
                    <a:pt x="5439" y="3960"/>
                    <a:pt x="5189" y="3835"/>
                  </a:cubicBezTo>
                  <a:cubicBezTo>
                    <a:pt x="4838" y="3685"/>
                    <a:pt x="4512" y="3534"/>
                    <a:pt x="4161" y="3384"/>
                  </a:cubicBezTo>
                  <a:cubicBezTo>
                    <a:pt x="3860" y="3233"/>
                    <a:pt x="3560" y="3108"/>
                    <a:pt x="3259" y="2983"/>
                  </a:cubicBezTo>
                  <a:cubicBezTo>
                    <a:pt x="2908" y="2832"/>
                    <a:pt x="2557" y="2707"/>
                    <a:pt x="2181" y="2582"/>
                  </a:cubicBezTo>
                  <a:cubicBezTo>
                    <a:pt x="1905" y="2507"/>
                    <a:pt x="1630" y="2431"/>
                    <a:pt x="1354" y="2381"/>
                  </a:cubicBezTo>
                  <a:cubicBezTo>
                    <a:pt x="1335" y="2344"/>
                    <a:pt x="1331" y="2293"/>
                    <a:pt x="1319" y="2249"/>
                  </a:cubicBezTo>
                  <a:lnTo>
                    <a:pt x="1319" y="2249"/>
                  </a:lnTo>
                  <a:cubicBezTo>
                    <a:pt x="1321" y="2252"/>
                    <a:pt x="1322" y="2255"/>
                    <a:pt x="1323" y="2257"/>
                  </a:cubicBezTo>
                  <a:lnTo>
                    <a:pt x="1323" y="2257"/>
                  </a:lnTo>
                  <a:cubicBezTo>
                    <a:pt x="1251" y="1966"/>
                    <a:pt x="1202" y="1697"/>
                    <a:pt x="1154" y="1404"/>
                  </a:cubicBezTo>
                  <a:cubicBezTo>
                    <a:pt x="1128" y="1253"/>
                    <a:pt x="1103" y="1103"/>
                    <a:pt x="1078" y="978"/>
                  </a:cubicBezTo>
                  <a:cubicBezTo>
                    <a:pt x="1053" y="827"/>
                    <a:pt x="1028" y="702"/>
                    <a:pt x="1003" y="577"/>
                  </a:cubicBezTo>
                  <a:cubicBezTo>
                    <a:pt x="1053" y="351"/>
                    <a:pt x="928" y="101"/>
                    <a:pt x="702" y="25"/>
                  </a:cubicBezTo>
                  <a:cubicBezTo>
                    <a:pt x="652" y="25"/>
                    <a:pt x="6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" name="Google Shape;2294;p48"/>
          <p:cNvSpPr/>
          <p:nvPr/>
        </p:nvSpPr>
        <p:spPr>
          <a:xfrm>
            <a:off x="2958383" y="4012278"/>
            <a:ext cx="3245399" cy="87947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1"/>
          <a:srcRect t="9570" b="5673"/>
          <a:stretch>
            <a:fillRect/>
          </a:stretch>
        </p:blipFill>
        <p:spPr>
          <a:xfrm>
            <a:off x="626315" y="1152116"/>
            <a:ext cx="7679034" cy="286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SG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Đơn hàng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1" name="Google Shape;3261;p68"/>
          <p:cNvGrpSpPr/>
          <p:nvPr/>
        </p:nvGrpSpPr>
        <p:grpSpPr>
          <a:xfrm rot="480000">
            <a:off x="8002625" y="146862"/>
            <a:ext cx="1062700" cy="1204925"/>
            <a:chOff x="1459400" y="651025"/>
            <a:chExt cx="1062700" cy="1204925"/>
          </a:xfrm>
        </p:grpSpPr>
        <p:sp>
          <p:nvSpPr>
            <p:cNvPr id="3262" name="Google Shape;3262;p68"/>
            <p:cNvSpPr/>
            <p:nvPr/>
          </p:nvSpPr>
          <p:spPr>
            <a:xfrm>
              <a:off x="1736350" y="651025"/>
              <a:ext cx="526975" cy="422325"/>
            </a:xfrm>
            <a:custGeom>
              <a:avLst/>
              <a:gdLst/>
              <a:ahLst/>
              <a:cxnLst/>
              <a:rect l="l" t="t" r="r" b="b"/>
              <a:pathLst>
                <a:path w="21079" h="16893" extrusionOk="0">
                  <a:moveTo>
                    <a:pt x="11003" y="984"/>
                  </a:moveTo>
                  <a:cubicBezTo>
                    <a:pt x="11160" y="984"/>
                    <a:pt x="11317" y="990"/>
                    <a:pt x="11479" y="1003"/>
                  </a:cubicBezTo>
                  <a:cubicBezTo>
                    <a:pt x="11630" y="1028"/>
                    <a:pt x="11780" y="1053"/>
                    <a:pt x="11906" y="1078"/>
                  </a:cubicBezTo>
                  <a:cubicBezTo>
                    <a:pt x="12056" y="1103"/>
                    <a:pt x="12206" y="1153"/>
                    <a:pt x="12357" y="1203"/>
                  </a:cubicBezTo>
                  <a:cubicBezTo>
                    <a:pt x="12382" y="1203"/>
                    <a:pt x="12407" y="1228"/>
                    <a:pt x="12432" y="1228"/>
                  </a:cubicBezTo>
                  <a:cubicBezTo>
                    <a:pt x="12519" y="1272"/>
                    <a:pt x="12615" y="1299"/>
                    <a:pt x="12705" y="1299"/>
                  </a:cubicBezTo>
                  <a:cubicBezTo>
                    <a:pt x="12769" y="1299"/>
                    <a:pt x="12830" y="1285"/>
                    <a:pt x="12883" y="1254"/>
                  </a:cubicBezTo>
                  <a:cubicBezTo>
                    <a:pt x="13635" y="1429"/>
                    <a:pt x="14362" y="1629"/>
                    <a:pt x="15088" y="1880"/>
                  </a:cubicBezTo>
                  <a:cubicBezTo>
                    <a:pt x="15540" y="2030"/>
                    <a:pt x="15941" y="2206"/>
                    <a:pt x="16367" y="2431"/>
                  </a:cubicBezTo>
                  <a:cubicBezTo>
                    <a:pt x="16592" y="2557"/>
                    <a:pt x="16843" y="2707"/>
                    <a:pt x="17068" y="2858"/>
                  </a:cubicBezTo>
                  <a:cubicBezTo>
                    <a:pt x="17219" y="2958"/>
                    <a:pt x="17344" y="3033"/>
                    <a:pt x="17495" y="3158"/>
                  </a:cubicBezTo>
                  <a:cubicBezTo>
                    <a:pt x="17620" y="3259"/>
                    <a:pt x="17770" y="3384"/>
                    <a:pt x="17896" y="3509"/>
                  </a:cubicBezTo>
                  <a:cubicBezTo>
                    <a:pt x="18096" y="3710"/>
                    <a:pt x="18322" y="3935"/>
                    <a:pt x="18497" y="4161"/>
                  </a:cubicBezTo>
                  <a:cubicBezTo>
                    <a:pt x="18698" y="4411"/>
                    <a:pt x="18898" y="4662"/>
                    <a:pt x="19073" y="4913"/>
                  </a:cubicBezTo>
                  <a:cubicBezTo>
                    <a:pt x="19174" y="5088"/>
                    <a:pt x="19299" y="5264"/>
                    <a:pt x="19399" y="5439"/>
                  </a:cubicBezTo>
                  <a:cubicBezTo>
                    <a:pt x="19500" y="5640"/>
                    <a:pt x="19575" y="5840"/>
                    <a:pt x="19675" y="6015"/>
                  </a:cubicBezTo>
                  <a:cubicBezTo>
                    <a:pt x="19725" y="6116"/>
                    <a:pt x="19775" y="6216"/>
                    <a:pt x="19800" y="6341"/>
                  </a:cubicBezTo>
                  <a:cubicBezTo>
                    <a:pt x="19825" y="6442"/>
                    <a:pt x="19875" y="6517"/>
                    <a:pt x="19901" y="6617"/>
                  </a:cubicBezTo>
                  <a:cubicBezTo>
                    <a:pt x="19951" y="6817"/>
                    <a:pt x="20001" y="6993"/>
                    <a:pt x="20026" y="7168"/>
                  </a:cubicBezTo>
                  <a:cubicBezTo>
                    <a:pt x="20051" y="7294"/>
                    <a:pt x="20051" y="7444"/>
                    <a:pt x="20076" y="7569"/>
                  </a:cubicBezTo>
                  <a:cubicBezTo>
                    <a:pt x="20076" y="7670"/>
                    <a:pt x="20076" y="7745"/>
                    <a:pt x="20076" y="7845"/>
                  </a:cubicBezTo>
                  <a:lnTo>
                    <a:pt x="20076" y="8146"/>
                  </a:lnTo>
                  <a:cubicBezTo>
                    <a:pt x="20076" y="8271"/>
                    <a:pt x="20076" y="8396"/>
                    <a:pt x="20051" y="8522"/>
                  </a:cubicBezTo>
                  <a:cubicBezTo>
                    <a:pt x="20026" y="8647"/>
                    <a:pt x="20001" y="8772"/>
                    <a:pt x="20001" y="8873"/>
                  </a:cubicBezTo>
                  <a:cubicBezTo>
                    <a:pt x="20001" y="8873"/>
                    <a:pt x="20001" y="8848"/>
                    <a:pt x="20001" y="8822"/>
                  </a:cubicBezTo>
                  <a:cubicBezTo>
                    <a:pt x="19976" y="8948"/>
                    <a:pt x="19951" y="9073"/>
                    <a:pt x="19926" y="9198"/>
                  </a:cubicBezTo>
                  <a:cubicBezTo>
                    <a:pt x="19875" y="9299"/>
                    <a:pt x="19850" y="9424"/>
                    <a:pt x="19825" y="9524"/>
                  </a:cubicBezTo>
                  <a:cubicBezTo>
                    <a:pt x="19775" y="9624"/>
                    <a:pt x="19750" y="9725"/>
                    <a:pt x="19700" y="9825"/>
                  </a:cubicBezTo>
                  <a:cubicBezTo>
                    <a:pt x="19650" y="9950"/>
                    <a:pt x="19600" y="10076"/>
                    <a:pt x="19550" y="10176"/>
                  </a:cubicBezTo>
                  <a:cubicBezTo>
                    <a:pt x="19449" y="10376"/>
                    <a:pt x="19349" y="10552"/>
                    <a:pt x="19224" y="10727"/>
                  </a:cubicBezTo>
                  <a:cubicBezTo>
                    <a:pt x="19124" y="10903"/>
                    <a:pt x="19023" y="11078"/>
                    <a:pt x="18923" y="11254"/>
                  </a:cubicBezTo>
                  <a:lnTo>
                    <a:pt x="18773" y="11429"/>
                  </a:lnTo>
                  <a:cubicBezTo>
                    <a:pt x="18723" y="11504"/>
                    <a:pt x="18698" y="11554"/>
                    <a:pt x="18647" y="11604"/>
                  </a:cubicBezTo>
                  <a:cubicBezTo>
                    <a:pt x="18547" y="11730"/>
                    <a:pt x="18447" y="11830"/>
                    <a:pt x="18347" y="11955"/>
                  </a:cubicBezTo>
                  <a:cubicBezTo>
                    <a:pt x="18171" y="12131"/>
                    <a:pt x="17996" y="12331"/>
                    <a:pt x="17795" y="12507"/>
                  </a:cubicBezTo>
                  <a:cubicBezTo>
                    <a:pt x="17620" y="12682"/>
                    <a:pt x="17419" y="12833"/>
                    <a:pt x="17244" y="13008"/>
                  </a:cubicBezTo>
                  <a:cubicBezTo>
                    <a:pt x="17119" y="13108"/>
                    <a:pt x="16993" y="13208"/>
                    <a:pt x="16868" y="13309"/>
                  </a:cubicBezTo>
                  <a:cubicBezTo>
                    <a:pt x="16743" y="13409"/>
                    <a:pt x="16642" y="13484"/>
                    <a:pt x="16517" y="13584"/>
                  </a:cubicBezTo>
                  <a:cubicBezTo>
                    <a:pt x="16292" y="13735"/>
                    <a:pt x="16041" y="13885"/>
                    <a:pt x="15815" y="14061"/>
                  </a:cubicBezTo>
                  <a:cubicBezTo>
                    <a:pt x="15715" y="14111"/>
                    <a:pt x="15615" y="14161"/>
                    <a:pt x="15515" y="14236"/>
                  </a:cubicBezTo>
                  <a:cubicBezTo>
                    <a:pt x="15414" y="14286"/>
                    <a:pt x="15339" y="14336"/>
                    <a:pt x="15264" y="14361"/>
                  </a:cubicBezTo>
                  <a:cubicBezTo>
                    <a:pt x="15063" y="14462"/>
                    <a:pt x="14863" y="14587"/>
                    <a:pt x="14662" y="14687"/>
                  </a:cubicBezTo>
                  <a:cubicBezTo>
                    <a:pt x="14462" y="14762"/>
                    <a:pt x="14286" y="14838"/>
                    <a:pt x="14086" y="14938"/>
                  </a:cubicBezTo>
                  <a:cubicBezTo>
                    <a:pt x="13936" y="15013"/>
                    <a:pt x="13760" y="15063"/>
                    <a:pt x="13610" y="15113"/>
                  </a:cubicBezTo>
                  <a:cubicBezTo>
                    <a:pt x="13459" y="15188"/>
                    <a:pt x="13309" y="15239"/>
                    <a:pt x="13134" y="15289"/>
                  </a:cubicBezTo>
                  <a:cubicBezTo>
                    <a:pt x="12958" y="15339"/>
                    <a:pt x="12758" y="15414"/>
                    <a:pt x="12557" y="15464"/>
                  </a:cubicBezTo>
                  <a:cubicBezTo>
                    <a:pt x="12432" y="15489"/>
                    <a:pt x="12307" y="15539"/>
                    <a:pt x="12181" y="15564"/>
                  </a:cubicBezTo>
                  <a:cubicBezTo>
                    <a:pt x="12031" y="15589"/>
                    <a:pt x="11906" y="15640"/>
                    <a:pt x="11755" y="15665"/>
                  </a:cubicBezTo>
                  <a:cubicBezTo>
                    <a:pt x="11505" y="15715"/>
                    <a:pt x="11254" y="15765"/>
                    <a:pt x="11003" y="15815"/>
                  </a:cubicBezTo>
                  <a:cubicBezTo>
                    <a:pt x="10753" y="15840"/>
                    <a:pt x="10502" y="15865"/>
                    <a:pt x="10251" y="15890"/>
                  </a:cubicBezTo>
                  <a:lnTo>
                    <a:pt x="9926" y="15890"/>
                  </a:lnTo>
                  <a:cubicBezTo>
                    <a:pt x="9800" y="15915"/>
                    <a:pt x="9675" y="15915"/>
                    <a:pt x="9550" y="15915"/>
                  </a:cubicBezTo>
                  <a:cubicBezTo>
                    <a:pt x="9299" y="15890"/>
                    <a:pt x="9048" y="15890"/>
                    <a:pt x="8798" y="15890"/>
                  </a:cubicBezTo>
                  <a:cubicBezTo>
                    <a:pt x="8672" y="15865"/>
                    <a:pt x="8547" y="15865"/>
                    <a:pt x="8422" y="15840"/>
                  </a:cubicBezTo>
                  <a:cubicBezTo>
                    <a:pt x="8322" y="15840"/>
                    <a:pt x="8196" y="15815"/>
                    <a:pt x="8096" y="15815"/>
                  </a:cubicBezTo>
                  <a:cubicBezTo>
                    <a:pt x="7820" y="15765"/>
                    <a:pt x="7545" y="15715"/>
                    <a:pt x="7269" y="15665"/>
                  </a:cubicBezTo>
                  <a:cubicBezTo>
                    <a:pt x="6918" y="15589"/>
                    <a:pt x="6542" y="15489"/>
                    <a:pt x="6191" y="15364"/>
                  </a:cubicBezTo>
                  <a:cubicBezTo>
                    <a:pt x="5840" y="15213"/>
                    <a:pt x="5464" y="15063"/>
                    <a:pt x="5139" y="14888"/>
                  </a:cubicBezTo>
                  <a:cubicBezTo>
                    <a:pt x="4838" y="14737"/>
                    <a:pt x="4562" y="14587"/>
                    <a:pt x="4286" y="14386"/>
                  </a:cubicBezTo>
                  <a:cubicBezTo>
                    <a:pt x="3936" y="14136"/>
                    <a:pt x="3585" y="13885"/>
                    <a:pt x="3284" y="13584"/>
                  </a:cubicBezTo>
                  <a:cubicBezTo>
                    <a:pt x="3033" y="13359"/>
                    <a:pt x="2783" y="13108"/>
                    <a:pt x="2557" y="12858"/>
                  </a:cubicBezTo>
                  <a:cubicBezTo>
                    <a:pt x="2357" y="12582"/>
                    <a:pt x="2131" y="12306"/>
                    <a:pt x="1956" y="12005"/>
                  </a:cubicBezTo>
                  <a:cubicBezTo>
                    <a:pt x="1780" y="11755"/>
                    <a:pt x="1655" y="11504"/>
                    <a:pt x="1530" y="11229"/>
                  </a:cubicBezTo>
                  <a:cubicBezTo>
                    <a:pt x="1404" y="11003"/>
                    <a:pt x="1329" y="10752"/>
                    <a:pt x="1254" y="10527"/>
                  </a:cubicBezTo>
                  <a:cubicBezTo>
                    <a:pt x="1179" y="10301"/>
                    <a:pt x="1129" y="10076"/>
                    <a:pt x="1078" y="9850"/>
                  </a:cubicBezTo>
                  <a:cubicBezTo>
                    <a:pt x="1053" y="9650"/>
                    <a:pt x="1028" y="9474"/>
                    <a:pt x="1028" y="9274"/>
                  </a:cubicBezTo>
                  <a:cubicBezTo>
                    <a:pt x="1028" y="9048"/>
                    <a:pt x="1028" y="8848"/>
                    <a:pt x="1028" y="8622"/>
                  </a:cubicBezTo>
                  <a:cubicBezTo>
                    <a:pt x="1053" y="8371"/>
                    <a:pt x="1103" y="8146"/>
                    <a:pt x="1154" y="7895"/>
                  </a:cubicBezTo>
                  <a:cubicBezTo>
                    <a:pt x="1204" y="7645"/>
                    <a:pt x="1279" y="7419"/>
                    <a:pt x="1354" y="7193"/>
                  </a:cubicBezTo>
                  <a:cubicBezTo>
                    <a:pt x="1479" y="6868"/>
                    <a:pt x="1605" y="6567"/>
                    <a:pt x="1755" y="6266"/>
                  </a:cubicBezTo>
                  <a:cubicBezTo>
                    <a:pt x="1931" y="5940"/>
                    <a:pt x="2131" y="5589"/>
                    <a:pt x="2357" y="5264"/>
                  </a:cubicBezTo>
                  <a:cubicBezTo>
                    <a:pt x="2607" y="4913"/>
                    <a:pt x="2883" y="4562"/>
                    <a:pt x="3184" y="4211"/>
                  </a:cubicBezTo>
                  <a:cubicBezTo>
                    <a:pt x="3484" y="3910"/>
                    <a:pt x="3785" y="3634"/>
                    <a:pt x="4086" y="3359"/>
                  </a:cubicBezTo>
                  <a:cubicBezTo>
                    <a:pt x="4412" y="3108"/>
                    <a:pt x="4738" y="2858"/>
                    <a:pt x="5088" y="2632"/>
                  </a:cubicBezTo>
                  <a:cubicBezTo>
                    <a:pt x="5389" y="2457"/>
                    <a:pt x="5690" y="2306"/>
                    <a:pt x="5966" y="2131"/>
                  </a:cubicBezTo>
                  <a:cubicBezTo>
                    <a:pt x="6091" y="2081"/>
                    <a:pt x="6191" y="2056"/>
                    <a:pt x="6291" y="2005"/>
                  </a:cubicBezTo>
                  <a:cubicBezTo>
                    <a:pt x="6392" y="1955"/>
                    <a:pt x="6492" y="1905"/>
                    <a:pt x="6617" y="1855"/>
                  </a:cubicBezTo>
                  <a:cubicBezTo>
                    <a:pt x="6843" y="1780"/>
                    <a:pt x="7068" y="1680"/>
                    <a:pt x="7294" y="1604"/>
                  </a:cubicBezTo>
                  <a:cubicBezTo>
                    <a:pt x="7494" y="1554"/>
                    <a:pt x="7670" y="1504"/>
                    <a:pt x="7845" y="1454"/>
                  </a:cubicBezTo>
                  <a:cubicBezTo>
                    <a:pt x="7996" y="1404"/>
                    <a:pt x="8146" y="1379"/>
                    <a:pt x="8296" y="1329"/>
                  </a:cubicBezTo>
                  <a:cubicBezTo>
                    <a:pt x="8472" y="1304"/>
                    <a:pt x="8622" y="1254"/>
                    <a:pt x="8798" y="1228"/>
                  </a:cubicBezTo>
                  <a:cubicBezTo>
                    <a:pt x="8973" y="1203"/>
                    <a:pt x="9149" y="1153"/>
                    <a:pt x="9324" y="1128"/>
                  </a:cubicBezTo>
                  <a:lnTo>
                    <a:pt x="9976" y="1028"/>
                  </a:lnTo>
                  <a:cubicBezTo>
                    <a:pt x="10076" y="1028"/>
                    <a:pt x="10176" y="1028"/>
                    <a:pt x="10251" y="1003"/>
                  </a:cubicBezTo>
                  <a:lnTo>
                    <a:pt x="10527" y="1003"/>
                  </a:lnTo>
                  <a:cubicBezTo>
                    <a:pt x="10690" y="990"/>
                    <a:pt x="10847" y="984"/>
                    <a:pt x="11003" y="984"/>
                  </a:cubicBezTo>
                  <a:close/>
                  <a:moveTo>
                    <a:pt x="10502" y="0"/>
                  </a:moveTo>
                  <a:cubicBezTo>
                    <a:pt x="10352" y="0"/>
                    <a:pt x="10176" y="25"/>
                    <a:pt x="10026" y="51"/>
                  </a:cubicBezTo>
                  <a:cubicBezTo>
                    <a:pt x="9926" y="51"/>
                    <a:pt x="9825" y="51"/>
                    <a:pt x="9725" y="76"/>
                  </a:cubicBezTo>
                  <a:cubicBezTo>
                    <a:pt x="9449" y="126"/>
                    <a:pt x="9149" y="151"/>
                    <a:pt x="8873" y="201"/>
                  </a:cubicBezTo>
                  <a:cubicBezTo>
                    <a:pt x="8723" y="226"/>
                    <a:pt x="8572" y="251"/>
                    <a:pt x="8422" y="301"/>
                  </a:cubicBezTo>
                  <a:cubicBezTo>
                    <a:pt x="8296" y="326"/>
                    <a:pt x="8171" y="351"/>
                    <a:pt x="8021" y="376"/>
                  </a:cubicBezTo>
                  <a:cubicBezTo>
                    <a:pt x="7921" y="401"/>
                    <a:pt x="7795" y="426"/>
                    <a:pt x="7695" y="452"/>
                  </a:cubicBezTo>
                  <a:cubicBezTo>
                    <a:pt x="7545" y="502"/>
                    <a:pt x="7369" y="552"/>
                    <a:pt x="7219" y="602"/>
                  </a:cubicBezTo>
                  <a:cubicBezTo>
                    <a:pt x="7119" y="627"/>
                    <a:pt x="7018" y="652"/>
                    <a:pt x="6918" y="702"/>
                  </a:cubicBezTo>
                  <a:cubicBezTo>
                    <a:pt x="6743" y="752"/>
                    <a:pt x="6592" y="802"/>
                    <a:pt x="6417" y="878"/>
                  </a:cubicBezTo>
                  <a:cubicBezTo>
                    <a:pt x="6166" y="978"/>
                    <a:pt x="5916" y="1078"/>
                    <a:pt x="5665" y="1203"/>
                  </a:cubicBezTo>
                  <a:cubicBezTo>
                    <a:pt x="5389" y="1329"/>
                    <a:pt x="5164" y="1454"/>
                    <a:pt x="4913" y="1604"/>
                  </a:cubicBezTo>
                  <a:cubicBezTo>
                    <a:pt x="4387" y="1880"/>
                    <a:pt x="3885" y="2256"/>
                    <a:pt x="3434" y="2632"/>
                  </a:cubicBezTo>
                  <a:cubicBezTo>
                    <a:pt x="2306" y="3584"/>
                    <a:pt x="1379" y="4762"/>
                    <a:pt x="753" y="6091"/>
                  </a:cubicBezTo>
                  <a:cubicBezTo>
                    <a:pt x="427" y="6742"/>
                    <a:pt x="201" y="7444"/>
                    <a:pt x="101" y="8171"/>
                  </a:cubicBezTo>
                  <a:cubicBezTo>
                    <a:pt x="1" y="8873"/>
                    <a:pt x="1" y="9599"/>
                    <a:pt x="176" y="10326"/>
                  </a:cubicBezTo>
                  <a:cubicBezTo>
                    <a:pt x="327" y="11028"/>
                    <a:pt x="627" y="11730"/>
                    <a:pt x="1003" y="12356"/>
                  </a:cubicBezTo>
                  <a:cubicBezTo>
                    <a:pt x="1404" y="13008"/>
                    <a:pt x="1855" y="13609"/>
                    <a:pt x="2382" y="14111"/>
                  </a:cubicBezTo>
                  <a:cubicBezTo>
                    <a:pt x="2657" y="14386"/>
                    <a:pt x="2958" y="14637"/>
                    <a:pt x="3259" y="14863"/>
                  </a:cubicBezTo>
                  <a:cubicBezTo>
                    <a:pt x="3535" y="15088"/>
                    <a:pt x="3835" y="15289"/>
                    <a:pt x="4136" y="15464"/>
                  </a:cubicBezTo>
                  <a:cubicBezTo>
                    <a:pt x="4738" y="15840"/>
                    <a:pt x="5414" y="16141"/>
                    <a:pt x="6091" y="16366"/>
                  </a:cubicBezTo>
                  <a:cubicBezTo>
                    <a:pt x="6442" y="16467"/>
                    <a:pt x="6818" y="16592"/>
                    <a:pt x="7194" y="16642"/>
                  </a:cubicBezTo>
                  <a:cubicBezTo>
                    <a:pt x="7319" y="16667"/>
                    <a:pt x="7444" y="16692"/>
                    <a:pt x="7570" y="16717"/>
                  </a:cubicBezTo>
                  <a:cubicBezTo>
                    <a:pt x="7695" y="16742"/>
                    <a:pt x="7820" y="16767"/>
                    <a:pt x="7946" y="16792"/>
                  </a:cubicBezTo>
                  <a:cubicBezTo>
                    <a:pt x="8096" y="16792"/>
                    <a:pt x="8246" y="16818"/>
                    <a:pt x="8372" y="16843"/>
                  </a:cubicBezTo>
                  <a:cubicBezTo>
                    <a:pt x="8497" y="16843"/>
                    <a:pt x="8647" y="16868"/>
                    <a:pt x="8773" y="16868"/>
                  </a:cubicBezTo>
                  <a:cubicBezTo>
                    <a:pt x="8923" y="16868"/>
                    <a:pt x="9048" y="16893"/>
                    <a:pt x="9199" y="16893"/>
                  </a:cubicBezTo>
                  <a:lnTo>
                    <a:pt x="10001" y="16893"/>
                  </a:lnTo>
                  <a:cubicBezTo>
                    <a:pt x="10063" y="16880"/>
                    <a:pt x="10126" y="16880"/>
                    <a:pt x="10189" y="16880"/>
                  </a:cubicBezTo>
                  <a:cubicBezTo>
                    <a:pt x="10251" y="16880"/>
                    <a:pt x="10314" y="16880"/>
                    <a:pt x="10377" y="16868"/>
                  </a:cubicBezTo>
                  <a:cubicBezTo>
                    <a:pt x="10527" y="16843"/>
                    <a:pt x="10677" y="16843"/>
                    <a:pt x="10828" y="16818"/>
                  </a:cubicBezTo>
                  <a:cubicBezTo>
                    <a:pt x="10953" y="16818"/>
                    <a:pt x="11078" y="16792"/>
                    <a:pt x="11204" y="16767"/>
                  </a:cubicBezTo>
                  <a:cubicBezTo>
                    <a:pt x="11354" y="16742"/>
                    <a:pt x="11505" y="16717"/>
                    <a:pt x="11655" y="16692"/>
                  </a:cubicBezTo>
                  <a:cubicBezTo>
                    <a:pt x="11780" y="16667"/>
                    <a:pt x="11906" y="16642"/>
                    <a:pt x="12006" y="16617"/>
                  </a:cubicBezTo>
                  <a:cubicBezTo>
                    <a:pt x="12156" y="16592"/>
                    <a:pt x="12307" y="16542"/>
                    <a:pt x="12432" y="16517"/>
                  </a:cubicBezTo>
                  <a:cubicBezTo>
                    <a:pt x="12582" y="16492"/>
                    <a:pt x="12733" y="16442"/>
                    <a:pt x="12858" y="16417"/>
                  </a:cubicBezTo>
                  <a:cubicBezTo>
                    <a:pt x="12983" y="16366"/>
                    <a:pt x="13109" y="16341"/>
                    <a:pt x="13234" y="16291"/>
                  </a:cubicBezTo>
                  <a:cubicBezTo>
                    <a:pt x="13359" y="16241"/>
                    <a:pt x="13510" y="16216"/>
                    <a:pt x="13635" y="16166"/>
                  </a:cubicBezTo>
                  <a:cubicBezTo>
                    <a:pt x="13760" y="16116"/>
                    <a:pt x="13885" y="16066"/>
                    <a:pt x="13986" y="16041"/>
                  </a:cubicBezTo>
                  <a:cubicBezTo>
                    <a:pt x="14111" y="15990"/>
                    <a:pt x="14261" y="15940"/>
                    <a:pt x="14387" y="15890"/>
                  </a:cubicBezTo>
                  <a:cubicBezTo>
                    <a:pt x="14512" y="15815"/>
                    <a:pt x="14637" y="15765"/>
                    <a:pt x="14738" y="15715"/>
                  </a:cubicBezTo>
                  <a:cubicBezTo>
                    <a:pt x="14863" y="15665"/>
                    <a:pt x="15013" y="15615"/>
                    <a:pt x="15114" y="15539"/>
                  </a:cubicBezTo>
                  <a:cubicBezTo>
                    <a:pt x="15264" y="15489"/>
                    <a:pt x="15389" y="15414"/>
                    <a:pt x="15540" y="15339"/>
                  </a:cubicBezTo>
                  <a:cubicBezTo>
                    <a:pt x="15790" y="15213"/>
                    <a:pt x="16016" y="15063"/>
                    <a:pt x="16266" y="14938"/>
                  </a:cubicBezTo>
                  <a:cubicBezTo>
                    <a:pt x="16367" y="14863"/>
                    <a:pt x="16467" y="14787"/>
                    <a:pt x="16567" y="14737"/>
                  </a:cubicBezTo>
                  <a:cubicBezTo>
                    <a:pt x="16667" y="14662"/>
                    <a:pt x="16793" y="14612"/>
                    <a:pt x="16893" y="14537"/>
                  </a:cubicBezTo>
                  <a:cubicBezTo>
                    <a:pt x="17094" y="14386"/>
                    <a:pt x="17294" y="14236"/>
                    <a:pt x="17495" y="14061"/>
                  </a:cubicBezTo>
                  <a:cubicBezTo>
                    <a:pt x="17745" y="13885"/>
                    <a:pt x="17971" y="13685"/>
                    <a:pt x="18196" y="13484"/>
                  </a:cubicBezTo>
                  <a:cubicBezTo>
                    <a:pt x="18372" y="13334"/>
                    <a:pt x="18547" y="13158"/>
                    <a:pt x="18723" y="12983"/>
                  </a:cubicBezTo>
                  <a:cubicBezTo>
                    <a:pt x="18823" y="12883"/>
                    <a:pt x="18948" y="12757"/>
                    <a:pt x="19048" y="12657"/>
                  </a:cubicBezTo>
                  <a:cubicBezTo>
                    <a:pt x="19149" y="12532"/>
                    <a:pt x="19249" y="12432"/>
                    <a:pt x="19324" y="12331"/>
                  </a:cubicBezTo>
                  <a:cubicBezTo>
                    <a:pt x="19500" y="12131"/>
                    <a:pt x="19650" y="11930"/>
                    <a:pt x="19775" y="11730"/>
                  </a:cubicBezTo>
                  <a:cubicBezTo>
                    <a:pt x="19926" y="11479"/>
                    <a:pt x="20101" y="11254"/>
                    <a:pt x="20226" y="11003"/>
                  </a:cubicBezTo>
                  <a:cubicBezTo>
                    <a:pt x="20276" y="10878"/>
                    <a:pt x="20352" y="10752"/>
                    <a:pt x="20402" y="10652"/>
                  </a:cubicBezTo>
                  <a:cubicBezTo>
                    <a:pt x="20477" y="10502"/>
                    <a:pt x="20527" y="10376"/>
                    <a:pt x="20602" y="10226"/>
                  </a:cubicBezTo>
                  <a:cubicBezTo>
                    <a:pt x="20652" y="10126"/>
                    <a:pt x="20703" y="10000"/>
                    <a:pt x="20728" y="9875"/>
                  </a:cubicBezTo>
                  <a:cubicBezTo>
                    <a:pt x="20803" y="9750"/>
                    <a:pt x="20828" y="9599"/>
                    <a:pt x="20878" y="9474"/>
                  </a:cubicBezTo>
                  <a:cubicBezTo>
                    <a:pt x="20903" y="9349"/>
                    <a:pt x="20928" y="9223"/>
                    <a:pt x="20953" y="9098"/>
                  </a:cubicBezTo>
                  <a:cubicBezTo>
                    <a:pt x="20978" y="8948"/>
                    <a:pt x="21003" y="8822"/>
                    <a:pt x="21028" y="8672"/>
                  </a:cubicBezTo>
                  <a:cubicBezTo>
                    <a:pt x="21028" y="8547"/>
                    <a:pt x="21053" y="8421"/>
                    <a:pt x="21053" y="8296"/>
                  </a:cubicBezTo>
                  <a:cubicBezTo>
                    <a:pt x="21079" y="8171"/>
                    <a:pt x="21079" y="8020"/>
                    <a:pt x="21079" y="7870"/>
                  </a:cubicBezTo>
                  <a:cubicBezTo>
                    <a:pt x="21053" y="7720"/>
                    <a:pt x="21053" y="7544"/>
                    <a:pt x="21053" y="7369"/>
                  </a:cubicBezTo>
                  <a:cubicBezTo>
                    <a:pt x="21028" y="7118"/>
                    <a:pt x="20978" y="6868"/>
                    <a:pt x="20903" y="6617"/>
                  </a:cubicBezTo>
                  <a:cubicBezTo>
                    <a:pt x="20853" y="6341"/>
                    <a:pt x="20753" y="6066"/>
                    <a:pt x="20652" y="5790"/>
                  </a:cubicBezTo>
                  <a:cubicBezTo>
                    <a:pt x="20552" y="5539"/>
                    <a:pt x="20427" y="5289"/>
                    <a:pt x="20302" y="5038"/>
                  </a:cubicBezTo>
                  <a:cubicBezTo>
                    <a:pt x="20051" y="4587"/>
                    <a:pt x="19775" y="4161"/>
                    <a:pt x="19474" y="3760"/>
                  </a:cubicBezTo>
                  <a:cubicBezTo>
                    <a:pt x="19124" y="3334"/>
                    <a:pt x="18748" y="2908"/>
                    <a:pt x="18322" y="2557"/>
                  </a:cubicBezTo>
                  <a:cubicBezTo>
                    <a:pt x="18096" y="2381"/>
                    <a:pt x="17896" y="2206"/>
                    <a:pt x="17670" y="2056"/>
                  </a:cubicBezTo>
                  <a:cubicBezTo>
                    <a:pt x="17444" y="1905"/>
                    <a:pt x="17219" y="1780"/>
                    <a:pt x="16993" y="1655"/>
                  </a:cubicBezTo>
                  <a:cubicBezTo>
                    <a:pt x="16542" y="1404"/>
                    <a:pt x="16091" y="1178"/>
                    <a:pt x="15590" y="1003"/>
                  </a:cubicBezTo>
                  <a:cubicBezTo>
                    <a:pt x="14637" y="652"/>
                    <a:pt x="13610" y="401"/>
                    <a:pt x="12607" y="201"/>
                  </a:cubicBezTo>
                  <a:cubicBezTo>
                    <a:pt x="12582" y="188"/>
                    <a:pt x="12551" y="182"/>
                    <a:pt x="12520" y="182"/>
                  </a:cubicBezTo>
                  <a:cubicBezTo>
                    <a:pt x="12488" y="182"/>
                    <a:pt x="12457" y="188"/>
                    <a:pt x="12432" y="201"/>
                  </a:cubicBezTo>
                  <a:cubicBezTo>
                    <a:pt x="12281" y="151"/>
                    <a:pt x="12156" y="101"/>
                    <a:pt x="12006" y="76"/>
                  </a:cubicBezTo>
                  <a:cubicBezTo>
                    <a:pt x="11780" y="51"/>
                    <a:pt x="11555" y="25"/>
                    <a:pt x="1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1948750" y="725800"/>
              <a:ext cx="36375" cy="110700"/>
            </a:xfrm>
            <a:custGeom>
              <a:avLst/>
              <a:gdLst/>
              <a:ahLst/>
              <a:cxnLst/>
              <a:rect l="l" t="t" r="r" b="b"/>
              <a:pathLst>
                <a:path w="1455" h="4428" extrusionOk="0">
                  <a:moveTo>
                    <a:pt x="915" y="1"/>
                  </a:moveTo>
                  <a:cubicBezTo>
                    <a:pt x="791" y="1"/>
                    <a:pt x="674" y="46"/>
                    <a:pt x="577" y="142"/>
                  </a:cubicBezTo>
                  <a:cubicBezTo>
                    <a:pt x="477" y="217"/>
                    <a:pt x="427" y="368"/>
                    <a:pt x="402" y="518"/>
                  </a:cubicBezTo>
                  <a:cubicBezTo>
                    <a:pt x="377" y="568"/>
                    <a:pt x="377" y="643"/>
                    <a:pt x="352" y="719"/>
                  </a:cubicBezTo>
                  <a:cubicBezTo>
                    <a:pt x="327" y="869"/>
                    <a:pt x="302" y="1019"/>
                    <a:pt x="277" y="1170"/>
                  </a:cubicBezTo>
                  <a:cubicBezTo>
                    <a:pt x="252" y="1471"/>
                    <a:pt x="201" y="1796"/>
                    <a:pt x="176" y="2097"/>
                  </a:cubicBezTo>
                  <a:cubicBezTo>
                    <a:pt x="101" y="2699"/>
                    <a:pt x="51" y="3325"/>
                    <a:pt x="1" y="3927"/>
                  </a:cubicBezTo>
                  <a:cubicBezTo>
                    <a:pt x="1" y="4202"/>
                    <a:pt x="227" y="4428"/>
                    <a:pt x="502" y="4428"/>
                  </a:cubicBezTo>
                  <a:cubicBezTo>
                    <a:pt x="778" y="4428"/>
                    <a:pt x="978" y="4227"/>
                    <a:pt x="1003" y="3952"/>
                  </a:cubicBezTo>
                  <a:cubicBezTo>
                    <a:pt x="1003" y="3701"/>
                    <a:pt x="1029" y="3451"/>
                    <a:pt x="1054" y="3200"/>
                  </a:cubicBezTo>
                  <a:cubicBezTo>
                    <a:pt x="1079" y="2774"/>
                    <a:pt x="1129" y="2348"/>
                    <a:pt x="1179" y="1947"/>
                  </a:cubicBezTo>
                  <a:cubicBezTo>
                    <a:pt x="1229" y="1521"/>
                    <a:pt x="1279" y="1120"/>
                    <a:pt x="1379" y="719"/>
                  </a:cubicBezTo>
                  <a:cubicBezTo>
                    <a:pt x="1379" y="719"/>
                    <a:pt x="1379" y="694"/>
                    <a:pt x="1379" y="694"/>
                  </a:cubicBezTo>
                  <a:cubicBezTo>
                    <a:pt x="1455" y="518"/>
                    <a:pt x="1430" y="293"/>
                    <a:pt x="1279" y="142"/>
                  </a:cubicBezTo>
                  <a:cubicBezTo>
                    <a:pt x="1229" y="92"/>
                    <a:pt x="1179" y="67"/>
                    <a:pt x="1129" y="42"/>
                  </a:cubicBezTo>
                  <a:cubicBezTo>
                    <a:pt x="1057" y="15"/>
                    <a:pt x="9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2026450" y="708600"/>
              <a:ext cx="25725" cy="107225"/>
            </a:xfrm>
            <a:custGeom>
              <a:avLst/>
              <a:gdLst/>
              <a:ahLst/>
              <a:cxnLst/>
              <a:rect l="l" t="t" r="r" b="b"/>
              <a:pathLst>
                <a:path w="1029" h="4289" extrusionOk="0">
                  <a:moveTo>
                    <a:pt x="1028" y="504"/>
                  </a:moveTo>
                  <a:cubicBezTo>
                    <a:pt x="1028" y="508"/>
                    <a:pt x="1028" y="511"/>
                    <a:pt x="1027" y="514"/>
                  </a:cubicBezTo>
                  <a:lnTo>
                    <a:pt x="1027" y="514"/>
                  </a:lnTo>
                  <a:cubicBezTo>
                    <a:pt x="1028" y="528"/>
                    <a:pt x="1028" y="541"/>
                    <a:pt x="1028" y="555"/>
                  </a:cubicBezTo>
                  <a:cubicBezTo>
                    <a:pt x="1028" y="529"/>
                    <a:pt x="1028" y="529"/>
                    <a:pt x="1028" y="504"/>
                  </a:cubicBezTo>
                  <a:close/>
                  <a:moveTo>
                    <a:pt x="554" y="1"/>
                  </a:moveTo>
                  <a:cubicBezTo>
                    <a:pt x="318" y="1"/>
                    <a:pt x="74" y="171"/>
                    <a:pt x="51" y="429"/>
                  </a:cubicBezTo>
                  <a:cubicBezTo>
                    <a:pt x="26" y="555"/>
                    <a:pt x="26" y="680"/>
                    <a:pt x="26" y="805"/>
                  </a:cubicBezTo>
                  <a:cubicBezTo>
                    <a:pt x="26" y="956"/>
                    <a:pt x="26" y="1106"/>
                    <a:pt x="26" y="1256"/>
                  </a:cubicBezTo>
                  <a:cubicBezTo>
                    <a:pt x="1" y="1532"/>
                    <a:pt x="1" y="1833"/>
                    <a:pt x="1" y="2108"/>
                  </a:cubicBezTo>
                  <a:cubicBezTo>
                    <a:pt x="1" y="2660"/>
                    <a:pt x="1" y="3236"/>
                    <a:pt x="1" y="3788"/>
                  </a:cubicBezTo>
                  <a:cubicBezTo>
                    <a:pt x="1" y="3913"/>
                    <a:pt x="51" y="4038"/>
                    <a:pt x="151" y="4139"/>
                  </a:cubicBezTo>
                  <a:cubicBezTo>
                    <a:pt x="226" y="4239"/>
                    <a:pt x="352" y="4289"/>
                    <a:pt x="477" y="4289"/>
                  </a:cubicBezTo>
                  <a:lnTo>
                    <a:pt x="502" y="4289"/>
                  </a:lnTo>
                  <a:cubicBezTo>
                    <a:pt x="753" y="4289"/>
                    <a:pt x="1003" y="4063"/>
                    <a:pt x="1003" y="3813"/>
                  </a:cubicBezTo>
                  <a:cubicBezTo>
                    <a:pt x="978" y="3261"/>
                    <a:pt x="978" y="2710"/>
                    <a:pt x="978" y="2159"/>
                  </a:cubicBezTo>
                  <a:cubicBezTo>
                    <a:pt x="978" y="1883"/>
                    <a:pt x="978" y="1607"/>
                    <a:pt x="1003" y="1306"/>
                  </a:cubicBezTo>
                  <a:cubicBezTo>
                    <a:pt x="1003" y="1059"/>
                    <a:pt x="1003" y="787"/>
                    <a:pt x="1027" y="514"/>
                  </a:cubicBezTo>
                  <a:lnTo>
                    <a:pt x="1027" y="514"/>
                  </a:lnTo>
                  <a:cubicBezTo>
                    <a:pt x="1022" y="403"/>
                    <a:pt x="995" y="293"/>
                    <a:pt x="928" y="204"/>
                  </a:cubicBezTo>
                  <a:cubicBezTo>
                    <a:pt x="853" y="103"/>
                    <a:pt x="753" y="28"/>
                    <a:pt x="602" y="3"/>
                  </a:cubicBezTo>
                  <a:cubicBezTo>
                    <a:pt x="586" y="2"/>
                    <a:pt x="570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1891750" y="817875"/>
              <a:ext cx="220575" cy="127650"/>
            </a:xfrm>
            <a:custGeom>
              <a:avLst/>
              <a:gdLst/>
              <a:ahLst/>
              <a:cxnLst/>
              <a:rect l="l" t="t" r="r" b="b"/>
              <a:pathLst>
                <a:path w="8823" h="5106" extrusionOk="0">
                  <a:moveTo>
                    <a:pt x="8276" y="1"/>
                  </a:moveTo>
                  <a:cubicBezTo>
                    <a:pt x="8063" y="1"/>
                    <a:pt x="7858" y="158"/>
                    <a:pt x="7795" y="369"/>
                  </a:cubicBezTo>
                  <a:cubicBezTo>
                    <a:pt x="7770" y="419"/>
                    <a:pt x="7770" y="444"/>
                    <a:pt x="7745" y="494"/>
                  </a:cubicBezTo>
                  <a:cubicBezTo>
                    <a:pt x="7644" y="795"/>
                    <a:pt x="7494" y="1096"/>
                    <a:pt x="7344" y="1397"/>
                  </a:cubicBezTo>
                  <a:cubicBezTo>
                    <a:pt x="7268" y="1572"/>
                    <a:pt x="7168" y="1722"/>
                    <a:pt x="7093" y="1873"/>
                  </a:cubicBezTo>
                  <a:cubicBezTo>
                    <a:pt x="6993" y="2023"/>
                    <a:pt x="6918" y="2174"/>
                    <a:pt x="6817" y="2324"/>
                  </a:cubicBezTo>
                  <a:cubicBezTo>
                    <a:pt x="6667" y="2499"/>
                    <a:pt x="6517" y="2700"/>
                    <a:pt x="6366" y="2875"/>
                  </a:cubicBezTo>
                  <a:cubicBezTo>
                    <a:pt x="6241" y="3026"/>
                    <a:pt x="6091" y="3151"/>
                    <a:pt x="5965" y="3276"/>
                  </a:cubicBezTo>
                  <a:cubicBezTo>
                    <a:pt x="5815" y="3402"/>
                    <a:pt x="5639" y="3527"/>
                    <a:pt x="5464" y="3627"/>
                  </a:cubicBezTo>
                  <a:cubicBezTo>
                    <a:pt x="5339" y="3702"/>
                    <a:pt x="5213" y="3778"/>
                    <a:pt x="5088" y="3853"/>
                  </a:cubicBezTo>
                  <a:cubicBezTo>
                    <a:pt x="4963" y="3903"/>
                    <a:pt x="4837" y="3953"/>
                    <a:pt x="4712" y="3978"/>
                  </a:cubicBezTo>
                  <a:cubicBezTo>
                    <a:pt x="4612" y="4028"/>
                    <a:pt x="4487" y="4053"/>
                    <a:pt x="4361" y="4078"/>
                  </a:cubicBezTo>
                  <a:cubicBezTo>
                    <a:pt x="4211" y="4103"/>
                    <a:pt x="4060" y="4103"/>
                    <a:pt x="3935" y="4128"/>
                  </a:cubicBezTo>
                  <a:cubicBezTo>
                    <a:pt x="3810" y="4128"/>
                    <a:pt x="3710" y="4128"/>
                    <a:pt x="3609" y="4103"/>
                  </a:cubicBezTo>
                  <a:cubicBezTo>
                    <a:pt x="3509" y="4103"/>
                    <a:pt x="3384" y="4078"/>
                    <a:pt x="3283" y="4053"/>
                  </a:cubicBezTo>
                  <a:cubicBezTo>
                    <a:pt x="3208" y="4053"/>
                    <a:pt x="3133" y="4028"/>
                    <a:pt x="3058" y="4003"/>
                  </a:cubicBezTo>
                  <a:cubicBezTo>
                    <a:pt x="2983" y="3978"/>
                    <a:pt x="2933" y="3953"/>
                    <a:pt x="2882" y="3928"/>
                  </a:cubicBezTo>
                  <a:cubicBezTo>
                    <a:pt x="2832" y="3903"/>
                    <a:pt x="2782" y="3853"/>
                    <a:pt x="2732" y="3828"/>
                  </a:cubicBezTo>
                  <a:cubicBezTo>
                    <a:pt x="2507" y="3677"/>
                    <a:pt x="2306" y="3527"/>
                    <a:pt x="2106" y="3351"/>
                  </a:cubicBezTo>
                  <a:cubicBezTo>
                    <a:pt x="2005" y="3251"/>
                    <a:pt x="1905" y="3151"/>
                    <a:pt x="1805" y="3026"/>
                  </a:cubicBezTo>
                  <a:cubicBezTo>
                    <a:pt x="1730" y="2925"/>
                    <a:pt x="1629" y="2800"/>
                    <a:pt x="1554" y="2675"/>
                  </a:cubicBezTo>
                  <a:cubicBezTo>
                    <a:pt x="1454" y="2499"/>
                    <a:pt x="1354" y="2324"/>
                    <a:pt x="1278" y="2148"/>
                  </a:cubicBezTo>
                  <a:cubicBezTo>
                    <a:pt x="1228" y="2023"/>
                    <a:pt x="1178" y="1898"/>
                    <a:pt x="1128" y="1773"/>
                  </a:cubicBezTo>
                  <a:cubicBezTo>
                    <a:pt x="1128" y="1722"/>
                    <a:pt x="1103" y="1647"/>
                    <a:pt x="1078" y="1572"/>
                  </a:cubicBezTo>
                  <a:cubicBezTo>
                    <a:pt x="1078" y="1572"/>
                    <a:pt x="1078" y="1572"/>
                    <a:pt x="1078" y="1547"/>
                  </a:cubicBezTo>
                  <a:cubicBezTo>
                    <a:pt x="1103" y="1397"/>
                    <a:pt x="1078" y="1221"/>
                    <a:pt x="953" y="1121"/>
                  </a:cubicBezTo>
                  <a:cubicBezTo>
                    <a:pt x="862" y="1017"/>
                    <a:pt x="731" y="967"/>
                    <a:pt x="598" y="967"/>
                  </a:cubicBezTo>
                  <a:cubicBezTo>
                    <a:pt x="474" y="967"/>
                    <a:pt x="348" y="1011"/>
                    <a:pt x="251" y="1096"/>
                  </a:cubicBezTo>
                  <a:cubicBezTo>
                    <a:pt x="0" y="1346"/>
                    <a:pt x="101" y="1747"/>
                    <a:pt x="176" y="2023"/>
                  </a:cubicBezTo>
                  <a:cubicBezTo>
                    <a:pt x="276" y="2349"/>
                    <a:pt x="401" y="2675"/>
                    <a:pt x="577" y="2950"/>
                  </a:cubicBezTo>
                  <a:cubicBezTo>
                    <a:pt x="752" y="3251"/>
                    <a:pt x="928" y="3552"/>
                    <a:pt x="1178" y="3803"/>
                  </a:cubicBezTo>
                  <a:cubicBezTo>
                    <a:pt x="1404" y="4053"/>
                    <a:pt x="1679" y="4279"/>
                    <a:pt x="1955" y="4479"/>
                  </a:cubicBezTo>
                  <a:cubicBezTo>
                    <a:pt x="2131" y="4630"/>
                    <a:pt x="2331" y="4780"/>
                    <a:pt x="2557" y="4855"/>
                  </a:cubicBezTo>
                  <a:cubicBezTo>
                    <a:pt x="2832" y="4981"/>
                    <a:pt x="3133" y="5056"/>
                    <a:pt x="3434" y="5081"/>
                  </a:cubicBezTo>
                  <a:cubicBezTo>
                    <a:pt x="3559" y="5106"/>
                    <a:pt x="3684" y="5106"/>
                    <a:pt x="3835" y="5106"/>
                  </a:cubicBezTo>
                  <a:cubicBezTo>
                    <a:pt x="4060" y="5106"/>
                    <a:pt x="4286" y="5081"/>
                    <a:pt x="4512" y="5056"/>
                  </a:cubicBezTo>
                  <a:cubicBezTo>
                    <a:pt x="4837" y="4981"/>
                    <a:pt x="5138" y="4905"/>
                    <a:pt x="5439" y="4755"/>
                  </a:cubicBezTo>
                  <a:cubicBezTo>
                    <a:pt x="5614" y="4680"/>
                    <a:pt x="5790" y="4605"/>
                    <a:pt x="5965" y="4504"/>
                  </a:cubicBezTo>
                  <a:cubicBezTo>
                    <a:pt x="6091" y="4429"/>
                    <a:pt x="6216" y="4329"/>
                    <a:pt x="6341" y="4229"/>
                  </a:cubicBezTo>
                  <a:cubicBezTo>
                    <a:pt x="6441" y="4154"/>
                    <a:pt x="6542" y="4078"/>
                    <a:pt x="6642" y="3978"/>
                  </a:cubicBezTo>
                  <a:cubicBezTo>
                    <a:pt x="6742" y="3878"/>
                    <a:pt x="6842" y="3803"/>
                    <a:pt x="6943" y="3702"/>
                  </a:cubicBezTo>
                  <a:cubicBezTo>
                    <a:pt x="7043" y="3577"/>
                    <a:pt x="7143" y="3477"/>
                    <a:pt x="7243" y="3377"/>
                  </a:cubicBezTo>
                  <a:cubicBezTo>
                    <a:pt x="7594" y="2976"/>
                    <a:pt x="7870" y="2524"/>
                    <a:pt x="8121" y="2073"/>
                  </a:cubicBezTo>
                  <a:cubicBezTo>
                    <a:pt x="8346" y="1597"/>
                    <a:pt x="8572" y="1146"/>
                    <a:pt x="8747" y="645"/>
                  </a:cubicBezTo>
                  <a:cubicBezTo>
                    <a:pt x="8822" y="394"/>
                    <a:pt x="8647" y="93"/>
                    <a:pt x="8396" y="18"/>
                  </a:cubicBezTo>
                  <a:cubicBezTo>
                    <a:pt x="8356" y="6"/>
                    <a:pt x="8316" y="1"/>
                    <a:pt x="8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1824075" y="996825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2"/>
                    <a:pt x="12833" y="3"/>
                  </a:cubicBezTo>
                  <a:cubicBezTo>
                    <a:pt x="12582" y="53"/>
                    <a:pt x="12382" y="279"/>
                    <a:pt x="12407" y="554"/>
                  </a:cubicBezTo>
                  <a:cubicBezTo>
                    <a:pt x="12532" y="1632"/>
                    <a:pt x="12657" y="2710"/>
                    <a:pt x="12783" y="3788"/>
                  </a:cubicBezTo>
                  <a:cubicBezTo>
                    <a:pt x="12883" y="4840"/>
                    <a:pt x="13008" y="5893"/>
                    <a:pt x="13158" y="6945"/>
                  </a:cubicBezTo>
                  <a:cubicBezTo>
                    <a:pt x="13309" y="8023"/>
                    <a:pt x="13459" y="9126"/>
                    <a:pt x="13610" y="10229"/>
                  </a:cubicBezTo>
                  <a:cubicBezTo>
                    <a:pt x="13860" y="12334"/>
                    <a:pt x="13986" y="14439"/>
                    <a:pt x="14086" y="16570"/>
                  </a:cubicBezTo>
                  <a:cubicBezTo>
                    <a:pt x="14086" y="16544"/>
                    <a:pt x="14086" y="16519"/>
                    <a:pt x="14086" y="16494"/>
                  </a:cubicBezTo>
                  <a:cubicBezTo>
                    <a:pt x="14111" y="17021"/>
                    <a:pt x="14136" y="17572"/>
                    <a:pt x="14136" y="18098"/>
                  </a:cubicBezTo>
                  <a:cubicBezTo>
                    <a:pt x="14136" y="18575"/>
                    <a:pt x="14111" y="19051"/>
                    <a:pt x="14086" y="19552"/>
                  </a:cubicBezTo>
                  <a:cubicBezTo>
                    <a:pt x="14061" y="19753"/>
                    <a:pt x="14061" y="19953"/>
                    <a:pt x="14011" y="20128"/>
                  </a:cubicBezTo>
                  <a:cubicBezTo>
                    <a:pt x="13986" y="20204"/>
                    <a:pt x="13960" y="20279"/>
                    <a:pt x="13960" y="20354"/>
                  </a:cubicBezTo>
                  <a:cubicBezTo>
                    <a:pt x="13935" y="20404"/>
                    <a:pt x="13910" y="20454"/>
                    <a:pt x="13885" y="20479"/>
                  </a:cubicBezTo>
                  <a:cubicBezTo>
                    <a:pt x="13885" y="20504"/>
                    <a:pt x="13885" y="20529"/>
                    <a:pt x="13860" y="20529"/>
                  </a:cubicBezTo>
                  <a:cubicBezTo>
                    <a:pt x="13860" y="20555"/>
                    <a:pt x="13860" y="20555"/>
                    <a:pt x="13835" y="20555"/>
                  </a:cubicBezTo>
                  <a:cubicBezTo>
                    <a:pt x="13835" y="20555"/>
                    <a:pt x="13835" y="20555"/>
                    <a:pt x="13810" y="20580"/>
                  </a:cubicBezTo>
                  <a:lnTo>
                    <a:pt x="13785" y="20580"/>
                  </a:lnTo>
                  <a:cubicBezTo>
                    <a:pt x="13459" y="20680"/>
                    <a:pt x="13133" y="20730"/>
                    <a:pt x="12808" y="20780"/>
                  </a:cubicBezTo>
                  <a:lnTo>
                    <a:pt x="12833" y="20780"/>
                  </a:lnTo>
                  <a:cubicBezTo>
                    <a:pt x="12131" y="20880"/>
                    <a:pt x="11429" y="20981"/>
                    <a:pt x="10727" y="21056"/>
                  </a:cubicBezTo>
                  <a:cubicBezTo>
                    <a:pt x="10001" y="21131"/>
                    <a:pt x="9299" y="21181"/>
                    <a:pt x="8572" y="21206"/>
                  </a:cubicBezTo>
                  <a:cubicBezTo>
                    <a:pt x="8146" y="21219"/>
                    <a:pt x="7720" y="21225"/>
                    <a:pt x="7291" y="21225"/>
                  </a:cubicBezTo>
                  <a:cubicBezTo>
                    <a:pt x="6861" y="21225"/>
                    <a:pt x="6429" y="21219"/>
                    <a:pt x="5990" y="21206"/>
                  </a:cubicBezTo>
                  <a:cubicBezTo>
                    <a:pt x="5138" y="21156"/>
                    <a:pt x="4261" y="21106"/>
                    <a:pt x="3409" y="21031"/>
                  </a:cubicBezTo>
                  <a:cubicBezTo>
                    <a:pt x="3058" y="20981"/>
                    <a:pt x="2707" y="20956"/>
                    <a:pt x="2381" y="20905"/>
                  </a:cubicBezTo>
                  <a:cubicBezTo>
                    <a:pt x="2081" y="20880"/>
                    <a:pt x="1805" y="20805"/>
                    <a:pt x="1504" y="20755"/>
                  </a:cubicBezTo>
                  <a:cubicBezTo>
                    <a:pt x="1354" y="20730"/>
                    <a:pt x="1229" y="20705"/>
                    <a:pt x="1078" y="20655"/>
                  </a:cubicBezTo>
                  <a:cubicBezTo>
                    <a:pt x="1053" y="20630"/>
                    <a:pt x="1028" y="20630"/>
                    <a:pt x="1003" y="20605"/>
                  </a:cubicBezTo>
                  <a:cubicBezTo>
                    <a:pt x="1003" y="20555"/>
                    <a:pt x="978" y="20479"/>
                    <a:pt x="978" y="20404"/>
                  </a:cubicBezTo>
                  <a:cubicBezTo>
                    <a:pt x="978" y="20103"/>
                    <a:pt x="1003" y="19803"/>
                    <a:pt x="1028" y="19527"/>
                  </a:cubicBezTo>
                  <a:cubicBezTo>
                    <a:pt x="1103" y="18474"/>
                    <a:pt x="1178" y="17447"/>
                    <a:pt x="1229" y="16419"/>
                  </a:cubicBezTo>
                  <a:cubicBezTo>
                    <a:pt x="1304" y="15392"/>
                    <a:pt x="1404" y="14339"/>
                    <a:pt x="1479" y="13311"/>
                  </a:cubicBezTo>
                  <a:cubicBezTo>
                    <a:pt x="1554" y="12209"/>
                    <a:pt x="1630" y="11081"/>
                    <a:pt x="1705" y="9978"/>
                  </a:cubicBezTo>
                  <a:cubicBezTo>
                    <a:pt x="1780" y="8925"/>
                    <a:pt x="1880" y="7898"/>
                    <a:pt x="1955" y="6870"/>
                  </a:cubicBezTo>
                  <a:cubicBezTo>
                    <a:pt x="2031" y="5993"/>
                    <a:pt x="2106" y="5141"/>
                    <a:pt x="2206" y="4264"/>
                  </a:cubicBezTo>
                  <a:cubicBezTo>
                    <a:pt x="2231" y="3863"/>
                    <a:pt x="2281" y="3437"/>
                    <a:pt x="2306" y="3036"/>
                  </a:cubicBezTo>
                  <a:cubicBezTo>
                    <a:pt x="2331" y="2835"/>
                    <a:pt x="2356" y="2610"/>
                    <a:pt x="2356" y="2384"/>
                  </a:cubicBezTo>
                  <a:cubicBezTo>
                    <a:pt x="2381" y="2234"/>
                    <a:pt x="2381" y="2058"/>
                    <a:pt x="2407" y="1908"/>
                  </a:cubicBezTo>
                  <a:cubicBezTo>
                    <a:pt x="2457" y="1657"/>
                    <a:pt x="2306" y="1407"/>
                    <a:pt x="2056" y="1356"/>
                  </a:cubicBezTo>
                  <a:cubicBezTo>
                    <a:pt x="2011" y="1342"/>
                    <a:pt x="1965" y="1335"/>
                    <a:pt x="1918" y="1335"/>
                  </a:cubicBezTo>
                  <a:cubicBezTo>
                    <a:pt x="1729" y="1335"/>
                    <a:pt x="1540" y="1451"/>
                    <a:pt x="1479" y="1632"/>
                  </a:cubicBezTo>
                  <a:cubicBezTo>
                    <a:pt x="1429" y="1707"/>
                    <a:pt x="1429" y="1808"/>
                    <a:pt x="1429" y="1908"/>
                  </a:cubicBezTo>
                  <a:cubicBezTo>
                    <a:pt x="1404" y="2008"/>
                    <a:pt x="1404" y="2108"/>
                    <a:pt x="1404" y="2209"/>
                  </a:cubicBezTo>
                  <a:cubicBezTo>
                    <a:pt x="1379" y="2434"/>
                    <a:pt x="1354" y="2635"/>
                    <a:pt x="1329" y="2835"/>
                  </a:cubicBezTo>
                  <a:cubicBezTo>
                    <a:pt x="1304" y="3286"/>
                    <a:pt x="1254" y="3712"/>
                    <a:pt x="1204" y="4163"/>
                  </a:cubicBezTo>
                  <a:cubicBezTo>
                    <a:pt x="1103" y="5291"/>
                    <a:pt x="1003" y="6419"/>
                    <a:pt x="903" y="7547"/>
                  </a:cubicBezTo>
                  <a:cubicBezTo>
                    <a:pt x="828" y="8625"/>
                    <a:pt x="752" y="9702"/>
                    <a:pt x="677" y="10780"/>
                  </a:cubicBezTo>
                  <a:cubicBezTo>
                    <a:pt x="602" y="11858"/>
                    <a:pt x="527" y="12910"/>
                    <a:pt x="427" y="13963"/>
                  </a:cubicBezTo>
                  <a:cubicBezTo>
                    <a:pt x="351" y="14991"/>
                    <a:pt x="276" y="16018"/>
                    <a:pt x="201" y="17071"/>
                  </a:cubicBezTo>
                  <a:cubicBezTo>
                    <a:pt x="176" y="17597"/>
                    <a:pt x="126" y="18098"/>
                    <a:pt x="101" y="18625"/>
                  </a:cubicBezTo>
                  <a:cubicBezTo>
                    <a:pt x="76" y="19126"/>
                    <a:pt x="26" y="19627"/>
                    <a:pt x="0" y="20128"/>
                  </a:cubicBezTo>
                  <a:cubicBezTo>
                    <a:pt x="0" y="20254"/>
                    <a:pt x="0" y="20404"/>
                    <a:pt x="0" y="20555"/>
                  </a:cubicBezTo>
                  <a:cubicBezTo>
                    <a:pt x="26" y="20705"/>
                    <a:pt x="26" y="20880"/>
                    <a:pt x="101" y="21031"/>
                  </a:cubicBezTo>
                  <a:cubicBezTo>
                    <a:pt x="151" y="21181"/>
                    <a:pt x="251" y="21281"/>
                    <a:pt x="376" y="21382"/>
                  </a:cubicBezTo>
                  <a:cubicBezTo>
                    <a:pt x="477" y="21457"/>
                    <a:pt x="602" y="21532"/>
                    <a:pt x="727" y="21557"/>
                  </a:cubicBezTo>
                  <a:cubicBezTo>
                    <a:pt x="953" y="21657"/>
                    <a:pt x="1204" y="21707"/>
                    <a:pt x="1429" y="21758"/>
                  </a:cubicBezTo>
                  <a:cubicBezTo>
                    <a:pt x="1980" y="21858"/>
                    <a:pt x="2507" y="21933"/>
                    <a:pt x="3058" y="21983"/>
                  </a:cubicBezTo>
                  <a:cubicBezTo>
                    <a:pt x="4136" y="22083"/>
                    <a:pt x="5214" y="22159"/>
                    <a:pt x="6291" y="22209"/>
                  </a:cubicBezTo>
                  <a:lnTo>
                    <a:pt x="7344" y="22209"/>
                  </a:lnTo>
                  <a:cubicBezTo>
                    <a:pt x="8046" y="22209"/>
                    <a:pt x="8747" y="22184"/>
                    <a:pt x="9449" y="22159"/>
                  </a:cubicBezTo>
                  <a:cubicBezTo>
                    <a:pt x="10502" y="22083"/>
                    <a:pt x="11529" y="21983"/>
                    <a:pt x="12557" y="21808"/>
                  </a:cubicBezTo>
                  <a:cubicBezTo>
                    <a:pt x="12808" y="21783"/>
                    <a:pt x="13033" y="21732"/>
                    <a:pt x="13284" y="21682"/>
                  </a:cubicBezTo>
                  <a:cubicBezTo>
                    <a:pt x="13409" y="21682"/>
                    <a:pt x="13534" y="21657"/>
                    <a:pt x="13660" y="21632"/>
                  </a:cubicBezTo>
                  <a:cubicBezTo>
                    <a:pt x="13760" y="21607"/>
                    <a:pt x="13860" y="21582"/>
                    <a:pt x="13986" y="21557"/>
                  </a:cubicBezTo>
                  <a:cubicBezTo>
                    <a:pt x="14111" y="21507"/>
                    <a:pt x="14211" y="21482"/>
                    <a:pt x="14336" y="21407"/>
                  </a:cubicBezTo>
                  <a:cubicBezTo>
                    <a:pt x="14437" y="21357"/>
                    <a:pt x="14537" y="21281"/>
                    <a:pt x="14612" y="21181"/>
                  </a:cubicBezTo>
                  <a:cubicBezTo>
                    <a:pt x="14788" y="20956"/>
                    <a:pt x="14888" y="20680"/>
                    <a:pt x="14963" y="20404"/>
                  </a:cubicBezTo>
                  <a:cubicBezTo>
                    <a:pt x="15038" y="20053"/>
                    <a:pt x="15063" y="19727"/>
                    <a:pt x="15088" y="19377"/>
                  </a:cubicBezTo>
                  <a:cubicBezTo>
                    <a:pt x="15163" y="18299"/>
                    <a:pt x="15113" y="17221"/>
                    <a:pt x="15063" y="16143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88" y="11808"/>
                    <a:pt x="14662" y="10755"/>
                    <a:pt x="14537" y="9677"/>
                  </a:cubicBezTo>
                  <a:cubicBezTo>
                    <a:pt x="14412" y="8650"/>
                    <a:pt x="14261" y="7597"/>
                    <a:pt x="14111" y="6544"/>
                  </a:cubicBezTo>
                  <a:cubicBezTo>
                    <a:pt x="13960" y="5492"/>
                    <a:pt x="13835" y="4439"/>
                    <a:pt x="13710" y="3412"/>
                  </a:cubicBezTo>
                  <a:cubicBezTo>
                    <a:pt x="13610" y="2409"/>
                    <a:pt x="13509" y="1432"/>
                    <a:pt x="13384" y="454"/>
                  </a:cubicBezTo>
                  <a:cubicBezTo>
                    <a:pt x="13360" y="194"/>
                    <a:pt x="13136" y="1"/>
                    <a:pt x="1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1813425" y="1536800"/>
              <a:ext cx="142250" cy="319150"/>
            </a:xfrm>
            <a:custGeom>
              <a:avLst/>
              <a:gdLst/>
              <a:ahLst/>
              <a:cxnLst/>
              <a:rect l="l" t="t" r="r" b="b"/>
              <a:pathLst>
                <a:path w="5690" h="12766" extrusionOk="0">
                  <a:moveTo>
                    <a:pt x="1454" y="10560"/>
                  </a:moveTo>
                  <a:cubicBezTo>
                    <a:pt x="1504" y="10560"/>
                    <a:pt x="1579" y="10585"/>
                    <a:pt x="1655" y="10585"/>
                  </a:cubicBezTo>
                  <a:cubicBezTo>
                    <a:pt x="1755" y="10585"/>
                    <a:pt x="1855" y="10610"/>
                    <a:pt x="1955" y="10635"/>
                  </a:cubicBezTo>
                  <a:cubicBezTo>
                    <a:pt x="2106" y="10660"/>
                    <a:pt x="2231" y="10710"/>
                    <a:pt x="2356" y="10735"/>
                  </a:cubicBezTo>
                  <a:cubicBezTo>
                    <a:pt x="2607" y="10835"/>
                    <a:pt x="2833" y="10961"/>
                    <a:pt x="3058" y="11061"/>
                  </a:cubicBezTo>
                  <a:cubicBezTo>
                    <a:pt x="3133" y="11111"/>
                    <a:pt x="3208" y="11136"/>
                    <a:pt x="3309" y="11161"/>
                  </a:cubicBezTo>
                  <a:cubicBezTo>
                    <a:pt x="3284" y="11211"/>
                    <a:pt x="3234" y="11236"/>
                    <a:pt x="3208" y="11261"/>
                  </a:cubicBezTo>
                  <a:cubicBezTo>
                    <a:pt x="3183" y="11311"/>
                    <a:pt x="3133" y="11362"/>
                    <a:pt x="3083" y="11412"/>
                  </a:cubicBezTo>
                  <a:cubicBezTo>
                    <a:pt x="3008" y="11437"/>
                    <a:pt x="2958" y="11487"/>
                    <a:pt x="2908" y="11537"/>
                  </a:cubicBezTo>
                  <a:cubicBezTo>
                    <a:pt x="2833" y="11562"/>
                    <a:pt x="2782" y="11587"/>
                    <a:pt x="2732" y="11612"/>
                  </a:cubicBezTo>
                  <a:cubicBezTo>
                    <a:pt x="2682" y="11637"/>
                    <a:pt x="2607" y="11662"/>
                    <a:pt x="2557" y="11687"/>
                  </a:cubicBezTo>
                  <a:cubicBezTo>
                    <a:pt x="2482" y="11712"/>
                    <a:pt x="2406" y="11738"/>
                    <a:pt x="2306" y="11738"/>
                  </a:cubicBezTo>
                  <a:cubicBezTo>
                    <a:pt x="2206" y="11763"/>
                    <a:pt x="2131" y="11763"/>
                    <a:pt x="2031" y="11763"/>
                  </a:cubicBezTo>
                  <a:lnTo>
                    <a:pt x="1705" y="11763"/>
                  </a:lnTo>
                  <a:cubicBezTo>
                    <a:pt x="1655" y="11738"/>
                    <a:pt x="1630" y="11738"/>
                    <a:pt x="1604" y="11712"/>
                  </a:cubicBezTo>
                  <a:cubicBezTo>
                    <a:pt x="1554" y="11712"/>
                    <a:pt x="1529" y="11687"/>
                    <a:pt x="1504" y="11687"/>
                  </a:cubicBezTo>
                  <a:cubicBezTo>
                    <a:pt x="1479" y="11662"/>
                    <a:pt x="1479" y="11662"/>
                    <a:pt x="1454" y="11662"/>
                  </a:cubicBezTo>
                  <a:cubicBezTo>
                    <a:pt x="1429" y="11637"/>
                    <a:pt x="1404" y="11612"/>
                    <a:pt x="1379" y="11587"/>
                  </a:cubicBezTo>
                  <a:cubicBezTo>
                    <a:pt x="1329" y="11562"/>
                    <a:pt x="1304" y="11512"/>
                    <a:pt x="1279" y="11487"/>
                  </a:cubicBezTo>
                  <a:cubicBezTo>
                    <a:pt x="1254" y="11462"/>
                    <a:pt x="1228" y="11412"/>
                    <a:pt x="1203" y="11387"/>
                  </a:cubicBezTo>
                  <a:cubicBezTo>
                    <a:pt x="1178" y="11337"/>
                    <a:pt x="1153" y="11311"/>
                    <a:pt x="1153" y="11261"/>
                  </a:cubicBezTo>
                  <a:cubicBezTo>
                    <a:pt x="1128" y="11236"/>
                    <a:pt x="1128" y="11211"/>
                    <a:pt x="1103" y="11161"/>
                  </a:cubicBezTo>
                  <a:cubicBezTo>
                    <a:pt x="1103" y="11136"/>
                    <a:pt x="1103" y="11111"/>
                    <a:pt x="1078" y="11086"/>
                  </a:cubicBezTo>
                  <a:cubicBezTo>
                    <a:pt x="1078" y="11036"/>
                    <a:pt x="1078" y="10986"/>
                    <a:pt x="1078" y="10936"/>
                  </a:cubicBezTo>
                  <a:cubicBezTo>
                    <a:pt x="1078" y="10910"/>
                    <a:pt x="1078" y="10885"/>
                    <a:pt x="1078" y="10860"/>
                  </a:cubicBezTo>
                  <a:cubicBezTo>
                    <a:pt x="1078" y="10835"/>
                    <a:pt x="1078" y="10810"/>
                    <a:pt x="1078" y="10785"/>
                  </a:cubicBezTo>
                  <a:cubicBezTo>
                    <a:pt x="1103" y="10760"/>
                    <a:pt x="1103" y="10735"/>
                    <a:pt x="1103" y="10710"/>
                  </a:cubicBezTo>
                  <a:cubicBezTo>
                    <a:pt x="1103" y="10710"/>
                    <a:pt x="1103" y="10685"/>
                    <a:pt x="1128" y="10685"/>
                  </a:cubicBezTo>
                  <a:cubicBezTo>
                    <a:pt x="1128" y="10660"/>
                    <a:pt x="1128" y="10660"/>
                    <a:pt x="1153" y="10635"/>
                  </a:cubicBezTo>
                  <a:cubicBezTo>
                    <a:pt x="1153" y="10635"/>
                    <a:pt x="1153" y="10610"/>
                    <a:pt x="1178" y="10610"/>
                  </a:cubicBezTo>
                  <a:cubicBezTo>
                    <a:pt x="1203" y="10610"/>
                    <a:pt x="1228" y="10585"/>
                    <a:pt x="1254" y="10585"/>
                  </a:cubicBezTo>
                  <a:cubicBezTo>
                    <a:pt x="1329" y="10585"/>
                    <a:pt x="1379" y="10585"/>
                    <a:pt x="1454" y="10560"/>
                  </a:cubicBezTo>
                  <a:close/>
                  <a:moveTo>
                    <a:pt x="5160" y="0"/>
                  </a:moveTo>
                  <a:cubicBezTo>
                    <a:pt x="4933" y="0"/>
                    <a:pt x="4710" y="185"/>
                    <a:pt x="4687" y="409"/>
                  </a:cubicBezTo>
                  <a:cubicBezTo>
                    <a:pt x="4537" y="1562"/>
                    <a:pt x="4437" y="2715"/>
                    <a:pt x="4336" y="3893"/>
                  </a:cubicBezTo>
                  <a:cubicBezTo>
                    <a:pt x="4211" y="4946"/>
                    <a:pt x="4136" y="5998"/>
                    <a:pt x="4036" y="7076"/>
                  </a:cubicBezTo>
                  <a:cubicBezTo>
                    <a:pt x="3960" y="8053"/>
                    <a:pt x="3910" y="9056"/>
                    <a:pt x="3810" y="10033"/>
                  </a:cubicBezTo>
                  <a:cubicBezTo>
                    <a:pt x="3810" y="10134"/>
                    <a:pt x="3810" y="10209"/>
                    <a:pt x="3785" y="10309"/>
                  </a:cubicBezTo>
                  <a:cubicBezTo>
                    <a:pt x="3434" y="10159"/>
                    <a:pt x="3108" y="9958"/>
                    <a:pt x="2757" y="9833"/>
                  </a:cubicBezTo>
                  <a:cubicBezTo>
                    <a:pt x="2557" y="9758"/>
                    <a:pt x="2356" y="9707"/>
                    <a:pt x="2156" y="9657"/>
                  </a:cubicBezTo>
                  <a:cubicBezTo>
                    <a:pt x="1955" y="9632"/>
                    <a:pt x="1730" y="9582"/>
                    <a:pt x="1529" y="9582"/>
                  </a:cubicBezTo>
                  <a:cubicBezTo>
                    <a:pt x="1178" y="9582"/>
                    <a:pt x="827" y="9607"/>
                    <a:pt x="552" y="9833"/>
                  </a:cubicBezTo>
                  <a:cubicBezTo>
                    <a:pt x="76" y="10234"/>
                    <a:pt x="0" y="10885"/>
                    <a:pt x="151" y="11437"/>
                  </a:cubicBezTo>
                  <a:cubicBezTo>
                    <a:pt x="251" y="11712"/>
                    <a:pt x="376" y="11988"/>
                    <a:pt x="577" y="12189"/>
                  </a:cubicBezTo>
                  <a:cubicBezTo>
                    <a:pt x="752" y="12364"/>
                    <a:pt x="953" y="12540"/>
                    <a:pt x="1178" y="12615"/>
                  </a:cubicBezTo>
                  <a:cubicBezTo>
                    <a:pt x="1429" y="12715"/>
                    <a:pt x="1705" y="12765"/>
                    <a:pt x="1955" y="12765"/>
                  </a:cubicBezTo>
                  <a:lnTo>
                    <a:pt x="2131" y="12765"/>
                  </a:lnTo>
                  <a:cubicBezTo>
                    <a:pt x="2632" y="12715"/>
                    <a:pt x="3108" y="12590"/>
                    <a:pt x="3534" y="12289"/>
                  </a:cubicBezTo>
                  <a:cubicBezTo>
                    <a:pt x="3835" y="12063"/>
                    <a:pt x="4111" y="11788"/>
                    <a:pt x="4311" y="11462"/>
                  </a:cubicBezTo>
                  <a:cubicBezTo>
                    <a:pt x="4361" y="11362"/>
                    <a:pt x="4386" y="11261"/>
                    <a:pt x="4361" y="11161"/>
                  </a:cubicBezTo>
                  <a:cubicBezTo>
                    <a:pt x="4411" y="11136"/>
                    <a:pt x="4462" y="11086"/>
                    <a:pt x="4512" y="11036"/>
                  </a:cubicBezTo>
                  <a:cubicBezTo>
                    <a:pt x="4587" y="10910"/>
                    <a:pt x="4662" y="10810"/>
                    <a:pt x="4712" y="10660"/>
                  </a:cubicBezTo>
                  <a:cubicBezTo>
                    <a:pt x="4737" y="10560"/>
                    <a:pt x="4762" y="10484"/>
                    <a:pt x="4787" y="10384"/>
                  </a:cubicBezTo>
                  <a:cubicBezTo>
                    <a:pt x="4812" y="10108"/>
                    <a:pt x="4812" y="9858"/>
                    <a:pt x="4838" y="9582"/>
                  </a:cubicBezTo>
                  <a:cubicBezTo>
                    <a:pt x="4863" y="9357"/>
                    <a:pt x="4888" y="9106"/>
                    <a:pt x="4888" y="8855"/>
                  </a:cubicBezTo>
                  <a:cubicBezTo>
                    <a:pt x="4988" y="7828"/>
                    <a:pt x="5063" y="6800"/>
                    <a:pt x="5138" y="5773"/>
                  </a:cubicBezTo>
                  <a:cubicBezTo>
                    <a:pt x="5138" y="5760"/>
                    <a:pt x="5138" y="5754"/>
                    <a:pt x="5138" y="5748"/>
                  </a:cubicBezTo>
                  <a:cubicBezTo>
                    <a:pt x="5213" y="4870"/>
                    <a:pt x="5314" y="3993"/>
                    <a:pt x="5389" y="3141"/>
                  </a:cubicBezTo>
                  <a:cubicBezTo>
                    <a:pt x="5464" y="2264"/>
                    <a:pt x="5539" y="1412"/>
                    <a:pt x="5640" y="560"/>
                  </a:cubicBezTo>
                  <a:cubicBezTo>
                    <a:pt x="5690" y="284"/>
                    <a:pt x="5514" y="33"/>
                    <a:pt x="5239" y="8"/>
                  </a:cubicBezTo>
                  <a:cubicBezTo>
                    <a:pt x="5212" y="3"/>
                    <a:pt x="5186" y="0"/>
                    <a:pt x="5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2070325" y="1545100"/>
              <a:ext cx="124700" cy="299550"/>
            </a:xfrm>
            <a:custGeom>
              <a:avLst/>
              <a:gdLst/>
              <a:ahLst/>
              <a:cxnLst/>
              <a:rect l="l" t="t" r="r" b="b"/>
              <a:pathLst>
                <a:path w="4988" h="11982" extrusionOk="0">
                  <a:moveTo>
                    <a:pt x="2983" y="9802"/>
                  </a:moveTo>
                  <a:cubicBezTo>
                    <a:pt x="3133" y="9827"/>
                    <a:pt x="3258" y="9852"/>
                    <a:pt x="3409" y="9877"/>
                  </a:cubicBezTo>
                  <a:lnTo>
                    <a:pt x="3459" y="9877"/>
                  </a:lnTo>
                  <a:cubicBezTo>
                    <a:pt x="3509" y="9902"/>
                    <a:pt x="3559" y="9927"/>
                    <a:pt x="3609" y="9952"/>
                  </a:cubicBezTo>
                  <a:cubicBezTo>
                    <a:pt x="3634" y="9977"/>
                    <a:pt x="3684" y="9977"/>
                    <a:pt x="3709" y="10027"/>
                  </a:cubicBezTo>
                  <a:cubicBezTo>
                    <a:pt x="3760" y="10027"/>
                    <a:pt x="3785" y="10052"/>
                    <a:pt x="3810" y="10102"/>
                  </a:cubicBezTo>
                  <a:cubicBezTo>
                    <a:pt x="3835" y="10127"/>
                    <a:pt x="3860" y="10152"/>
                    <a:pt x="3910" y="10177"/>
                  </a:cubicBezTo>
                  <a:cubicBezTo>
                    <a:pt x="3910" y="10177"/>
                    <a:pt x="3910" y="10203"/>
                    <a:pt x="3935" y="10203"/>
                  </a:cubicBezTo>
                  <a:cubicBezTo>
                    <a:pt x="3935" y="10228"/>
                    <a:pt x="3960" y="10253"/>
                    <a:pt x="3960" y="10278"/>
                  </a:cubicBezTo>
                  <a:cubicBezTo>
                    <a:pt x="3960" y="10303"/>
                    <a:pt x="3960" y="10303"/>
                    <a:pt x="3985" y="10303"/>
                  </a:cubicBezTo>
                  <a:cubicBezTo>
                    <a:pt x="3985" y="10328"/>
                    <a:pt x="3985" y="10353"/>
                    <a:pt x="3985" y="10353"/>
                  </a:cubicBezTo>
                  <a:cubicBezTo>
                    <a:pt x="3985" y="10378"/>
                    <a:pt x="3985" y="10378"/>
                    <a:pt x="3985" y="10403"/>
                  </a:cubicBezTo>
                  <a:cubicBezTo>
                    <a:pt x="3985" y="10403"/>
                    <a:pt x="3985" y="10428"/>
                    <a:pt x="3985" y="10428"/>
                  </a:cubicBezTo>
                  <a:cubicBezTo>
                    <a:pt x="3985" y="10428"/>
                    <a:pt x="3985" y="10453"/>
                    <a:pt x="3985" y="10453"/>
                  </a:cubicBezTo>
                  <a:cubicBezTo>
                    <a:pt x="3985" y="10478"/>
                    <a:pt x="3985" y="10503"/>
                    <a:pt x="3960" y="10528"/>
                  </a:cubicBezTo>
                  <a:cubicBezTo>
                    <a:pt x="3960" y="10528"/>
                    <a:pt x="3960" y="10553"/>
                    <a:pt x="3935" y="10578"/>
                  </a:cubicBezTo>
                  <a:cubicBezTo>
                    <a:pt x="3935" y="10578"/>
                    <a:pt x="3935" y="10604"/>
                    <a:pt x="3910" y="10604"/>
                  </a:cubicBezTo>
                  <a:cubicBezTo>
                    <a:pt x="3910" y="10629"/>
                    <a:pt x="3885" y="10654"/>
                    <a:pt x="3860" y="10679"/>
                  </a:cubicBezTo>
                  <a:cubicBezTo>
                    <a:pt x="3835" y="10704"/>
                    <a:pt x="3810" y="10729"/>
                    <a:pt x="3785" y="10754"/>
                  </a:cubicBezTo>
                  <a:cubicBezTo>
                    <a:pt x="3760" y="10779"/>
                    <a:pt x="3709" y="10829"/>
                    <a:pt x="3659" y="10854"/>
                  </a:cubicBezTo>
                  <a:cubicBezTo>
                    <a:pt x="3634" y="10854"/>
                    <a:pt x="3609" y="10879"/>
                    <a:pt x="3559" y="10904"/>
                  </a:cubicBezTo>
                  <a:cubicBezTo>
                    <a:pt x="3534" y="10904"/>
                    <a:pt x="3509" y="10904"/>
                    <a:pt x="3484" y="10929"/>
                  </a:cubicBezTo>
                  <a:cubicBezTo>
                    <a:pt x="3434" y="10929"/>
                    <a:pt x="3384" y="10954"/>
                    <a:pt x="3334" y="10954"/>
                  </a:cubicBezTo>
                  <a:cubicBezTo>
                    <a:pt x="3258" y="10979"/>
                    <a:pt x="3208" y="10979"/>
                    <a:pt x="3133" y="10979"/>
                  </a:cubicBezTo>
                  <a:lnTo>
                    <a:pt x="2832" y="10979"/>
                  </a:lnTo>
                  <a:cubicBezTo>
                    <a:pt x="2707" y="10979"/>
                    <a:pt x="2582" y="10954"/>
                    <a:pt x="2456" y="10929"/>
                  </a:cubicBezTo>
                  <a:cubicBezTo>
                    <a:pt x="2381" y="10904"/>
                    <a:pt x="2331" y="10879"/>
                    <a:pt x="2256" y="10854"/>
                  </a:cubicBezTo>
                  <a:cubicBezTo>
                    <a:pt x="2206" y="10854"/>
                    <a:pt x="2131" y="10829"/>
                    <a:pt x="2080" y="10804"/>
                  </a:cubicBezTo>
                  <a:cubicBezTo>
                    <a:pt x="2005" y="10754"/>
                    <a:pt x="1930" y="10704"/>
                    <a:pt x="1855" y="10654"/>
                  </a:cubicBezTo>
                  <a:cubicBezTo>
                    <a:pt x="1830" y="10629"/>
                    <a:pt x="1780" y="10604"/>
                    <a:pt x="1755" y="10578"/>
                  </a:cubicBezTo>
                  <a:cubicBezTo>
                    <a:pt x="1679" y="10528"/>
                    <a:pt x="1629" y="10453"/>
                    <a:pt x="1579" y="10403"/>
                  </a:cubicBezTo>
                  <a:cubicBezTo>
                    <a:pt x="1554" y="10353"/>
                    <a:pt x="1529" y="10328"/>
                    <a:pt x="1504" y="10303"/>
                  </a:cubicBezTo>
                  <a:cubicBezTo>
                    <a:pt x="1729" y="10203"/>
                    <a:pt x="1930" y="10077"/>
                    <a:pt x="2156" y="9977"/>
                  </a:cubicBezTo>
                  <a:cubicBezTo>
                    <a:pt x="2231" y="9927"/>
                    <a:pt x="2331" y="9902"/>
                    <a:pt x="2406" y="9877"/>
                  </a:cubicBezTo>
                  <a:cubicBezTo>
                    <a:pt x="2481" y="9852"/>
                    <a:pt x="2532" y="9827"/>
                    <a:pt x="2607" y="9827"/>
                  </a:cubicBezTo>
                  <a:cubicBezTo>
                    <a:pt x="2657" y="9827"/>
                    <a:pt x="2707" y="9802"/>
                    <a:pt x="2757" y="9802"/>
                  </a:cubicBezTo>
                  <a:close/>
                  <a:moveTo>
                    <a:pt x="463" y="0"/>
                  </a:moveTo>
                  <a:cubicBezTo>
                    <a:pt x="226" y="0"/>
                    <a:pt x="0" y="217"/>
                    <a:pt x="0" y="478"/>
                  </a:cubicBezTo>
                  <a:cubicBezTo>
                    <a:pt x="0" y="829"/>
                    <a:pt x="25" y="1180"/>
                    <a:pt x="50" y="1531"/>
                  </a:cubicBezTo>
                  <a:cubicBezTo>
                    <a:pt x="100" y="2709"/>
                    <a:pt x="125" y="3912"/>
                    <a:pt x="151" y="5090"/>
                  </a:cubicBezTo>
                  <a:cubicBezTo>
                    <a:pt x="151" y="6142"/>
                    <a:pt x="176" y="7195"/>
                    <a:pt x="226" y="8248"/>
                  </a:cubicBezTo>
                  <a:cubicBezTo>
                    <a:pt x="226" y="8498"/>
                    <a:pt x="226" y="8724"/>
                    <a:pt x="226" y="8974"/>
                  </a:cubicBezTo>
                  <a:cubicBezTo>
                    <a:pt x="251" y="9275"/>
                    <a:pt x="251" y="9551"/>
                    <a:pt x="276" y="9852"/>
                  </a:cubicBezTo>
                  <a:cubicBezTo>
                    <a:pt x="301" y="10002"/>
                    <a:pt x="376" y="10127"/>
                    <a:pt x="476" y="10253"/>
                  </a:cubicBezTo>
                  <a:cubicBezTo>
                    <a:pt x="451" y="10353"/>
                    <a:pt x="451" y="10478"/>
                    <a:pt x="526" y="10578"/>
                  </a:cubicBezTo>
                  <a:cubicBezTo>
                    <a:pt x="752" y="11030"/>
                    <a:pt x="1103" y="11406"/>
                    <a:pt x="1554" y="11631"/>
                  </a:cubicBezTo>
                  <a:cubicBezTo>
                    <a:pt x="1805" y="11756"/>
                    <a:pt x="2055" y="11857"/>
                    <a:pt x="2331" y="11907"/>
                  </a:cubicBezTo>
                  <a:cubicBezTo>
                    <a:pt x="2532" y="11957"/>
                    <a:pt x="2757" y="11982"/>
                    <a:pt x="2958" y="11982"/>
                  </a:cubicBezTo>
                  <a:lnTo>
                    <a:pt x="3033" y="11982"/>
                  </a:lnTo>
                  <a:cubicBezTo>
                    <a:pt x="3183" y="11982"/>
                    <a:pt x="3334" y="11957"/>
                    <a:pt x="3459" y="11932"/>
                  </a:cubicBezTo>
                  <a:cubicBezTo>
                    <a:pt x="3634" y="11932"/>
                    <a:pt x="3785" y="11882"/>
                    <a:pt x="3935" y="11807"/>
                  </a:cubicBezTo>
                  <a:cubicBezTo>
                    <a:pt x="4386" y="11631"/>
                    <a:pt x="4787" y="11255"/>
                    <a:pt x="4912" y="10779"/>
                  </a:cubicBezTo>
                  <a:cubicBezTo>
                    <a:pt x="4988" y="10553"/>
                    <a:pt x="4988" y="10303"/>
                    <a:pt x="4938" y="10077"/>
                  </a:cubicBezTo>
                  <a:cubicBezTo>
                    <a:pt x="4887" y="9852"/>
                    <a:pt x="4762" y="9626"/>
                    <a:pt x="4587" y="9476"/>
                  </a:cubicBezTo>
                  <a:cubicBezTo>
                    <a:pt x="4386" y="9250"/>
                    <a:pt x="4136" y="9075"/>
                    <a:pt x="3860" y="8974"/>
                  </a:cubicBezTo>
                  <a:cubicBezTo>
                    <a:pt x="3735" y="8924"/>
                    <a:pt x="3584" y="8899"/>
                    <a:pt x="3434" y="8874"/>
                  </a:cubicBezTo>
                  <a:cubicBezTo>
                    <a:pt x="3359" y="8874"/>
                    <a:pt x="3283" y="8849"/>
                    <a:pt x="3208" y="8849"/>
                  </a:cubicBezTo>
                  <a:cubicBezTo>
                    <a:pt x="3084" y="8827"/>
                    <a:pt x="2955" y="8814"/>
                    <a:pt x="2824" y="8814"/>
                  </a:cubicBezTo>
                  <a:cubicBezTo>
                    <a:pt x="2662" y="8814"/>
                    <a:pt x="2497" y="8833"/>
                    <a:pt x="2331" y="8874"/>
                  </a:cubicBezTo>
                  <a:cubicBezTo>
                    <a:pt x="2105" y="8924"/>
                    <a:pt x="1880" y="9000"/>
                    <a:pt x="1654" y="9100"/>
                  </a:cubicBezTo>
                  <a:cubicBezTo>
                    <a:pt x="1529" y="9175"/>
                    <a:pt x="1379" y="9250"/>
                    <a:pt x="1228" y="9325"/>
                  </a:cubicBezTo>
                  <a:cubicBezTo>
                    <a:pt x="1203" y="8498"/>
                    <a:pt x="1178" y="7646"/>
                    <a:pt x="1153" y="6819"/>
                  </a:cubicBezTo>
                  <a:cubicBezTo>
                    <a:pt x="1128" y="5791"/>
                    <a:pt x="1128" y="4739"/>
                    <a:pt x="1103" y="3711"/>
                  </a:cubicBezTo>
                  <a:cubicBezTo>
                    <a:pt x="1103" y="3160"/>
                    <a:pt x="1078" y="2583"/>
                    <a:pt x="1053" y="2007"/>
                  </a:cubicBezTo>
                  <a:cubicBezTo>
                    <a:pt x="1053" y="1506"/>
                    <a:pt x="1028" y="1004"/>
                    <a:pt x="1003" y="503"/>
                  </a:cubicBezTo>
                  <a:cubicBezTo>
                    <a:pt x="978" y="228"/>
                    <a:pt x="777" y="2"/>
                    <a:pt x="501" y="2"/>
                  </a:cubicBezTo>
                  <a:cubicBezTo>
                    <a:pt x="489" y="1"/>
                    <a:pt x="476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1540250" y="885250"/>
              <a:ext cx="342125" cy="192500"/>
            </a:xfrm>
            <a:custGeom>
              <a:avLst/>
              <a:gdLst/>
              <a:ahLst/>
              <a:cxnLst/>
              <a:rect l="l" t="t" r="r" b="b"/>
              <a:pathLst>
                <a:path w="13685" h="7700" extrusionOk="0">
                  <a:moveTo>
                    <a:pt x="582" y="0"/>
                  </a:moveTo>
                  <a:cubicBezTo>
                    <a:pt x="400" y="0"/>
                    <a:pt x="213" y="97"/>
                    <a:pt x="125" y="255"/>
                  </a:cubicBezTo>
                  <a:cubicBezTo>
                    <a:pt x="0" y="506"/>
                    <a:pt x="100" y="782"/>
                    <a:pt x="326" y="932"/>
                  </a:cubicBezTo>
                  <a:cubicBezTo>
                    <a:pt x="802" y="1183"/>
                    <a:pt x="1253" y="1459"/>
                    <a:pt x="1704" y="1734"/>
                  </a:cubicBezTo>
                  <a:cubicBezTo>
                    <a:pt x="2155" y="2010"/>
                    <a:pt x="2607" y="2261"/>
                    <a:pt x="3058" y="2536"/>
                  </a:cubicBezTo>
                  <a:cubicBezTo>
                    <a:pt x="3509" y="2812"/>
                    <a:pt x="3960" y="3088"/>
                    <a:pt x="4436" y="3338"/>
                  </a:cubicBezTo>
                  <a:cubicBezTo>
                    <a:pt x="4912" y="3589"/>
                    <a:pt x="5389" y="3839"/>
                    <a:pt x="5865" y="4115"/>
                  </a:cubicBezTo>
                  <a:cubicBezTo>
                    <a:pt x="6341" y="4366"/>
                    <a:pt x="6817" y="4616"/>
                    <a:pt x="7293" y="4867"/>
                  </a:cubicBezTo>
                  <a:cubicBezTo>
                    <a:pt x="7770" y="5143"/>
                    <a:pt x="8246" y="5393"/>
                    <a:pt x="8722" y="5669"/>
                  </a:cubicBezTo>
                  <a:cubicBezTo>
                    <a:pt x="9173" y="5920"/>
                    <a:pt x="9624" y="6170"/>
                    <a:pt x="10075" y="6421"/>
                  </a:cubicBezTo>
                  <a:cubicBezTo>
                    <a:pt x="10301" y="6546"/>
                    <a:pt x="10501" y="6647"/>
                    <a:pt x="10727" y="6747"/>
                  </a:cubicBezTo>
                  <a:cubicBezTo>
                    <a:pt x="10978" y="6872"/>
                    <a:pt x="11253" y="6997"/>
                    <a:pt x="11504" y="7123"/>
                  </a:cubicBezTo>
                  <a:cubicBezTo>
                    <a:pt x="12005" y="7323"/>
                    <a:pt x="12481" y="7549"/>
                    <a:pt x="13008" y="7674"/>
                  </a:cubicBezTo>
                  <a:cubicBezTo>
                    <a:pt x="13058" y="7674"/>
                    <a:pt x="13083" y="7699"/>
                    <a:pt x="13133" y="7699"/>
                  </a:cubicBezTo>
                  <a:cubicBezTo>
                    <a:pt x="13359" y="7699"/>
                    <a:pt x="13559" y="7524"/>
                    <a:pt x="13609" y="7298"/>
                  </a:cubicBezTo>
                  <a:cubicBezTo>
                    <a:pt x="13684" y="7048"/>
                    <a:pt x="13509" y="6772"/>
                    <a:pt x="13233" y="6722"/>
                  </a:cubicBezTo>
                  <a:cubicBezTo>
                    <a:pt x="13183" y="6697"/>
                    <a:pt x="13108" y="6672"/>
                    <a:pt x="13033" y="6672"/>
                  </a:cubicBezTo>
                  <a:cubicBezTo>
                    <a:pt x="12958" y="6621"/>
                    <a:pt x="12857" y="6596"/>
                    <a:pt x="12782" y="6571"/>
                  </a:cubicBezTo>
                  <a:cubicBezTo>
                    <a:pt x="12657" y="6521"/>
                    <a:pt x="12557" y="6496"/>
                    <a:pt x="12431" y="6446"/>
                  </a:cubicBezTo>
                  <a:cubicBezTo>
                    <a:pt x="12256" y="6371"/>
                    <a:pt x="12080" y="6296"/>
                    <a:pt x="11880" y="6220"/>
                  </a:cubicBezTo>
                  <a:cubicBezTo>
                    <a:pt x="11429" y="5995"/>
                    <a:pt x="10978" y="5769"/>
                    <a:pt x="10501" y="5544"/>
                  </a:cubicBezTo>
                  <a:cubicBezTo>
                    <a:pt x="10050" y="5293"/>
                    <a:pt x="9574" y="5042"/>
                    <a:pt x="9123" y="4767"/>
                  </a:cubicBezTo>
                  <a:cubicBezTo>
                    <a:pt x="8196" y="4240"/>
                    <a:pt x="7243" y="3714"/>
                    <a:pt x="6291" y="3213"/>
                  </a:cubicBezTo>
                  <a:cubicBezTo>
                    <a:pt x="5815" y="2962"/>
                    <a:pt x="5338" y="2712"/>
                    <a:pt x="4887" y="2461"/>
                  </a:cubicBezTo>
                  <a:cubicBezTo>
                    <a:pt x="4411" y="2185"/>
                    <a:pt x="3960" y="1935"/>
                    <a:pt x="3484" y="1659"/>
                  </a:cubicBezTo>
                  <a:cubicBezTo>
                    <a:pt x="2607" y="1108"/>
                    <a:pt x="1704" y="581"/>
                    <a:pt x="802" y="55"/>
                  </a:cubicBezTo>
                  <a:cubicBezTo>
                    <a:pt x="735" y="18"/>
                    <a:pt x="659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1477575" y="824050"/>
              <a:ext cx="109050" cy="89525"/>
            </a:xfrm>
            <a:custGeom>
              <a:avLst/>
              <a:gdLst/>
              <a:ahLst/>
              <a:cxnLst/>
              <a:rect l="l" t="t" r="r" b="b"/>
              <a:pathLst>
                <a:path w="4362" h="3581" extrusionOk="0">
                  <a:moveTo>
                    <a:pt x="580" y="0"/>
                  </a:moveTo>
                  <a:cubicBezTo>
                    <a:pt x="376" y="0"/>
                    <a:pt x="182" y="121"/>
                    <a:pt x="101" y="323"/>
                  </a:cubicBezTo>
                  <a:cubicBezTo>
                    <a:pt x="1" y="548"/>
                    <a:pt x="101" y="799"/>
                    <a:pt x="302" y="924"/>
                  </a:cubicBezTo>
                  <a:lnTo>
                    <a:pt x="327" y="924"/>
                  </a:lnTo>
                  <a:cubicBezTo>
                    <a:pt x="452" y="1049"/>
                    <a:pt x="577" y="1200"/>
                    <a:pt x="728" y="1325"/>
                  </a:cubicBezTo>
                  <a:cubicBezTo>
                    <a:pt x="853" y="1450"/>
                    <a:pt x="953" y="1576"/>
                    <a:pt x="1078" y="1701"/>
                  </a:cubicBezTo>
                  <a:cubicBezTo>
                    <a:pt x="1204" y="1826"/>
                    <a:pt x="1329" y="1927"/>
                    <a:pt x="1454" y="2027"/>
                  </a:cubicBezTo>
                  <a:cubicBezTo>
                    <a:pt x="1580" y="2127"/>
                    <a:pt x="1705" y="2227"/>
                    <a:pt x="1830" y="2328"/>
                  </a:cubicBezTo>
                  <a:cubicBezTo>
                    <a:pt x="2382" y="2729"/>
                    <a:pt x="2958" y="3104"/>
                    <a:pt x="3510" y="3506"/>
                  </a:cubicBezTo>
                  <a:cubicBezTo>
                    <a:pt x="3585" y="3556"/>
                    <a:pt x="3685" y="3581"/>
                    <a:pt x="3785" y="3581"/>
                  </a:cubicBezTo>
                  <a:cubicBezTo>
                    <a:pt x="3961" y="3581"/>
                    <a:pt x="4111" y="3506"/>
                    <a:pt x="4186" y="3380"/>
                  </a:cubicBezTo>
                  <a:cubicBezTo>
                    <a:pt x="4362" y="3155"/>
                    <a:pt x="4312" y="2854"/>
                    <a:pt x="4086" y="2703"/>
                  </a:cubicBezTo>
                  <a:cubicBezTo>
                    <a:pt x="3735" y="2453"/>
                    <a:pt x="3384" y="2202"/>
                    <a:pt x="3033" y="1977"/>
                  </a:cubicBezTo>
                  <a:cubicBezTo>
                    <a:pt x="2883" y="1851"/>
                    <a:pt x="2708" y="1751"/>
                    <a:pt x="2532" y="1626"/>
                  </a:cubicBezTo>
                  <a:cubicBezTo>
                    <a:pt x="2382" y="1500"/>
                    <a:pt x="2206" y="1375"/>
                    <a:pt x="2056" y="1250"/>
                  </a:cubicBezTo>
                  <a:cubicBezTo>
                    <a:pt x="1855" y="1074"/>
                    <a:pt x="1655" y="899"/>
                    <a:pt x="1479" y="698"/>
                  </a:cubicBezTo>
                  <a:cubicBezTo>
                    <a:pt x="1354" y="573"/>
                    <a:pt x="1254" y="473"/>
                    <a:pt x="1154" y="348"/>
                  </a:cubicBezTo>
                  <a:cubicBezTo>
                    <a:pt x="1028" y="222"/>
                    <a:pt x="903" y="97"/>
                    <a:pt x="728" y="22"/>
                  </a:cubicBezTo>
                  <a:cubicBezTo>
                    <a:pt x="679" y="7"/>
                    <a:pt x="62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40875" y="797600"/>
              <a:ext cx="47000" cy="115975"/>
            </a:xfrm>
            <a:custGeom>
              <a:avLst/>
              <a:gdLst/>
              <a:ahLst/>
              <a:cxnLst/>
              <a:rect l="l" t="t" r="r" b="b"/>
              <a:pathLst>
                <a:path w="1880" h="4639" extrusionOk="0">
                  <a:moveTo>
                    <a:pt x="518" y="0"/>
                  </a:moveTo>
                  <a:cubicBezTo>
                    <a:pt x="504" y="0"/>
                    <a:pt x="490" y="1"/>
                    <a:pt x="476" y="2"/>
                  </a:cubicBezTo>
                  <a:cubicBezTo>
                    <a:pt x="226" y="2"/>
                    <a:pt x="0" y="228"/>
                    <a:pt x="0" y="503"/>
                  </a:cubicBezTo>
                  <a:cubicBezTo>
                    <a:pt x="25" y="829"/>
                    <a:pt x="100" y="1155"/>
                    <a:pt x="176" y="1481"/>
                  </a:cubicBezTo>
                  <a:cubicBezTo>
                    <a:pt x="226" y="1832"/>
                    <a:pt x="301" y="2157"/>
                    <a:pt x="376" y="2483"/>
                  </a:cubicBezTo>
                  <a:cubicBezTo>
                    <a:pt x="526" y="3085"/>
                    <a:pt x="677" y="3686"/>
                    <a:pt x="852" y="4288"/>
                  </a:cubicBezTo>
                  <a:cubicBezTo>
                    <a:pt x="902" y="4513"/>
                    <a:pt x="1103" y="4639"/>
                    <a:pt x="1328" y="4639"/>
                  </a:cubicBezTo>
                  <a:lnTo>
                    <a:pt x="1454" y="4639"/>
                  </a:lnTo>
                  <a:cubicBezTo>
                    <a:pt x="1729" y="4564"/>
                    <a:pt x="1880" y="4288"/>
                    <a:pt x="1805" y="4012"/>
                  </a:cubicBezTo>
                  <a:cubicBezTo>
                    <a:pt x="1554" y="3210"/>
                    <a:pt x="1353" y="2358"/>
                    <a:pt x="1178" y="1531"/>
                  </a:cubicBezTo>
                  <a:cubicBezTo>
                    <a:pt x="1103" y="1180"/>
                    <a:pt x="1028" y="829"/>
                    <a:pt x="978" y="478"/>
                  </a:cubicBezTo>
                  <a:cubicBezTo>
                    <a:pt x="978" y="217"/>
                    <a:pt x="774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459400" y="884050"/>
              <a:ext cx="127850" cy="50825"/>
            </a:xfrm>
            <a:custGeom>
              <a:avLst/>
              <a:gdLst/>
              <a:ahLst/>
              <a:cxnLst/>
              <a:rect l="l" t="t" r="r" b="b"/>
              <a:pathLst>
                <a:path w="5114" h="2033" extrusionOk="0">
                  <a:moveTo>
                    <a:pt x="4594" y="0"/>
                  </a:moveTo>
                  <a:cubicBezTo>
                    <a:pt x="4517" y="0"/>
                    <a:pt x="4439" y="22"/>
                    <a:pt x="4362" y="53"/>
                  </a:cubicBezTo>
                  <a:cubicBezTo>
                    <a:pt x="4287" y="78"/>
                    <a:pt x="4186" y="103"/>
                    <a:pt x="4111" y="128"/>
                  </a:cubicBezTo>
                  <a:cubicBezTo>
                    <a:pt x="3510" y="329"/>
                    <a:pt x="2858" y="479"/>
                    <a:pt x="2232" y="629"/>
                  </a:cubicBezTo>
                  <a:cubicBezTo>
                    <a:pt x="1630" y="755"/>
                    <a:pt x="1029" y="905"/>
                    <a:pt x="402" y="1080"/>
                  </a:cubicBezTo>
                  <a:cubicBezTo>
                    <a:pt x="151" y="1131"/>
                    <a:pt x="1" y="1431"/>
                    <a:pt x="76" y="1682"/>
                  </a:cubicBezTo>
                  <a:cubicBezTo>
                    <a:pt x="151" y="1908"/>
                    <a:pt x="352" y="2033"/>
                    <a:pt x="552" y="2033"/>
                  </a:cubicBezTo>
                  <a:cubicBezTo>
                    <a:pt x="602" y="2033"/>
                    <a:pt x="653" y="2033"/>
                    <a:pt x="678" y="2008"/>
                  </a:cubicBezTo>
                  <a:cubicBezTo>
                    <a:pt x="1379" y="1832"/>
                    <a:pt x="2081" y="1682"/>
                    <a:pt x="2758" y="1507"/>
                  </a:cubicBezTo>
                  <a:cubicBezTo>
                    <a:pt x="3109" y="1431"/>
                    <a:pt x="3460" y="1356"/>
                    <a:pt x="3785" y="1256"/>
                  </a:cubicBezTo>
                  <a:cubicBezTo>
                    <a:pt x="4111" y="1181"/>
                    <a:pt x="4437" y="1055"/>
                    <a:pt x="4763" y="955"/>
                  </a:cubicBezTo>
                  <a:cubicBezTo>
                    <a:pt x="5013" y="855"/>
                    <a:pt x="5114" y="529"/>
                    <a:pt x="5013" y="303"/>
                  </a:cubicBezTo>
                  <a:cubicBezTo>
                    <a:pt x="4963" y="178"/>
                    <a:pt x="4838" y="78"/>
                    <a:pt x="4738" y="28"/>
                  </a:cubicBezTo>
                  <a:cubicBezTo>
                    <a:pt x="4690" y="9"/>
                    <a:pt x="4642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486350" y="786125"/>
              <a:ext cx="130975" cy="188850"/>
            </a:xfrm>
            <a:custGeom>
              <a:avLst/>
              <a:gdLst/>
              <a:ahLst/>
              <a:cxnLst/>
              <a:rect l="l" t="t" r="r" b="b"/>
              <a:pathLst>
                <a:path w="5239" h="7554" extrusionOk="0">
                  <a:moveTo>
                    <a:pt x="4715" y="1"/>
                  </a:moveTo>
                  <a:cubicBezTo>
                    <a:pt x="4615" y="1"/>
                    <a:pt x="4512" y="29"/>
                    <a:pt x="4437" y="85"/>
                  </a:cubicBezTo>
                  <a:cubicBezTo>
                    <a:pt x="4311" y="160"/>
                    <a:pt x="4261" y="261"/>
                    <a:pt x="4211" y="386"/>
                  </a:cubicBezTo>
                  <a:cubicBezTo>
                    <a:pt x="4011" y="1063"/>
                    <a:pt x="3810" y="1764"/>
                    <a:pt x="3635" y="2441"/>
                  </a:cubicBezTo>
                  <a:cubicBezTo>
                    <a:pt x="3459" y="3118"/>
                    <a:pt x="3334" y="3819"/>
                    <a:pt x="3159" y="4496"/>
                  </a:cubicBezTo>
                  <a:cubicBezTo>
                    <a:pt x="3133" y="4571"/>
                    <a:pt x="3083" y="4672"/>
                    <a:pt x="3058" y="4772"/>
                  </a:cubicBezTo>
                  <a:cubicBezTo>
                    <a:pt x="3033" y="4797"/>
                    <a:pt x="3008" y="4847"/>
                    <a:pt x="2983" y="4897"/>
                  </a:cubicBezTo>
                  <a:cubicBezTo>
                    <a:pt x="2983" y="4897"/>
                    <a:pt x="2983" y="4897"/>
                    <a:pt x="2983" y="4922"/>
                  </a:cubicBezTo>
                  <a:cubicBezTo>
                    <a:pt x="2758" y="5048"/>
                    <a:pt x="2532" y="5173"/>
                    <a:pt x="2306" y="5298"/>
                  </a:cubicBezTo>
                  <a:cubicBezTo>
                    <a:pt x="2056" y="5449"/>
                    <a:pt x="1830" y="5599"/>
                    <a:pt x="1580" y="5774"/>
                  </a:cubicBezTo>
                  <a:cubicBezTo>
                    <a:pt x="1354" y="5925"/>
                    <a:pt x="1128" y="6075"/>
                    <a:pt x="903" y="6226"/>
                  </a:cubicBezTo>
                  <a:cubicBezTo>
                    <a:pt x="778" y="6301"/>
                    <a:pt x="677" y="6376"/>
                    <a:pt x="552" y="6451"/>
                  </a:cubicBezTo>
                  <a:cubicBezTo>
                    <a:pt x="402" y="6551"/>
                    <a:pt x="226" y="6652"/>
                    <a:pt x="126" y="6827"/>
                  </a:cubicBezTo>
                  <a:cubicBezTo>
                    <a:pt x="1" y="7053"/>
                    <a:pt x="101" y="7378"/>
                    <a:pt x="326" y="7504"/>
                  </a:cubicBezTo>
                  <a:cubicBezTo>
                    <a:pt x="402" y="7529"/>
                    <a:pt x="502" y="7554"/>
                    <a:pt x="577" y="7554"/>
                  </a:cubicBezTo>
                  <a:cubicBezTo>
                    <a:pt x="627" y="7554"/>
                    <a:pt x="652" y="7554"/>
                    <a:pt x="702" y="7529"/>
                  </a:cubicBezTo>
                  <a:cubicBezTo>
                    <a:pt x="778" y="7504"/>
                    <a:pt x="853" y="7454"/>
                    <a:pt x="903" y="7403"/>
                  </a:cubicBezTo>
                  <a:cubicBezTo>
                    <a:pt x="928" y="7403"/>
                    <a:pt x="953" y="7378"/>
                    <a:pt x="978" y="7353"/>
                  </a:cubicBezTo>
                  <a:cubicBezTo>
                    <a:pt x="1404" y="7078"/>
                    <a:pt x="1830" y="6777"/>
                    <a:pt x="2281" y="6501"/>
                  </a:cubicBezTo>
                  <a:cubicBezTo>
                    <a:pt x="2482" y="6351"/>
                    <a:pt x="2682" y="6226"/>
                    <a:pt x="2908" y="6100"/>
                  </a:cubicBezTo>
                  <a:cubicBezTo>
                    <a:pt x="3008" y="6025"/>
                    <a:pt x="3108" y="5975"/>
                    <a:pt x="3234" y="5900"/>
                  </a:cubicBezTo>
                  <a:cubicBezTo>
                    <a:pt x="3334" y="5850"/>
                    <a:pt x="3459" y="5774"/>
                    <a:pt x="3560" y="5699"/>
                  </a:cubicBezTo>
                  <a:cubicBezTo>
                    <a:pt x="3810" y="5524"/>
                    <a:pt x="3935" y="5223"/>
                    <a:pt x="4036" y="4947"/>
                  </a:cubicBezTo>
                  <a:cubicBezTo>
                    <a:pt x="4111" y="4772"/>
                    <a:pt x="4136" y="4596"/>
                    <a:pt x="4186" y="4421"/>
                  </a:cubicBezTo>
                  <a:cubicBezTo>
                    <a:pt x="4261" y="4170"/>
                    <a:pt x="4311" y="3920"/>
                    <a:pt x="4362" y="3669"/>
                  </a:cubicBezTo>
                  <a:cubicBezTo>
                    <a:pt x="4612" y="2642"/>
                    <a:pt x="4863" y="1614"/>
                    <a:pt x="5164" y="611"/>
                  </a:cubicBezTo>
                  <a:cubicBezTo>
                    <a:pt x="5239" y="361"/>
                    <a:pt x="5063" y="85"/>
                    <a:pt x="4813" y="10"/>
                  </a:cubicBezTo>
                  <a:cubicBezTo>
                    <a:pt x="4781" y="4"/>
                    <a:pt x="4748" y="1"/>
                    <a:pt x="4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2146125" y="766750"/>
              <a:ext cx="337750" cy="297200"/>
            </a:xfrm>
            <a:custGeom>
              <a:avLst/>
              <a:gdLst/>
              <a:ahLst/>
              <a:cxnLst/>
              <a:rect l="l" t="t" r="r" b="b"/>
              <a:pathLst>
                <a:path w="13510" h="11888" extrusionOk="0">
                  <a:moveTo>
                    <a:pt x="1217" y="11345"/>
                  </a:moveTo>
                  <a:cubicBezTo>
                    <a:pt x="1213" y="11350"/>
                    <a:pt x="1208" y="11356"/>
                    <a:pt x="1204" y="11361"/>
                  </a:cubicBezTo>
                  <a:cubicBezTo>
                    <a:pt x="1204" y="11361"/>
                    <a:pt x="1210" y="11355"/>
                    <a:pt x="1217" y="11345"/>
                  </a:cubicBezTo>
                  <a:close/>
                  <a:moveTo>
                    <a:pt x="12940" y="1"/>
                  </a:moveTo>
                  <a:cubicBezTo>
                    <a:pt x="12834" y="1"/>
                    <a:pt x="12727" y="35"/>
                    <a:pt x="12632" y="108"/>
                  </a:cubicBezTo>
                  <a:cubicBezTo>
                    <a:pt x="12532" y="208"/>
                    <a:pt x="12407" y="284"/>
                    <a:pt x="12307" y="384"/>
                  </a:cubicBezTo>
                  <a:cubicBezTo>
                    <a:pt x="11530" y="1036"/>
                    <a:pt x="10753" y="1712"/>
                    <a:pt x="9976" y="2389"/>
                  </a:cubicBezTo>
                  <a:cubicBezTo>
                    <a:pt x="9149" y="3066"/>
                    <a:pt x="8322" y="3742"/>
                    <a:pt x="7495" y="4419"/>
                  </a:cubicBezTo>
                  <a:cubicBezTo>
                    <a:pt x="6693" y="5096"/>
                    <a:pt x="5865" y="5798"/>
                    <a:pt x="5038" y="6474"/>
                  </a:cubicBezTo>
                  <a:cubicBezTo>
                    <a:pt x="4587" y="6875"/>
                    <a:pt x="4111" y="7251"/>
                    <a:pt x="3660" y="7652"/>
                  </a:cubicBezTo>
                  <a:cubicBezTo>
                    <a:pt x="3484" y="7803"/>
                    <a:pt x="3309" y="7953"/>
                    <a:pt x="3134" y="8103"/>
                  </a:cubicBezTo>
                  <a:cubicBezTo>
                    <a:pt x="3008" y="8229"/>
                    <a:pt x="2858" y="8354"/>
                    <a:pt x="2708" y="8504"/>
                  </a:cubicBezTo>
                  <a:cubicBezTo>
                    <a:pt x="2657" y="8529"/>
                    <a:pt x="2632" y="8554"/>
                    <a:pt x="2582" y="8605"/>
                  </a:cubicBezTo>
                  <a:cubicBezTo>
                    <a:pt x="2582" y="8605"/>
                    <a:pt x="2557" y="8630"/>
                    <a:pt x="2557" y="8630"/>
                  </a:cubicBezTo>
                  <a:cubicBezTo>
                    <a:pt x="2557" y="8630"/>
                    <a:pt x="2532" y="8655"/>
                    <a:pt x="2507" y="8655"/>
                  </a:cubicBezTo>
                  <a:cubicBezTo>
                    <a:pt x="2482" y="8680"/>
                    <a:pt x="2482" y="8705"/>
                    <a:pt x="2457" y="8730"/>
                  </a:cubicBezTo>
                  <a:cubicBezTo>
                    <a:pt x="2418" y="8749"/>
                    <a:pt x="2395" y="8783"/>
                    <a:pt x="2363" y="8809"/>
                  </a:cubicBezTo>
                  <a:lnTo>
                    <a:pt x="2363" y="8809"/>
                  </a:lnTo>
                  <a:cubicBezTo>
                    <a:pt x="2353" y="8814"/>
                    <a:pt x="2344" y="8820"/>
                    <a:pt x="2334" y="8829"/>
                  </a:cubicBezTo>
                  <a:lnTo>
                    <a:pt x="2334" y="8829"/>
                  </a:lnTo>
                  <a:cubicBezTo>
                    <a:pt x="2333" y="8829"/>
                    <a:pt x="2332" y="8830"/>
                    <a:pt x="2332" y="8830"/>
                  </a:cubicBezTo>
                  <a:cubicBezTo>
                    <a:pt x="2332" y="8830"/>
                    <a:pt x="2332" y="8830"/>
                    <a:pt x="2333" y="8830"/>
                  </a:cubicBezTo>
                  <a:lnTo>
                    <a:pt x="2333" y="8830"/>
                  </a:lnTo>
                  <a:cubicBezTo>
                    <a:pt x="2324" y="8838"/>
                    <a:pt x="2315" y="8846"/>
                    <a:pt x="2307" y="8855"/>
                  </a:cubicBezTo>
                  <a:cubicBezTo>
                    <a:pt x="2281" y="8880"/>
                    <a:pt x="2281" y="8880"/>
                    <a:pt x="2256" y="8905"/>
                  </a:cubicBezTo>
                  <a:cubicBezTo>
                    <a:pt x="2256" y="8905"/>
                    <a:pt x="2231" y="8930"/>
                    <a:pt x="2206" y="8955"/>
                  </a:cubicBezTo>
                  <a:lnTo>
                    <a:pt x="2181" y="8955"/>
                  </a:lnTo>
                  <a:cubicBezTo>
                    <a:pt x="2181" y="8980"/>
                    <a:pt x="2181" y="8980"/>
                    <a:pt x="2156" y="8980"/>
                  </a:cubicBezTo>
                  <a:cubicBezTo>
                    <a:pt x="2156" y="9006"/>
                    <a:pt x="2131" y="9031"/>
                    <a:pt x="2131" y="9031"/>
                  </a:cubicBezTo>
                  <a:cubicBezTo>
                    <a:pt x="2106" y="9031"/>
                    <a:pt x="2106" y="9056"/>
                    <a:pt x="2106" y="9056"/>
                  </a:cubicBezTo>
                  <a:cubicBezTo>
                    <a:pt x="2081" y="9056"/>
                    <a:pt x="2081" y="9081"/>
                    <a:pt x="2056" y="9081"/>
                  </a:cubicBezTo>
                  <a:cubicBezTo>
                    <a:pt x="2031" y="9106"/>
                    <a:pt x="2006" y="9131"/>
                    <a:pt x="1981" y="9156"/>
                  </a:cubicBezTo>
                  <a:cubicBezTo>
                    <a:pt x="1956" y="9181"/>
                    <a:pt x="1956" y="9206"/>
                    <a:pt x="1931" y="9206"/>
                  </a:cubicBezTo>
                  <a:cubicBezTo>
                    <a:pt x="1931" y="9206"/>
                    <a:pt x="1931" y="9231"/>
                    <a:pt x="1906" y="9231"/>
                  </a:cubicBezTo>
                  <a:cubicBezTo>
                    <a:pt x="1906" y="9231"/>
                    <a:pt x="1906" y="9231"/>
                    <a:pt x="1880" y="9256"/>
                  </a:cubicBezTo>
                  <a:cubicBezTo>
                    <a:pt x="1855" y="9281"/>
                    <a:pt x="1830" y="9306"/>
                    <a:pt x="1805" y="9331"/>
                  </a:cubicBezTo>
                  <a:cubicBezTo>
                    <a:pt x="1730" y="9381"/>
                    <a:pt x="1655" y="9457"/>
                    <a:pt x="1605" y="9532"/>
                  </a:cubicBezTo>
                  <a:cubicBezTo>
                    <a:pt x="1404" y="9707"/>
                    <a:pt x="1229" y="9883"/>
                    <a:pt x="1053" y="10058"/>
                  </a:cubicBezTo>
                  <a:cubicBezTo>
                    <a:pt x="903" y="10209"/>
                    <a:pt x="728" y="10384"/>
                    <a:pt x="577" y="10559"/>
                  </a:cubicBezTo>
                  <a:cubicBezTo>
                    <a:pt x="427" y="10735"/>
                    <a:pt x="276" y="10910"/>
                    <a:pt x="151" y="11111"/>
                  </a:cubicBezTo>
                  <a:cubicBezTo>
                    <a:pt x="1" y="11336"/>
                    <a:pt x="26" y="11637"/>
                    <a:pt x="251" y="11813"/>
                  </a:cubicBezTo>
                  <a:cubicBezTo>
                    <a:pt x="352" y="11863"/>
                    <a:pt x="452" y="11888"/>
                    <a:pt x="552" y="11888"/>
                  </a:cubicBezTo>
                  <a:cubicBezTo>
                    <a:pt x="703" y="11888"/>
                    <a:pt x="853" y="11838"/>
                    <a:pt x="953" y="11687"/>
                  </a:cubicBezTo>
                  <a:cubicBezTo>
                    <a:pt x="1028" y="11562"/>
                    <a:pt x="1129" y="11437"/>
                    <a:pt x="1229" y="11311"/>
                  </a:cubicBezTo>
                  <a:lnTo>
                    <a:pt x="1229" y="11311"/>
                  </a:lnTo>
                  <a:cubicBezTo>
                    <a:pt x="1229" y="11323"/>
                    <a:pt x="1223" y="11336"/>
                    <a:pt x="1217" y="11345"/>
                  </a:cubicBezTo>
                  <a:lnTo>
                    <a:pt x="1217" y="11345"/>
                  </a:lnTo>
                  <a:cubicBezTo>
                    <a:pt x="1311" y="11225"/>
                    <a:pt x="1385" y="11106"/>
                    <a:pt x="1505" y="11011"/>
                  </a:cubicBezTo>
                  <a:cubicBezTo>
                    <a:pt x="1630" y="10860"/>
                    <a:pt x="1780" y="10735"/>
                    <a:pt x="1906" y="10584"/>
                  </a:cubicBezTo>
                  <a:cubicBezTo>
                    <a:pt x="2031" y="10484"/>
                    <a:pt x="2131" y="10384"/>
                    <a:pt x="2256" y="10259"/>
                  </a:cubicBezTo>
                  <a:cubicBezTo>
                    <a:pt x="2332" y="10183"/>
                    <a:pt x="2407" y="10108"/>
                    <a:pt x="2482" y="10033"/>
                  </a:cubicBezTo>
                  <a:cubicBezTo>
                    <a:pt x="2482" y="10033"/>
                    <a:pt x="2507" y="10033"/>
                    <a:pt x="2507" y="10008"/>
                  </a:cubicBezTo>
                  <a:cubicBezTo>
                    <a:pt x="2532" y="10008"/>
                    <a:pt x="2532" y="10008"/>
                    <a:pt x="2557" y="9983"/>
                  </a:cubicBezTo>
                  <a:cubicBezTo>
                    <a:pt x="2582" y="9958"/>
                    <a:pt x="2607" y="9933"/>
                    <a:pt x="2607" y="9933"/>
                  </a:cubicBezTo>
                  <a:cubicBezTo>
                    <a:pt x="2657" y="9883"/>
                    <a:pt x="2682" y="9858"/>
                    <a:pt x="2708" y="9833"/>
                  </a:cubicBezTo>
                  <a:cubicBezTo>
                    <a:pt x="2733" y="9808"/>
                    <a:pt x="2758" y="9808"/>
                    <a:pt x="2758" y="9782"/>
                  </a:cubicBezTo>
                  <a:cubicBezTo>
                    <a:pt x="2783" y="9782"/>
                    <a:pt x="2783" y="9757"/>
                    <a:pt x="2808" y="9732"/>
                  </a:cubicBezTo>
                  <a:cubicBezTo>
                    <a:pt x="2808" y="9732"/>
                    <a:pt x="2833" y="9707"/>
                    <a:pt x="2858" y="9707"/>
                  </a:cubicBezTo>
                  <a:cubicBezTo>
                    <a:pt x="2858" y="9682"/>
                    <a:pt x="2858" y="9682"/>
                    <a:pt x="2883" y="9682"/>
                  </a:cubicBezTo>
                  <a:cubicBezTo>
                    <a:pt x="2883" y="9657"/>
                    <a:pt x="2883" y="9657"/>
                    <a:pt x="2908" y="9657"/>
                  </a:cubicBezTo>
                  <a:cubicBezTo>
                    <a:pt x="2908" y="9632"/>
                    <a:pt x="2933" y="9632"/>
                    <a:pt x="2958" y="9607"/>
                  </a:cubicBezTo>
                  <a:cubicBezTo>
                    <a:pt x="2958" y="9607"/>
                    <a:pt x="2958" y="9607"/>
                    <a:pt x="2958" y="9582"/>
                  </a:cubicBezTo>
                  <a:cubicBezTo>
                    <a:pt x="2983" y="9582"/>
                    <a:pt x="2983" y="9582"/>
                    <a:pt x="3008" y="9557"/>
                  </a:cubicBezTo>
                  <a:cubicBezTo>
                    <a:pt x="3033" y="9532"/>
                    <a:pt x="3058" y="9507"/>
                    <a:pt x="3083" y="9482"/>
                  </a:cubicBezTo>
                  <a:cubicBezTo>
                    <a:pt x="3109" y="9457"/>
                    <a:pt x="3109" y="9457"/>
                    <a:pt x="3134" y="9432"/>
                  </a:cubicBezTo>
                  <a:lnTo>
                    <a:pt x="3159" y="9432"/>
                  </a:lnTo>
                  <a:cubicBezTo>
                    <a:pt x="3159" y="9419"/>
                    <a:pt x="3165" y="9413"/>
                    <a:pt x="3171" y="9407"/>
                  </a:cubicBezTo>
                  <a:lnTo>
                    <a:pt x="3184" y="9407"/>
                  </a:lnTo>
                  <a:cubicBezTo>
                    <a:pt x="3184" y="9381"/>
                    <a:pt x="3184" y="9381"/>
                    <a:pt x="3209" y="9381"/>
                  </a:cubicBezTo>
                  <a:cubicBezTo>
                    <a:pt x="3209" y="9356"/>
                    <a:pt x="3209" y="9356"/>
                    <a:pt x="3209" y="9356"/>
                  </a:cubicBezTo>
                  <a:cubicBezTo>
                    <a:pt x="3259" y="9331"/>
                    <a:pt x="3309" y="9281"/>
                    <a:pt x="3359" y="9231"/>
                  </a:cubicBezTo>
                  <a:cubicBezTo>
                    <a:pt x="3810" y="8830"/>
                    <a:pt x="4261" y="8429"/>
                    <a:pt x="4738" y="8028"/>
                  </a:cubicBezTo>
                  <a:cubicBezTo>
                    <a:pt x="5089" y="7727"/>
                    <a:pt x="5464" y="7402"/>
                    <a:pt x="5840" y="7101"/>
                  </a:cubicBezTo>
                  <a:cubicBezTo>
                    <a:pt x="6667" y="6399"/>
                    <a:pt x="7495" y="5722"/>
                    <a:pt x="8322" y="5021"/>
                  </a:cubicBezTo>
                  <a:cubicBezTo>
                    <a:pt x="9174" y="4319"/>
                    <a:pt x="10051" y="3617"/>
                    <a:pt x="10878" y="2890"/>
                  </a:cubicBezTo>
                  <a:cubicBezTo>
                    <a:pt x="11680" y="2214"/>
                    <a:pt x="12457" y="1537"/>
                    <a:pt x="13259" y="885"/>
                  </a:cubicBezTo>
                  <a:cubicBezTo>
                    <a:pt x="13459" y="710"/>
                    <a:pt x="13510" y="384"/>
                    <a:pt x="13334" y="183"/>
                  </a:cubicBezTo>
                  <a:cubicBezTo>
                    <a:pt x="13232" y="67"/>
                    <a:pt x="13088" y="1"/>
                    <a:pt x="12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2403650" y="755575"/>
              <a:ext cx="118450" cy="96600"/>
            </a:xfrm>
            <a:custGeom>
              <a:avLst/>
              <a:gdLst/>
              <a:ahLst/>
              <a:cxnLst/>
              <a:rect l="l" t="t" r="r" b="b"/>
              <a:pathLst>
                <a:path w="4738" h="3864" extrusionOk="0">
                  <a:moveTo>
                    <a:pt x="1142" y="0"/>
                  </a:moveTo>
                  <a:cubicBezTo>
                    <a:pt x="963" y="0"/>
                    <a:pt x="792" y="97"/>
                    <a:pt x="702" y="254"/>
                  </a:cubicBezTo>
                  <a:cubicBezTo>
                    <a:pt x="627" y="405"/>
                    <a:pt x="602" y="580"/>
                    <a:pt x="552" y="731"/>
                  </a:cubicBezTo>
                  <a:cubicBezTo>
                    <a:pt x="527" y="831"/>
                    <a:pt x="502" y="956"/>
                    <a:pt x="452" y="1057"/>
                  </a:cubicBezTo>
                  <a:cubicBezTo>
                    <a:pt x="377" y="1307"/>
                    <a:pt x="301" y="1558"/>
                    <a:pt x="226" y="1833"/>
                  </a:cubicBezTo>
                  <a:cubicBezTo>
                    <a:pt x="201" y="1934"/>
                    <a:pt x="151" y="2059"/>
                    <a:pt x="126" y="2184"/>
                  </a:cubicBezTo>
                  <a:cubicBezTo>
                    <a:pt x="101" y="2285"/>
                    <a:pt x="51" y="2385"/>
                    <a:pt x="26" y="2485"/>
                  </a:cubicBezTo>
                  <a:cubicBezTo>
                    <a:pt x="26" y="2585"/>
                    <a:pt x="1" y="2661"/>
                    <a:pt x="1" y="2736"/>
                  </a:cubicBezTo>
                  <a:cubicBezTo>
                    <a:pt x="1" y="2811"/>
                    <a:pt x="26" y="2861"/>
                    <a:pt x="51" y="2936"/>
                  </a:cubicBezTo>
                  <a:cubicBezTo>
                    <a:pt x="76" y="3036"/>
                    <a:pt x="151" y="3162"/>
                    <a:pt x="226" y="3262"/>
                  </a:cubicBezTo>
                  <a:cubicBezTo>
                    <a:pt x="427" y="3463"/>
                    <a:pt x="702" y="3588"/>
                    <a:pt x="978" y="3663"/>
                  </a:cubicBezTo>
                  <a:cubicBezTo>
                    <a:pt x="1279" y="3738"/>
                    <a:pt x="1580" y="3788"/>
                    <a:pt x="1905" y="3813"/>
                  </a:cubicBezTo>
                  <a:cubicBezTo>
                    <a:pt x="2181" y="3838"/>
                    <a:pt x="2457" y="3838"/>
                    <a:pt x="2732" y="3864"/>
                  </a:cubicBezTo>
                  <a:lnTo>
                    <a:pt x="3284" y="3864"/>
                  </a:lnTo>
                  <a:cubicBezTo>
                    <a:pt x="3610" y="3864"/>
                    <a:pt x="3935" y="3864"/>
                    <a:pt x="4236" y="3838"/>
                  </a:cubicBezTo>
                  <a:cubicBezTo>
                    <a:pt x="4512" y="3838"/>
                    <a:pt x="4737" y="3613"/>
                    <a:pt x="4712" y="3337"/>
                  </a:cubicBezTo>
                  <a:cubicBezTo>
                    <a:pt x="4712" y="3076"/>
                    <a:pt x="4509" y="2859"/>
                    <a:pt x="4253" y="2859"/>
                  </a:cubicBezTo>
                  <a:cubicBezTo>
                    <a:pt x="4239" y="2859"/>
                    <a:pt x="4225" y="2860"/>
                    <a:pt x="4211" y="2861"/>
                  </a:cubicBezTo>
                  <a:cubicBezTo>
                    <a:pt x="3935" y="2874"/>
                    <a:pt x="3653" y="2880"/>
                    <a:pt x="3368" y="2880"/>
                  </a:cubicBezTo>
                  <a:cubicBezTo>
                    <a:pt x="3083" y="2880"/>
                    <a:pt x="2795" y="2874"/>
                    <a:pt x="2507" y="2861"/>
                  </a:cubicBezTo>
                  <a:cubicBezTo>
                    <a:pt x="2156" y="2836"/>
                    <a:pt x="1780" y="2811"/>
                    <a:pt x="1429" y="2761"/>
                  </a:cubicBezTo>
                  <a:cubicBezTo>
                    <a:pt x="1354" y="2736"/>
                    <a:pt x="1279" y="2736"/>
                    <a:pt x="1204" y="2711"/>
                  </a:cubicBezTo>
                  <a:cubicBezTo>
                    <a:pt x="1153" y="2686"/>
                    <a:pt x="1128" y="2661"/>
                    <a:pt x="1078" y="2661"/>
                  </a:cubicBezTo>
                  <a:cubicBezTo>
                    <a:pt x="1053" y="2635"/>
                    <a:pt x="1028" y="2635"/>
                    <a:pt x="1028" y="2635"/>
                  </a:cubicBezTo>
                  <a:cubicBezTo>
                    <a:pt x="1053" y="2510"/>
                    <a:pt x="1078" y="2410"/>
                    <a:pt x="1128" y="2310"/>
                  </a:cubicBezTo>
                  <a:cubicBezTo>
                    <a:pt x="1179" y="2134"/>
                    <a:pt x="1204" y="1984"/>
                    <a:pt x="1254" y="1808"/>
                  </a:cubicBezTo>
                  <a:cubicBezTo>
                    <a:pt x="1354" y="1483"/>
                    <a:pt x="1454" y="1157"/>
                    <a:pt x="1554" y="856"/>
                  </a:cubicBezTo>
                  <a:cubicBezTo>
                    <a:pt x="1554" y="806"/>
                    <a:pt x="1554" y="781"/>
                    <a:pt x="1580" y="756"/>
                  </a:cubicBezTo>
                  <a:cubicBezTo>
                    <a:pt x="1605" y="681"/>
                    <a:pt x="1630" y="605"/>
                    <a:pt x="1655" y="530"/>
                  </a:cubicBezTo>
                  <a:cubicBezTo>
                    <a:pt x="1680" y="280"/>
                    <a:pt x="1479" y="29"/>
                    <a:pt x="1204" y="4"/>
                  </a:cubicBezTo>
                  <a:cubicBezTo>
                    <a:pt x="1183" y="1"/>
                    <a:pt x="1163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374200" y="770075"/>
              <a:ext cx="137875" cy="119075"/>
            </a:xfrm>
            <a:custGeom>
              <a:avLst/>
              <a:gdLst/>
              <a:ahLst/>
              <a:cxnLst/>
              <a:rect l="l" t="t" r="r" b="b"/>
              <a:pathLst>
                <a:path w="5515" h="4763" extrusionOk="0">
                  <a:moveTo>
                    <a:pt x="1323" y="2257"/>
                  </a:moveTo>
                  <a:cubicBezTo>
                    <a:pt x="1325" y="2265"/>
                    <a:pt x="1327" y="2273"/>
                    <a:pt x="1329" y="2281"/>
                  </a:cubicBezTo>
                  <a:cubicBezTo>
                    <a:pt x="1329" y="2273"/>
                    <a:pt x="1326" y="2265"/>
                    <a:pt x="1323" y="2257"/>
                  </a:cubicBezTo>
                  <a:close/>
                  <a:moveTo>
                    <a:pt x="1057" y="3322"/>
                  </a:moveTo>
                  <a:cubicBezTo>
                    <a:pt x="1065" y="3334"/>
                    <a:pt x="1084" y="3334"/>
                    <a:pt x="1103" y="3334"/>
                  </a:cubicBezTo>
                  <a:cubicBezTo>
                    <a:pt x="1088" y="3330"/>
                    <a:pt x="1072" y="3326"/>
                    <a:pt x="1057" y="3322"/>
                  </a:cubicBezTo>
                  <a:close/>
                  <a:moveTo>
                    <a:pt x="4692" y="4703"/>
                  </a:moveTo>
                  <a:cubicBezTo>
                    <a:pt x="4696" y="4708"/>
                    <a:pt x="4702" y="4712"/>
                    <a:pt x="4712" y="4712"/>
                  </a:cubicBezTo>
                  <a:cubicBezTo>
                    <a:pt x="4706" y="4709"/>
                    <a:pt x="4699" y="4706"/>
                    <a:pt x="4692" y="4703"/>
                  </a:cubicBezTo>
                  <a:close/>
                  <a:moveTo>
                    <a:pt x="577" y="0"/>
                  </a:moveTo>
                  <a:cubicBezTo>
                    <a:pt x="427" y="0"/>
                    <a:pt x="301" y="25"/>
                    <a:pt x="201" y="101"/>
                  </a:cubicBezTo>
                  <a:cubicBezTo>
                    <a:pt x="101" y="201"/>
                    <a:pt x="51" y="301"/>
                    <a:pt x="26" y="451"/>
                  </a:cubicBezTo>
                  <a:cubicBezTo>
                    <a:pt x="1" y="602"/>
                    <a:pt x="51" y="802"/>
                    <a:pt x="76" y="978"/>
                  </a:cubicBezTo>
                  <a:cubicBezTo>
                    <a:pt x="101" y="1078"/>
                    <a:pt x="101" y="1178"/>
                    <a:pt x="126" y="1279"/>
                  </a:cubicBezTo>
                  <a:cubicBezTo>
                    <a:pt x="176" y="1504"/>
                    <a:pt x="201" y="1730"/>
                    <a:pt x="251" y="1930"/>
                  </a:cubicBezTo>
                  <a:cubicBezTo>
                    <a:pt x="301" y="2156"/>
                    <a:pt x="326" y="2381"/>
                    <a:pt x="377" y="2607"/>
                  </a:cubicBezTo>
                  <a:cubicBezTo>
                    <a:pt x="427" y="2757"/>
                    <a:pt x="452" y="2933"/>
                    <a:pt x="552" y="3058"/>
                  </a:cubicBezTo>
                  <a:cubicBezTo>
                    <a:pt x="627" y="3133"/>
                    <a:pt x="702" y="3208"/>
                    <a:pt x="803" y="3258"/>
                  </a:cubicBezTo>
                  <a:cubicBezTo>
                    <a:pt x="887" y="3280"/>
                    <a:pt x="972" y="3301"/>
                    <a:pt x="1057" y="3322"/>
                  </a:cubicBezTo>
                  <a:lnTo>
                    <a:pt x="1057" y="3322"/>
                  </a:lnTo>
                  <a:cubicBezTo>
                    <a:pt x="1055" y="3319"/>
                    <a:pt x="1053" y="3314"/>
                    <a:pt x="1053" y="3309"/>
                  </a:cubicBezTo>
                  <a:lnTo>
                    <a:pt x="1053" y="3309"/>
                  </a:lnTo>
                  <a:cubicBezTo>
                    <a:pt x="1204" y="3359"/>
                    <a:pt x="1354" y="3384"/>
                    <a:pt x="1479" y="3409"/>
                  </a:cubicBezTo>
                  <a:cubicBezTo>
                    <a:pt x="1605" y="3434"/>
                    <a:pt x="1730" y="3484"/>
                    <a:pt x="1830" y="3509"/>
                  </a:cubicBezTo>
                  <a:cubicBezTo>
                    <a:pt x="2331" y="3685"/>
                    <a:pt x="2808" y="3860"/>
                    <a:pt x="3284" y="4060"/>
                  </a:cubicBezTo>
                  <a:cubicBezTo>
                    <a:pt x="3753" y="4283"/>
                    <a:pt x="4223" y="4481"/>
                    <a:pt x="4692" y="4703"/>
                  </a:cubicBezTo>
                  <a:lnTo>
                    <a:pt x="4692" y="4703"/>
                  </a:lnTo>
                  <a:cubicBezTo>
                    <a:pt x="4687" y="4696"/>
                    <a:pt x="4687" y="4687"/>
                    <a:pt x="4687" y="4687"/>
                  </a:cubicBezTo>
                  <a:lnTo>
                    <a:pt x="4687" y="4687"/>
                  </a:lnTo>
                  <a:cubicBezTo>
                    <a:pt x="4687" y="4687"/>
                    <a:pt x="4712" y="4712"/>
                    <a:pt x="4712" y="4712"/>
                  </a:cubicBezTo>
                  <a:cubicBezTo>
                    <a:pt x="4788" y="4737"/>
                    <a:pt x="4888" y="4762"/>
                    <a:pt x="4963" y="4762"/>
                  </a:cubicBezTo>
                  <a:cubicBezTo>
                    <a:pt x="4988" y="4762"/>
                    <a:pt x="5038" y="4762"/>
                    <a:pt x="5088" y="4737"/>
                  </a:cubicBezTo>
                  <a:cubicBezTo>
                    <a:pt x="5214" y="4712"/>
                    <a:pt x="5314" y="4612"/>
                    <a:pt x="5389" y="4512"/>
                  </a:cubicBezTo>
                  <a:cubicBezTo>
                    <a:pt x="5514" y="4286"/>
                    <a:pt x="5439" y="3960"/>
                    <a:pt x="5189" y="3835"/>
                  </a:cubicBezTo>
                  <a:cubicBezTo>
                    <a:pt x="4838" y="3685"/>
                    <a:pt x="4512" y="3534"/>
                    <a:pt x="4161" y="3384"/>
                  </a:cubicBezTo>
                  <a:cubicBezTo>
                    <a:pt x="3860" y="3233"/>
                    <a:pt x="3560" y="3108"/>
                    <a:pt x="3259" y="2983"/>
                  </a:cubicBezTo>
                  <a:cubicBezTo>
                    <a:pt x="2908" y="2832"/>
                    <a:pt x="2557" y="2707"/>
                    <a:pt x="2181" y="2582"/>
                  </a:cubicBezTo>
                  <a:cubicBezTo>
                    <a:pt x="1905" y="2507"/>
                    <a:pt x="1630" y="2431"/>
                    <a:pt x="1354" y="2381"/>
                  </a:cubicBezTo>
                  <a:cubicBezTo>
                    <a:pt x="1335" y="2344"/>
                    <a:pt x="1331" y="2293"/>
                    <a:pt x="1319" y="2249"/>
                  </a:cubicBezTo>
                  <a:lnTo>
                    <a:pt x="1319" y="2249"/>
                  </a:lnTo>
                  <a:cubicBezTo>
                    <a:pt x="1321" y="2252"/>
                    <a:pt x="1322" y="2255"/>
                    <a:pt x="1323" y="2257"/>
                  </a:cubicBezTo>
                  <a:lnTo>
                    <a:pt x="1323" y="2257"/>
                  </a:lnTo>
                  <a:cubicBezTo>
                    <a:pt x="1251" y="1966"/>
                    <a:pt x="1202" y="1697"/>
                    <a:pt x="1154" y="1404"/>
                  </a:cubicBezTo>
                  <a:cubicBezTo>
                    <a:pt x="1128" y="1253"/>
                    <a:pt x="1103" y="1103"/>
                    <a:pt x="1078" y="978"/>
                  </a:cubicBezTo>
                  <a:cubicBezTo>
                    <a:pt x="1053" y="827"/>
                    <a:pt x="1028" y="702"/>
                    <a:pt x="1003" y="577"/>
                  </a:cubicBezTo>
                  <a:cubicBezTo>
                    <a:pt x="1053" y="351"/>
                    <a:pt x="928" y="101"/>
                    <a:pt x="702" y="25"/>
                  </a:cubicBezTo>
                  <a:cubicBezTo>
                    <a:pt x="652" y="25"/>
                    <a:pt x="6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" name="Google Shape;2294;p48"/>
          <p:cNvSpPr/>
          <p:nvPr/>
        </p:nvSpPr>
        <p:spPr>
          <a:xfrm>
            <a:off x="640434" y="4356416"/>
            <a:ext cx="7686935" cy="68341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ảnh"/>
          <p:cNvPicPr/>
          <p:nvPr/>
        </p:nvPicPr>
        <p:blipFill>
          <a:blip r:embed="rId1"/>
          <a:srcRect t="5654" b="4751"/>
          <a:stretch>
            <a:fillRect/>
          </a:stretch>
        </p:blipFill>
        <p:spPr>
          <a:xfrm>
            <a:off x="640434" y="909945"/>
            <a:ext cx="7651591" cy="32858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367665" y="1198245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5" name="Google Shape;2165;p46"/>
          <p:cNvSpPr txBox="1">
            <a:spLocks noGrp="1"/>
          </p:cNvSpPr>
          <p:nvPr>
            <p:ph type="ctrTitle"/>
          </p:nvPr>
        </p:nvSpPr>
        <p:spPr>
          <a:xfrm>
            <a:off x="713105" y="128270"/>
            <a:ext cx="7752715" cy="85471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Trang Blog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6" name="Google Shape;3133;p66"/>
          <p:cNvGrpSpPr/>
          <p:nvPr/>
        </p:nvGrpSpPr>
        <p:grpSpPr>
          <a:xfrm>
            <a:off x="7943498" y="3914366"/>
            <a:ext cx="1200502" cy="1260884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8" name="Picture 37"/>
          <p:cNvPicPr/>
          <p:nvPr/>
        </p:nvPicPr>
        <p:blipFill>
          <a:blip r:embed="rId1"/>
          <a:stretch>
            <a:fillRect/>
          </a:stretch>
        </p:blipFill>
        <p:spPr>
          <a:xfrm>
            <a:off x="713105" y="1238207"/>
            <a:ext cx="4995717" cy="3445003"/>
          </a:xfrm>
          <a:prstGeom prst="rect">
            <a:avLst/>
          </a:prstGeom>
        </p:spPr>
      </p:pic>
      <p:grpSp>
        <p:nvGrpSpPr>
          <p:cNvPr id="2166" name="Google Shape;2166;p46"/>
          <p:cNvGrpSpPr/>
          <p:nvPr/>
        </p:nvGrpSpPr>
        <p:grpSpPr>
          <a:xfrm>
            <a:off x="245227" y="1571643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0" name="Google Shape;2294;p48"/>
          <p:cNvSpPr/>
          <p:nvPr/>
        </p:nvSpPr>
        <p:spPr>
          <a:xfrm>
            <a:off x="5812790" y="1394011"/>
            <a:ext cx="2992927" cy="256285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bài viết trên Blog chủ yếu là các mẹo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ướng dẫn trang điểm.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5" grpId="0" animBg="1"/>
      <p:bldP spid="2165" grpId="1" animBg="1"/>
      <p:bldP spid="40" grpId="0" animBg="1"/>
      <p:bldP spid="4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Trang Blog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95" name="Google Shape;2295;p48"/>
          <p:cNvGrpSpPr/>
          <p:nvPr/>
        </p:nvGrpSpPr>
        <p:grpSpPr>
          <a:xfrm>
            <a:off x="261620" y="-11430"/>
            <a:ext cx="857885" cy="749935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17" name="Google Shape;2717;p59"/>
          <p:cNvGrpSpPr/>
          <p:nvPr/>
        </p:nvGrpSpPr>
        <p:grpSpPr>
          <a:xfrm rot="-847270">
            <a:off x="8365490" y="4423410"/>
            <a:ext cx="782320" cy="748030"/>
            <a:chOff x="2781235" y="1588475"/>
            <a:chExt cx="1490865" cy="1608953"/>
          </a:xfrm>
        </p:grpSpPr>
        <p:sp>
          <p:nvSpPr>
            <p:cNvPr id="2718" name="Google Shape;2718;p59"/>
            <p:cNvSpPr/>
            <p:nvPr/>
          </p:nvSpPr>
          <p:spPr>
            <a:xfrm flipH="1">
              <a:off x="3177073" y="2444841"/>
              <a:ext cx="971989" cy="752587"/>
            </a:xfrm>
            <a:custGeom>
              <a:avLst/>
              <a:gdLst/>
              <a:ahLst/>
              <a:cxnLst/>
              <a:rect l="l" t="t" r="r" b="b"/>
              <a:pathLst>
                <a:path w="25540" h="19775" extrusionOk="0">
                  <a:moveTo>
                    <a:pt x="18647" y="0"/>
                  </a:moveTo>
                  <a:cubicBezTo>
                    <a:pt x="18547" y="75"/>
                    <a:pt x="18422" y="150"/>
                    <a:pt x="18297" y="226"/>
                  </a:cubicBezTo>
                  <a:cubicBezTo>
                    <a:pt x="18221" y="301"/>
                    <a:pt x="18146" y="351"/>
                    <a:pt x="18096" y="426"/>
                  </a:cubicBezTo>
                  <a:cubicBezTo>
                    <a:pt x="18021" y="476"/>
                    <a:pt x="17946" y="526"/>
                    <a:pt x="17896" y="576"/>
                  </a:cubicBezTo>
                  <a:cubicBezTo>
                    <a:pt x="17896" y="727"/>
                    <a:pt x="17971" y="877"/>
                    <a:pt x="18121" y="977"/>
                  </a:cubicBezTo>
                  <a:lnTo>
                    <a:pt x="18848" y="1479"/>
                  </a:lnTo>
                  <a:lnTo>
                    <a:pt x="17094" y="1103"/>
                  </a:lnTo>
                  <a:cubicBezTo>
                    <a:pt x="16693" y="1353"/>
                    <a:pt x="16241" y="1554"/>
                    <a:pt x="15790" y="1704"/>
                  </a:cubicBezTo>
                  <a:cubicBezTo>
                    <a:pt x="15840" y="1830"/>
                    <a:pt x="15916" y="1930"/>
                    <a:pt x="16041" y="2005"/>
                  </a:cubicBezTo>
                  <a:lnTo>
                    <a:pt x="17444" y="2832"/>
                  </a:lnTo>
                  <a:lnTo>
                    <a:pt x="14387" y="2080"/>
                  </a:lnTo>
                  <a:cubicBezTo>
                    <a:pt x="14337" y="2105"/>
                    <a:pt x="14312" y="2105"/>
                    <a:pt x="14287" y="2105"/>
                  </a:cubicBezTo>
                  <a:lnTo>
                    <a:pt x="12632" y="2155"/>
                  </a:lnTo>
                  <a:cubicBezTo>
                    <a:pt x="12482" y="2431"/>
                    <a:pt x="12607" y="2757"/>
                    <a:pt x="12908" y="2882"/>
                  </a:cubicBezTo>
                  <a:lnTo>
                    <a:pt x="14587" y="3634"/>
                  </a:lnTo>
                  <a:lnTo>
                    <a:pt x="5214" y="1078"/>
                  </a:lnTo>
                  <a:cubicBezTo>
                    <a:pt x="5131" y="1052"/>
                    <a:pt x="5043" y="1040"/>
                    <a:pt x="4956" y="1040"/>
                  </a:cubicBezTo>
                  <a:cubicBezTo>
                    <a:pt x="4700" y="1040"/>
                    <a:pt x="4449" y="1148"/>
                    <a:pt x="4337" y="1353"/>
                  </a:cubicBezTo>
                  <a:cubicBezTo>
                    <a:pt x="4161" y="1604"/>
                    <a:pt x="4287" y="1930"/>
                    <a:pt x="4587" y="2080"/>
                  </a:cubicBezTo>
                  <a:cubicBezTo>
                    <a:pt x="6016" y="2782"/>
                    <a:pt x="8698" y="3409"/>
                    <a:pt x="10527" y="4286"/>
                  </a:cubicBezTo>
                  <a:cubicBezTo>
                    <a:pt x="7745" y="3208"/>
                    <a:pt x="4662" y="2581"/>
                    <a:pt x="4462" y="2506"/>
                  </a:cubicBezTo>
                  <a:lnTo>
                    <a:pt x="4437" y="2506"/>
                  </a:lnTo>
                  <a:cubicBezTo>
                    <a:pt x="4249" y="2423"/>
                    <a:pt x="4097" y="2379"/>
                    <a:pt x="3964" y="2379"/>
                  </a:cubicBezTo>
                  <a:cubicBezTo>
                    <a:pt x="3777" y="2379"/>
                    <a:pt x="3631" y="2466"/>
                    <a:pt x="3485" y="2657"/>
                  </a:cubicBezTo>
                  <a:cubicBezTo>
                    <a:pt x="3259" y="2907"/>
                    <a:pt x="3359" y="3258"/>
                    <a:pt x="3685" y="3434"/>
                  </a:cubicBezTo>
                  <a:cubicBezTo>
                    <a:pt x="3760" y="3484"/>
                    <a:pt x="6793" y="4386"/>
                    <a:pt x="9550" y="5865"/>
                  </a:cubicBezTo>
                  <a:lnTo>
                    <a:pt x="3760" y="3910"/>
                  </a:lnTo>
                  <a:cubicBezTo>
                    <a:pt x="3648" y="3862"/>
                    <a:pt x="3530" y="3839"/>
                    <a:pt x="3416" y="3839"/>
                  </a:cubicBezTo>
                  <a:cubicBezTo>
                    <a:pt x="3173" y="3839"/>
                    <a:pt x="2944" y="3940"/>
                    <a:pt x="2808" y="4110"/>
                  </a:cubicBezTo>
                  <a:cubicBezTo>
                    <a:pt x="2607" y="4361"/>
                    <a:pt x="2708" y="4712"/>
                    <a:pt x="3008" y="4862"/>
                  </a:cubicBezTo>
                  <a:lnTo>
                    <a:pt x="13033" y="9674"/>
                  </a:lnTo>
                  <a:lnTo>
                    <a:pt x="13033" y="9674"/>
                  </a:lnTo>
                  <a:lnTo>
                    <a:pt x="2958" y="5890"/>
                  </a:lnTo>
                  <a:cubicBezTo>
                    <a:pt x="2847" y="5839"/>
                    <a:pt x="2725" y="5814"/>
                    <a:pt x="2605" y="5814"/>
                  </a:cubicBezTo>
                  <a:cubicBezTo>
                    <a:pt x="2372" y="5814"/>
                    <a:pt x="2147" y="5908"/>
                    <a:pt x="2031" y="6090"/>
                  </a:cubicBezTo>
                  <a:cubicBezTo>
                    <a:pt x="1830" y="6341"/>
                    <a:pt x="1906" y="6667"/>
                    <a:pt x="2231" y="6842"/>
                  </a:cubicBezTo>
                  <a:lnTo>
                    <a:pt x="13459" y="12256"/>
                  </a:lnTo>
                  <a:lnTo>
                    <a:pt x="13459" y="12256"/>
                  </a:lnTo>
                  <a:lnTo>
                    <a:pt x="2783" y="7719"/>
                  </a:lnTo>
                  <a:cubicBezTo>
                    <a:pt x="2678" y="7671"/>
                    <a:pt x="2564" y="7649"/>
                    <a:pt x="2450" y="7649"/>
                  </a:cubicBezTo>
                  <a:cubicBezTo>
                    <a:pt x="2210" y="7649"/>
                    <a:pt x="1975" y="7750"/>
                    <a:pt x="1855" y="7920"/>
                  </a:cubicBezTo>
                  <a:cubicBezTo>
                    <a:pt x="1655" y="8196"/>
                    <a:pt x="1755" y="8521"/>
                    <a:pt x="2081" y="8697"/>
                  </a:cubicBezTo>
                  <a:lnTo>
                    <a:pt x="9099" y="12381"/>
                  </a:lnTo>
                  <a:lnTo>
                    <a:pt x="9099" y="12381"/>
                  </a:lnTo>
                  <a:lnTo>
                    <a:pt x="2332" y="9499"/>
                  </a:lnTo>
                  <a:cubicBezTo>
                    <a:pt x="2227" y="9451"/>
                    <a:pt x="2115" y="9428"/>
                    <a:pt x="2004" y="9428"/>
                  </a:cubicBezTo>
                  <a:cubicBezTo>
                    <a:pt x="1769" y="9428"/>
                    <a:pt x="1541" y="9529"/>
                    <a:pt x="1404" y="9699"/>
                  </a:cubicBezTo>
                  <a:cubicBezTo>
                    <a:pt x="1229" y="9950"/>
                    <a:pt x="1304" y="10276"/>
                    <a:pt x="1605" y="10451"/>
                  </a:cubicBezTo>
                  <a:lnTo>
                    <a:pt x="9374" y="14862"/>
                  </a:lnTo>
                  <a:lnTo>
                    <a:pt x="1630" y="11679"/>
                  </a:lnTo>
                  <a:cubicBezTo>
                    <a:pt x="1535" y="11643"/>
                    <a:pt x="1433" y="11625"/>
                    <a:pt x="1332" y="11625"/>
                  </a:cubicBezTo>
                  <a:cubicBezTo>
                    <a:pt x="1087" y="11625"/>
                    <a:pt x="844" y="11727"/>
                    <a:pt x="703" y="11905"/>
                  </a:cubicBezTo>
                  <a:cubicBezTo>
                    <a:pt x="527" y="12155"/>
                    <a:pt x="602" y="12481"/>
                    <a:pt x="903" y="12657"/>
                  </a:cubicBezTo>
                  <a:lnTo>
                    <a:pt x="6317" y="15714"/>
                  </a:lnTo>
                  <a:lnTo>
                    <a:pt x="1429" y="13885"/>
                  </a:lnTo>
                  <a:cubicBezTo>
                    <a:pt x="1334" y="13848"/>
                    <a:pt x="1233" y="13831"/>
                    <a:pt x="1132" y="13831"/>
                  </a:cubicBezTo>
                  <a:cubicBezTo>
                    <a:pt x="889" y="13831"/>
                    <a:pt x="651" y="13933"/>
                    <a:pt x="527" y="14110"/>
                  </a:cubicBezTo>
                  <a:cubicBezTo>
                    <a:pt x="352" y="14336"/>
                    <a:pt x="427" y="14662"/>
                    <a:pt x="703" y="14837"/>
                  </a:cubicBezTo>
                  <a:lnTo>
                    <a:pt x="3735" y="16667"/>
                  </a:lnTo>
                  <a:lnTo>
                    <a:pt x="1053" y="15714"/>
                  </a:lnTo>
                  <a:cubicBezTo>
                    <a:pt x="960" y="15686"/>
                    <a:pt x="863" y="15671"/>
                    <a:pt x="768" y="15671"/>
                  </a:cubicBezTo>
                  <a:cubicBezTo>
                    <a:pt x="529" y="15671"/>
                    <a:pt x="302" y="15761"/>
                    <a:pt x="176" y="15940"/>
                  </a:cubicBezTo>
                  <a:cubicBezTo>
                    <a:pt x="1" y="16166"/>
                    <a:pt x="51" y="16491"/>
                    <a:pt x="327" y="16667"/>
                  </a:cubicBezTo>
                  <a:lnTo>
                    <a:pt x="1454" y="17419"/>
                  </a:lnTo>
                  <a:lnTo>
                    <a:pt x="1204" y="17343"/>
                  </a:lnTo>
                  <a:cubicBezTo>
                    <a:pt x="1116" y="17314"/>
                    <a:pt x="1026" y="17300"/>
                    <a:pt x="938" y="17300"/>
                  </a:cubicBezTo>
                  <a:cubicBezTo>
                    <a:pt x="724" y="17300"/>
                    <a:pt x="519" y="17384"/>
                    <a:pt x="377" y="17544"/>
                  </a:cubicBezTo>
                  <a:cubicBezTo>
                    <a:pt x="201" y="17744"/>
                    <a:pt x="201" y="18020"/>
                    <a:pt x="402" y="18221"/>
                  </a:cubicBezTo>
                  <a:lnTo>
                    <a:pt x="1555" y="19349"/>
                  </a:lnTo>
                  <a:cubicBezTo>
                    <a:pt x="1701" y="19495"/>
                    <a:pt x="1906" y="19572"/>
                    <a:pt x="2112" y="19572"/>
                  </a:cubicBezTo>
                  <a:cubicBezTo>
                    <a:pt x="2259" y="19572"/>
                    <a:pt x="2407" y="19532"/>
                    <a:pt x="2532" y="19449"/>
                  </a:cubicBezTo>
                  <a:cubicBezTo>
                    <a:pt x="2708" y="19349"/>
                    <a:pt x="2783" y="19198"/>
                    <a:pt x="2808" y="19048"/>
                  </a:cubicBezTo>
                  <a:lnTo>
                    <a:pt x="5013" y="19750"/>
                  </a:lnTo>
                  <a:cubicBezTo>
                    <a:pt x="5114" y="19775"/>
                    <a:pt x="5189" y="19775"/>
                    <a:pt x="5264" y="19775"/>
                  </a:cubicBezTo>
                  <a:cubicBezTo>
                    <a:pt x="5515" y="19775"/>
                    <a:pt x="5740" y="19674"/>
                    <a:pt x="5891" y="19499"/>
                  </a:cubicBezTo>
                  <a:cubicBezTo>
                    <a:pt x="6041" y="19248"/>
                    <a:pt x="5991" y="18947"/>
                    <a:pt x="5715" y="18772"/>
                  </a:cubicBezTo>
                  <a:lnTo>
                    <a:pt x="5114" y="18371"/>
                  </a:lnTo>
                  <a:lnTo>
                    <a:pt x="8773" y="19649"/>
                  </a:lnTo>
                  <a:cubicBezTo>
                    <a:pt x="8868" y="19686"/>
                    <a:pt x="8969" y="19703"/>
                    <a:pt x="9070" y="19703"/>
                  </a:cubicBezTo>
                  <a:cubicBezTo>
                    <a:pt x="9314" y="19703"/>
                    <a:pt x="9551" y="19601"/>
                    <a:pt x="9675" y="19424"/>
                  </a:cubicBezTo>
                  <a:cubicBezTo>
                    <a:pt x="9850" y="19173"/>
                    <a:pt x="9775" y="18872"/>
                    <a:pt x="9475" y="18697"/>
                  </a:cubicBezTo>
                  <a:lnTo>
                    <a:pt x="7068" y="17243"/>
                  </a:lnTo>
                  <a:lnTo>
                    <a:pt x="12983" y="19449"/>
                  </a:lnTo>
                  <a:cubicBezTo>
                    <a:pt x="13078" y="19485"/>
                    <a:pt x="13178" y="19503"/>
                    <a:pt x="13276" y="19503"/>
                  </a:cubicBezTo>
                  <a:cubicBezTo>
                    <a:pt x="13514" y="19503"/>
                    <a:pt x="13744" y="19401"/>
                    <a:pt x="13886" y="19223"/>
                  </a:cubicBezTo>
                  <a:cubicBezTo>
                    <a:pt x="14061" y="18973"/>
                    <a:pt x="13961" y="18647"/>
                    <a:pt x="13660" y="18496"/>
                  </a:cubicBezTo>
                  <a:lnTo>
                    <a:pt x="9901" y="16341"/>
                  </a:lnTo>
                  <a:lnTo>
                    <a:pt x="17444" y="19449"/>
                  </a:lnTo>
                  <a:cubicBezTo>
                    <a:pt x="17548" y="19489"/>
                    <a:pt x="17660" y="19508"/>
                    <a:pt x="17770" y="19508"/>
                  </a:cubicBezTo>
                  <a:cubicBezTo>
                    <a:pt x="18006" y="19508"/>
                    <a:pt x="18235" y="19419"/>
                    <a:pt x="18372" y="19248"/>
                  </a:cubicBezTo>
                  <a:cubicBezTo>
                    <a:pt x="18547" y="18998"/>
                    <a:pt x="18472" y="18647"/>
                    <a:pt x="18171" y="18496"/>
                  </a:cubicBezTo>
                  <a:lnTo>
                    <a:pt x="11454" y="14662"/>
                  </a:lnTo>
                  <a:lnTo>
                    <a:pt x="22257" y="19298"/>
                  </a:lnTo>
                  <a:cubicBezTo>
                    <a:pt x="22352" y="19335"/>
                    <a:pt x="22455" y="19352"/>
                    <a:pt x="22559" y="19352"/>
                  </a:cubicBezTo>
                  <a:cubicBezTo>
                    <a:pt x="22810" y="19352"/>
                    <a:pt x="23060" y="19250"/>
                    <a:pt x="23184" y="19073"/>
                  </a:cubicBezTo>
                  <a:cubicBezTo>
                    <a:pt x="23384" y="18822"/>
                    <a:pt x="23284" y="18471"/>
                    <a:pt x="22958" y="18321"/>
                  </a:cubicBezTo>
                  <a:lnTo>
                    <a:pt x="15765" y="14536"/>
                  </a:lnTo>
                  <a:lnTo>
                    <a:pt x="24161" y="18120"/>
                  </a:lnTo>
                  <a:cubicBezTo>
                    <a:pt x="24273" y="18160"/>
                    <a:pt x="24390" y="18180"/>
                    <a:pt x="24504" y="18180"/>
                  </a:cubicBezTo>
                  <a:cubicBezTo>
                    <a:pt x="24748" y="18180"/>
                    <a:pt x="24977" y="18091"/>
                    <a:pt x="25114" y="17920"/>
                  </a:cubicBezTo>
                  <a:cubicBezTo>
                    <a:pt x="25289" y="17644"/>
                    <a:pt x="25214" y="17318"/>
                    <a:pt x="24888" y="17143"/>
                  </a:cubicBezTo>
                  <a:lnTo>
                    <a:pt x="15790" y="12181"/>
                  </a:lnTo>
                  <a:lnTo>
                    <a:pt x="24412" y="15940"/>
                  </a:lnTo>
                  <a:cubicBezTo>
                    <a:pt x="24523" y="15991"/>
                    <a:pt x="24642" y="16016"/>
                    <a:pt x="24759" y="16016"/>
                  </a:cubicBezTo>
                  <a:cubicBezTo>
                    <a:pt x="24987" y="16016"/>
                    <a:pt x="25207" y="15921"/>
                    <a:pt x="25339" y="15739"/>
                  </a:cubicBezTo>
                  <a:cubicBezTo>
                    <a:pt x="25540" y="15489"/>
                    <a:pt x="25440" y="15163"/>
                    <a:pt x="25139" y="14988"/>
                  </a:cubicBezTo>
                  <a:lnTo>
                    <a:pt x="16292" y="10100"/>
                  </a:lnTo>
                  <a:lnTo>
                    <a:pt x="23961" y="13484"/>
                  </a:lnTo>
                  <a:cubicBezTo>
                    <a:pt x="24065" y="13532"/>
                    <a:pt x="24180" y="13554"/>
                    <a:pt x="24294" y="13554"/>
                  </a:cubicBezTo>
                  <a:cubicBezTo>
                    <a:pt x="24537" y="13554"/>
                    <a:pt x="24777" y="13454"/>
                    <a:pt x="24913" y="13283"/>
                  </a:cubicBezTo>
                  <a:cubicBezTo>
                    <a:pt x="25089" y="13008"/>
                    <a:pt x="25013" y="12682"/>
                    <a:pt x="24688" y="12506"/>
                  </a:cubicBezTo>
                  <a:lnTo>
                    <a:pt x="14161" y="6942"/>
                  </a:lnTo>
                  <a:lnTo>
                    <a:pt x="14161" y="6942"/>
                  </a:lnTo>
                  <a:cubicBezTo>
                    <a:pt x="16066" y="7669"/>
                    <a:pt x="18347" y="8546"/>
                    <a:pt x="21054" y="9599"/>
                  </a:cubicBezTo>
                  <a:cubicBezTo>
                    <a:pt x="22482" y="10125"/>
                    <a:pt x="23409" y="10476"/>
                    <a:pt x="23460" y="10501"/>
                  </a:cubicBezTo>
                  <a:cubicBezTo>
                    <a:pt x="23570" y="10549"/>
                    <a:pt x="23685" y="10571"/>
                    <a:pt x="23797" y="10571"/>
                  </a:cubicBezTo>
                  <a:cubicBezTo>
                    <a:pt x="24041" y="10571"/>
                    <a:pt x="24267" y="10465"/>
                    <a:pt x="24387" y="10276"/>
                  </a:cubicBezTo>
                  <a:cubicBezTo>
                    <a:pt x="24612" y="9950"/>
                    <a:pt x="24512" y="9749"/>
                    <a:pt x="24086" y="9499"/>
                  </a:cubicBezTo>
                  <a:cubicBezTo>
                    <a:pt x="24086" y="9499"/>
                    <a:pt x="24061" y="9499"/>
                    <a:pt x="24011" y="9474"/>
                  </a:cubicBezTo>
                  <a:cubicBezTo>
                    <a:pt x="23861" y="9374"/>
                    <a:pt x="23635" y="9273"/>
                    <a:pt x="23359" y="9148"/>
                  </a:cubicBezTo>
                  <a:lnTo>
                    <a:pt x="21354" y="8170"/>
                  </a:lnTo>
                  <a:cubicBezTo>
                    <a:pt x="19675" y="7368"/>
                    <a:pt x="17419" y="6291"/>
                    <a:pt x="15189" y="5213"/>
                  </a:cubicBezTo>
                  <a:lnTo>
                    <a:pt x="14161" y="4712"/>
                  </a:lnTo>
                  <a:lnTo>
                    <a:pt x="14161" y="4712"/>
                  </a:lnTo>
                  <a:lnTo>
                    <a:pt x="22958" y="7469"/>
                  </a:lnTo>
                  <a:cubicBezTo>
                    <a:pt x="23041" y="7492"/>
                    <a:pt x="23124" y="7503"/>
                    <a:pt x="23206" y="7503"/>
                  </a:cubicBezTo>
                  <a:cubicBezTo>
                    <a:pt x="23474" y="7503"/>
                    <a:pt x="23726" y="7385"/>
                    <a:pt x="23861" y="7193"/>
                  </a:cubicBezTo>
                  <a:cubicBezTo>
                    <a:pt x="24011" y="6917"/>
                    <a:pt x="23911" y="6592"/>
                    <a:pt x="23585" y="6441"/>
                  </a:cubicBezTo>
                  <a:lnTo>
                    <a:pt x="19199" y="4536"/>
                  </a:lnTo>
                  <a:lnTo>
                    <a:pt x="19199" y="4536"/>
                  </a:lnTo>
                  <a:lnTo>
                    <a:pt x="22106" y="5263"/>
                  </a:lnTo>
                  <a:cubicBezTo>
                    <a:pt x="22190" y="5289"/>
                    <a:pt x="22278" y="5302"/>
                    <a:pt x="22364" y="5302"/>
                  </a:cubicBezTo>
                  <a:cubicBezTo>
                    <a:pt x="22611" y="5302"/>
                    <a:pt x="22847" y="5198"/>
                    <a:pt x="22958" y="5013"/>
                  </a:cubicBezTo>
                  <a:cubicBezTo>
                    <a:pt x="23134" y="4762"/>
                    <a:pt x="23033" y="4436"/>
                    <a:pt x="22758" y="4286"/>
                  </a:cubicBezTo>
                  <a:lnTo>
                    <a:pt x="20377" y="2907"/>
                  </a:lnTo>
                  <a:lnTo>
                    <a:pt x="21906" y="3233"/>
                  </a:lnTo>
                  <a:cubicBezTo>
                    <a:pt x="21956" y="3241"/>
                    <a:pt x="22007" y="3246"/>
                    <a:pt x="22059" y="3246"/>
                  </a:cubicBezTo>
                  <a:cubicBezTo>
                    <a:pt x="22318" y="3246"/>
                    <a:pt x="22582" y="3141"/>
                    <a:pt x="22708" y="2932"/>
                  </a:cubicBezTo>
                  <a:cubicBezTo>
                    <a:pt x="22858" y="2707"/>
                    <a:pt x="22783" y="2431"/>
                    <a:pt x="22532" y="2256"/>
                  </a:cubicBezTo>
                  <a:lnTo>
                    <a:pt x="21129" y="1278"/>
                  </a:lnTo>
                  <a:cubicBezTo>
                    <a:pt x="21354" y="1203"/>
                    <a:pt x="21505" y="1053"/>
                    <a:pt x="21530" y="852"/>
                  </a:cubicBezTo>
                  <a:cubicBezTo>
                    <a:pt x="21605" y="526"/>
                    <a:pt x="21329" y="251"/>
                    <a:pt x="20953" y="201"/>
                  </a:cubicBezTo>
                  <a:lnTo>
                    <a:pt x="186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9" name="Google Shape;2719;p59"/>
            <p:cNvSpPr/>
            <p:nvPr/>
          </p:nvSpPr>
          <p:spPr>
            <a:xfrm flipH="1">
              <a:off x="2781235" y="1588475"/>
              <a:ext cx="1490865" cy="1567931"/>
            </a:xfrm>
            <a:custGeom>
              <a:avLst/>
              <a:gdLst/>
              <a:ahLst/>
              <a:cxnLst/>
              <a:rect l="l" t="t" r="r" b="b"/>
              <a:pathLst>
                <a:path w="39174" h="41199" extrusionOk="0">
                  <a:moveTo>
                    <a:pt x="38203" y="14241"/>
                  </a:moveTo>
                  <a:cubicBezTo>
                    <a:pt x="38262" y="14241"/>
                    <a:pt x="38318" y="14246"/>
                    <a:pt x="38372" y="14256"/>
                  </a:cubicBezTo>
                  <a:cubicBezTo>
                    <a:pt x="37896" y="14933"/>
                    <a:pt x="37169" y="15033"/>
                    <a:pt x="36392" y="15284"/>
                  </a:cubicBezTo>
                  <a:cubicBezTo>
                    <a:pt x="36977" y="14631"/>
                    <a:pt x="37684" y="14241"/>
                    <a:pt x="38203" y="14241"/>
                  </a:cubicBezTo>
                  <a:close/>
                  <a:moveTo>
                    <a:pt x="14312" y="572"/>
                  </a:moveTo>
                  <a:cubicBezTo>
                    <a:pt x="18998" y="748"/>
                    <a:pt x="22783" y="2652"/>
                    <a:pt x="25314" y="6687"/>
                  </a:cubicBezTo>
                  <a:cubicBezTo>
                    <a:pt x="29124" y="12728"/>
                    <a:pt x="26743" y="20497"/>
                    <a:pt x="20276" y="23479"/>
                  </a:cubicBezTo>
                  <a:cubicBezTo>
                    <a:pt x="18566" y="24273"/>
                    <a:pt x="16747" y="24650"/>
                    <a:pt x="14942" y="24650"/>
                  </a:cubicBezTo>
                  <a:cubicBezTo>
                    <a:pt x="10533" y="24650"/>
                    <a:pt x="6219" y="22398"/>
                    <a:pt x="3835" y="18467"/>
                  </a:cubicBezTo>
                  <a:cubicBezTo>
                    <a:pt x="1" y="12151"/>
                    <a:pt x="2733" y="4131"/>
                    <a:pt x="9625" y="1449"/>
                  </a:cubicBezTo>
                  <a:cubicBezTo>
                    <a:pt x="11129" y="873"/>
                    <a:pt x="12682" y="572"/>
                    <a:pt x="14312" y="572"/>
                  </a:cubicBezTo>
                  <a:close/>
                  <a:moveTo>
                    <a:pt x="22285" y="27106"/>
                  </a:moveTo>
                  <a:cubicBezTo>
                    <a:pt x="22327" y="27106"/>
                    <a:pt x="22367" y="27109"/>
                    <a:pt x="22407" y="27114"/>
                  </a:cubicBezTo>
                  <a:cubicBezTo>
                    <a:pt x="22281" y="27891"/>
                    <a:pt x="21329" y="28542"/>
                    <a:pt x="19926" y="28868"/>
                  </a:cubicBezTo>
                  <a:cubicBezTo>
                    <a:pt x="20212" y="28033"/>
                    <a:pt x="21453" y="27106"/>
                    <a:pt x="22285" y="27106"/>
                  </a:cubicBezTo>
                  <a:close/>
                  <a:moveTo>
                    <a:pt x="14272" y="0"/>
                  </a:moveTo>
                  <a:cubicBezTo>
                    <a:pt x="11993" y="0"/>
                    <a:pt x="9675" y="578"/>
                    <a:pt x="7545" y="1825"/>
                  </a:cubicBezTo>
                  <a:cubicBezTo>
                    <a:pt x="3033" y="4482"/>
                    <a:pt x="753" y="9469"/>
                    <a:pt x="1730" y="14607"/>
                  </a:cubicBezTo>
                  <a:cubicBezTo>
                    <a:pt x="2382" y="17966"/>
                    <a:pt x="4186" y="20622"/>
                    <a:pt x="6918" y="22627"/>
                  </a:cubicBezTo>
                  <a:cubicBezTo>
                    <a:pt x="7093" y="22753"/>
                    <a:pt x="7269" y="22903"/>
                    <a:pt x="7469" y="23028"/>
                  </a:cubicBezTo>
                  <a:cubicBezTo>
                    <a:pt x="7144" y="23780"/>
                    <a:pt x="6843" y="24507"/>
                    <a:pt x="6517" y="25209"/>
                  </a:cubicBezTo>
                  <a:cubicBezTo>
                    <a:pt x="4562" y="29269"/>
                    <a:pt x="3660" y="33580"/>
                    <a:pt x="3685" y="38066"/>
                  </a:cubicBezTo>
                  <a:cubicBezTo>
                    <a:pt x="3685" y="38843"/>
                    <a:pt x="3810" y="39620"/>
                    <a:pt x="3910" y="40397"/>
                  </a:cubicBezTo>
                  <a:cubicBezTo>
                    <a:pt x="3932" y="40589"/>
                    <a:pt x="4008" y="40764"/>
                    <a:pt x="4186" y="40764"/>
                  </a:cubicBezTo>
                  <a:cubicBezTo>
                    <a:pt x="4216" y="40764"/>
                    <a:pt x="4250" y="40759"/>
                    <a:pt x="4286" y="40748"/>
                  </a:cubicBezTo>
                  <a:cubicBezTo>
                    <a:pt x="4562" y="40698"/>
                    <a:pt x="4537" y="40497"/>
                    <a:pt x="4487" y="40272"/>
                  </a:cubicBezTo>
                  <a:cubicBezTo>
                    <a:pt x="4261" y="39319"/>
                    <a:pt x="4186" y="38342"/>
                    <a:pt x="4261" y="37339"/>
                  </a:cubicBezTo>
                  <a:cubicBezTo>
                    <a:pt x="4286" y="36612"/>
                    <a:pt x="4337" y="35886"/>
                    <a:pt x="4387" y="35184"/>
                  </a:cubicBezTo>
                  <a:cubicBezTo>
                    <a:pt x="4587" y="32126"/>
                    <a:pt x="5364" y="29219"/>
                    <a:pt x="6592" y="26437"/>
                  </a:cubicBezTo>
                  <a:cubicBezTo>
                    <a:pt x="6617" y="26387"/>
                    <a:pt x="6642" y="26337"/>
                    <a:pt x="6692" y="26211"/>
                  </a:cubicBezTo>
                  <a:cubicBezTo>
                    <a:pt x="6793" y="26387"/>
                    <a:pt x="6868" y="26487"/>
                    <a:pt x="6893" y="26562"/>
                  </a:cubicBezTo>
                  <a:cubicBezTo>
                    <a:pt x="7294" y="27565"/>
                    <a:pt x="7820" y="28492"/>
                    <a:pt x="8447" y="29369"/>
                  </a:cubicBezTo>
                  <a:cubicBezTo>
                    <a:pt x="9249" y="30522"/>
                    <a:pt x="10076" y="31725"/>
                    <a:pt x="10953" y="32828"/>
                  </a:cubicBezTo>
                  <a:cubicBezTo>
                    <a:pt x="11447" y="33470"/>
                    <a:pt x="11984" y="33766"/>
                    <a:pt x="12613" y="33766"/>
                  </a:cubicBezTo>
                  <a:cubicBezTo>
                    <a:pt x="12943" y="33766"/>
                    <a:pt x="13298" y="33685"/>
                    <a:pt x="13685" y="33530"/>
                  </a:cubicBezTo>
                  <a:cubicBezTo>
                    <a:pt x="14111" y="33354"/>
                    <a:pt x="14562" y="33154"/>
                    <a:pt x="14938" y="32903"/>
                  </a:cubicBezTo>
                  <a:cubicBezTo>
                    <a:pt x="16317" y="31926"/>
                    <a:pt x="17670" y="30898"/>
                    <a:pt x="19023" y="29921"/>
                  </a:cubicBezTo>
                  <a:cubicBezTo>
                    <a:pt x="19224" y="29770"/>
                    <a:pt x="19474" y="29670"/>
                    <a:pt x="19725" y="29595"/>
                  </a:cubicBezTo>
                  <a:cubicBezTo>
                    <a:pt x="20402" y="29294"/>
                    <a:pt x="21104" y="29043"/>
                    <a:pt x="21780" y="28743"/>
                  </a:cubicBezTo>
                  <a:cubicBezTo>
                    <a:pt x="22281" y="28517"/>
                    <a:pt x="22708" y="28141"/>
                    <a:pt x="22933" y="27615"/>
                  </a:cubicBezTo>
                  <a:cubicBezTo>
                    <a:pt x="23184" y="27013"/>
                    <a:pt x="22883" y="26512"/>
                    <a:pt x="22206" y="26487"/>
                  </a:cubicBezTo>
                  <a:cubicBezTo>
                    <a:pt x="22174" y="26485"/>
                    <a:pt x="22142" y="26484"/>
                    <a:pt x="22110" y="26484"/>
                  </a:cubicBezTo>
                  <a:cubicBezTo>
                    <a:pt x="21694" y="26484"/>
                    <a:pt x="21304" y="26634"/>
                    <a:pt x="20978" y="26913"/>
                  </a:cubicBezTo>
                  <a:cubicBezTo>
                    <a:pt x="20477" y="27389"/>
                    <a:pt x="20001" y="27865"/>
                    <a:pt x="19525" y="28367"/>
                  </a:cubicBezTo>
                  <a:cubicBezTo>
                    <a:pt x="19424" y="28442"/>
                    <a:pt x="19324" y="28592"/>
                    <a:pt x="19299" y="28718"/>
                  </a:cubicBezTo>
                  <a:cubicBezTo>
                    <a:pt x="19249" y="28993"/>
                    <a:pt x="19048" y="29169"/>
                    <a:pt x="18848" y="29319"/>
                  </a:cubicBezTo>
                  <a:cubicBezTo>
                    <a:pt x="17795" y="30146"/>
                    <a:pt x="16768" y="30973"/>
                    <a:pt x="15690" y="31750"/>
                  </a:cubicBezTo>
                  <a:cubicBezTo>
                    <a:pt x="14963" y="32226"/>
                    <a:pt x="14186" y="32652"/>
                    <a:pt x="13409" y="33003"/>
                  </a:cubicBezTo>
                  <a:cubicBezTo>
                    <a:pt x="13131" y="33134"/>
                    <a:pt x="12878" y="33198"/>
                    <a:pt x="12641" y="33198"/>
                  </a:cubicBezTo>
                  <a:cubicBezTo>
                    <a:pt x="12194" y="33198"/>
                    <a:pt x="11806" y="32969"/>
                    <a:pt x="11429" y="32527"/>
                  </a:cubicBezTo>
                  <a:cubicBezTo>
                    <a:pt x="11103" y="32176"/>
                    <a:pt x="10828" y="31800"/>
                    <a:pt x="10552" y="31424"/>
                  </a:cubicBezTo>
                  <a:cubicBezTo>
                    <a:pt x="9926" y="30497"/>
                    <a:pt x="9249" y="29595"/>
                    <a:pt x="8647" y="28642"/>
                  </a:cubicBezTo>
                  <a:cubicBezTo>
                    <a:pt x="8096" y="27715"/>
                    <a:pt x="7645" y="26763"/>
                    <a:pt x="7144" y="25835"/>
                  </a:cubicBezTo>
                  <a:cubicBezTo>
                    <a:pt x="7018" y="25585"/>
                    <a:pt x="7018" y="25359"/>
                    <a:pt x="7144" y="25134"/>
                  </a:cubicBezTo>
                  <a:cubicBezTo>
                    <a:pt x="7319" y="24708"/>
                    <a:pt x="7494" y="24281"/>
                    <a:pt x="7670" y="23855"/>
                  </a:cubicBezTo>
                  <a:cubicBezTo>
                    <a:pt x="7770" y="23680"/>
                    <a:pt x="7870" y="23530"/>
                    <a:pt x="7946" y="23379"/>
                  </a:cubicBezTo>
                  <a:cubicBezTo>
                    <a:pt x="10373" y="24604"/>
                    <a:pt x="12735" y="25233"/>
                    <a:pt x="15037" y="25233"/>
                  </a:cubicBezTo>
                  <a:cubicBezTo>
                    <a:pt x="18059" y="25233"/>
                    <a:pt x="20979" y="24148"/>
                    <a:pt x="23810" y="21901"/>
                  </a:cubicBezTo>
                  <a:cubicBezTo>
                    <a:pt x="23911" y="21976"/>
                    <a:pt x="24011" y="22076"/>
                    <a:pt x="24111" y="22176"/>
                  </a:cubicBezTo>
                  <a:cubicBezTo>
                    <a:pt x="24186" y="22251"/>
                    <a:pt x="24261" y="22377"/>
                    <a:pt x="24287" y="22477"/>
                  </a:cubicBezTo>
                  <a:cubicBezTo>
                    <a:pt x="24863" y="23805"/>
                    <a:pt x="25515" y="25109"/>
                    <a:pt x="25941" y="26487"/>
                  </a:cubicBezTo>
                  <a:cubicBezTo>
                    <a:pt x="26918" y="29570"/>
                    <a:pt x="27645" y="32703"/>
                    <a:pt x="27921" y="35936"/>
                  </a:cubicBezTo>
                  <a:cubicBezTo>
                    <a:pt x="28046" y="37364"/>
                    <a:pt x="28071" y="38818"/>
                    <a:pt x="27870" y="40272"/>
                  </a:cubicBezTo>
                  <a:cubicBezTo>
                    <a:pt x="27845" y="40522"/>
                    <a:pt x="27845" y="40748"/>
                    <a:pt x="27845" y="40998"/>
                  </a:cubicBezTo>
                  <a:cubicBezTo>
                    <a:pt x="27845" y="41074"/>
                    <a:pt x="27946" y="41199"/>
                    <a:pt x="28021" y="41199"/>
                  </a:cubicBezTo>
                  <a:cubicBezTo>
                    <a:pt x="28121" y="41199"/>
                    <a:pt x="28246" y="41149"/>
                    <a:pt x="28322" y="41074"/>
                  </a:cubicBezTo>
                  <a:cubicBezTo>
                    <a:pt x="28372" y="40973"/>
                    <a:pt x="28397" y="40848"/>
                    <a:pt x="28397" y="40723"/>
                  </a:cubicBezTo>
                  <a:cubicBezTo>
                    <a:pt x="28472" y="40096"/>
                    <a:pt x="28547" y="39495"/>
                    <a:pt x="28572" y="38868"/>
                  </a:cubicBezTo>
                  <a:cubicBezTo>
                    <a:pt x="28647" y="36261"/>
                    <a:pt x="28347" y="33730"/>
                    <a:pt x="27745" y="31199"/>
                  </a:cubicBezTo>
                  <a:cubicBezTo>
                    <a:pt x="27169" y="28642"/>
                    <a:pt x="26642" y="26086"/>
                    <a:pt x="25490" y="23705"/>
                  </a:cubicBezTo>
                  <a:cubicBezTo>
                    <a:pt x="25464" y="23655"/>
                    <a:pt x="25490" y="23555"/>
                    <a:pt x="25464" y="23429"/>
                  </a:cubicBezTo>
                  <a:lnTo>
                    <a:pt x="25464" y="23429"/>
                  </a:lnTo>
                  <a:cubicBezTo>
                    <a:pt x="26116" y="23855"/>
                    <a:pt x="26693" y="24281"/>
                    <a:pt x="27294" y="24657"/>
                  </a:cubicBezTo>
                  <a:cubicBezTo>
                    <a:pt x="27645" y="24883"/>
                    <a:pt x="28046" y="25134"/>
                    <a:pt x="28447" y="25284"/>
                  </a:cubicBezTo>
                  <a:cubicBezTo>
                    <a:pt x="28812" y="25438"/>
                    <a:pt x="29172" y="25513"/>
                    <a:pt x="29518" y="25513"/>
                  </a:cubicBezTo>
                  <a:cubicBezTo>
                    <a:pt x="30241" y="25513"/>
                    <a:pt x="30904" y="25184"/>
                    <a:pt x="31429" y="24557"/>
                  </a:cubicBezTo>
                  <a:cubicBezTo>
                    <a:pt x="31655" y="24281"/>
                    <a:pt x="31855" y="23981"/>
                    <a:pt x="32031" y="23655"/>
                  </a:cubicBezTo>
                  <a:cubicBezTo>
                    <a:pt x="32983" y="21875"/>
                    <a:pt x="34061" y="20171"/>
                    <a:pt x="34788" y="18291"/>
                  </a:cubicBezTo>
                  <a:cubicBezTo>
                    <a:pt x="35064" y="17565"/>
                    <a:pt x="35414" y="16838"/>
                    <a:pt x="35715" y="16161"/>
                  </a:cubicBezTo>
                  <a:cubicBezTo>
                    <a:pt x="36392" y="15911"/>
                    <a:pt x="37018" y="15710"/>
                    <a:pt x="37645" y="15484"/>
                  </a:cubicBezTo>
                  <a:cubicBezTo>
                    <a:pt x="38096" y="15334"/>
                    <a:pt x="38522" y="15083"/>
                    <a:pt x="38798" y="14657"/>
                  </a:cubicBezTo>
                  <a:cubicBezTo>
                    <a:pt x="39174" y="14181"/>
                    <a:pt x="38948" y="13680"/>
                    <a:pt x="38347" y="13630"/>
                  </a:cubicBezTo>
                  <a:cubicBezTo>
                    <a:pt x="38314" y="13627"/>
                    <a:pt x="38280" y="13625"/>
                    <a:pt x="38247" y="13625"/>
                  </a:cubicBezTo>
                  <a:cubicBezTo>
                    <a:pt x="38024" y="13625"/>
                    <a:pt x="37791" y="13693"/>
                    <a:pt x="37595" y="13780"/>
                  </a:cubicBezTo>
                  <a:cubicBezTo>
                    <a:pt x="36793" y="14106"/>
                    <a:pt x="36141" y="14632"/>
                    <a:pt x="35515" y="15209"/>
                  </a:cubicBezTo>
                  <a:cubicBezTo>
                    <a:pt x="35439" y="15284"/>
                    <a:pt x="35364" y="15409"/>
                    <a:pt x="35339" y="15510"/>
                  </a:cubicBezTo>
                  <a:cubicBezTo>
                    <a:pt x="35038" y="16211"/>
                    <a:pt x="34763" y="16888"/>
                    <a:pt x="34462" y="17565"/>
                  </a:cubicBezTo>
                  <a:cubicBezTo>
                    <a:pt x="34136" y="18342"/>
                    <a:pt x="33835" y="19093"/>
                    <a:pt x="33460" y="19845"/>
                  </a:cubicBezTo>
                  <a:cubicBezTo>
                    <a:pt x="32983" y="20798"/>
                    <a:pt x="32457" y="21725"/>
                    <a:pt x="31931" y="22652"/>
                  </a:cubicBezTo>
                  <a:cubicBezTo>
                    <a:pt x="31680" y="23129"/>
                    <a:pt x="31379" y="23580"/>
                    <a:pt x="31079" y="24031"/>
                  </a:cubicBezTo>
                  <a:cubicBezTo>
                    <a:pt x="30803" y="24457"/>
                    <a:pt x="30427" y="24733"/>
                    <a:pt x="29951" y="24883"/>
                  </a:cubicBezTo>
                  <a:cubicBezTo>
                    <a:pt x="29773" y="24947"/>
                    <a:pt x="29602" y="24975"/>
                    <a:pt x="29435" y="24975"/>
                  </a:cubicBezTo>
                  <a:cubicBezTo>
                    <a:pt x="29016" y="24975"/>
                    <a:pt x="28631" y="24798"/>
                    <a:pt x="28272" y="24582"/>
                  </a:cubicBezTo>
                  <a:cubicBezTo>
                    <a:pt x="27369" y="24031"/>
                    <a:pt x="26492" y="23429"/>
                    <a:pt x="25615" y="22828"/>
                  </a:cubicBezTo>
                  <a:cubicBezTo>
                    <a:pt x="25289" y="22602"/>
                    <a:pt x="25013" y="22276"/>
                    <a:pt x="24738" y="22001"/>
                  </a:cubicBezTo>
                  <a:cubicBezTo>
                    <a:pt x="24562" y="21800"/>
                    <a:pt x="24462" y="21575"/>
                    <a:pt x="24312" y="21349"/>
                  </a:cubicBezTo>
                  <a:cubicBezTo>
                    <a:pt x="24487" y="21149"/>
                    <a:pt x="24612" y="20998"/>
                    <a:pt x="24738" y="20848"/>
                  </a:cubicBezTo>
                  <a:cubicBezTo>
                    <a:pt x="27419" y="17615"/>
                    <a:pt x="28347" y="13956"/>
                    <a:pt x="27294" y="9895"/>
                  </a:cubicBezTo>
                  <a:cubicBezTo>
                    <a:pt x="25760" y="3830"/>
                    <a:pt x="20142" y="0"/>
                    <a:pt x="14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0" name="Google Shape;2720;p59"/>
            <p:cNvSpPr/>
            <p:nvPr/>
          </p:nvSpPr>
          <p:spPr>
            <a:xfrm flipH="1">
              <a:off x="3386926" y="2000217"/>
              <a:ext cx="373915" cy="196681"/>
            </a:xfrm>
            <a:custGeom>
              <a:avLst/>
              <a:gdLst/>
              <a:ahLst/>
              <a:cxnLst/>
              <a:rect l="l" t="t" r="r" b="b"/>
              <a:pathLst>
                <a:path w="9825" h="5168" extrusionOk="0">
                  <a:moveTo>
                    <a:pt x="9562" y="1"/>
                  </a:moveTo>
                  <a:cubicBezTo>
                    <a:pt x="9557" y="1"/>
                    <a:pt x="9553" y="2"/>
                    <a:pt x="9549" y="4"/>
                  </a:cubicBezTo>
                  <a:cubicBezTo>
                    <a:pt x="9424" y="29"/>
                    <a:pt x="9299" y="129"/>
                    <a:pt x="9274" y="254"/>
                  </a:cubicBezTo>
                  <a:cubicBezTo>
                    <a:pt x="9223" y="455"/>
                    <a:pt x="9248" y="680"/>
                    <a:pt x="9223" y="906"/>
                  </a:cubicBezTo>
                  <a:cubicBezTo>
                    <a:pt x="9111" y="3145"/>
                    <a:pt x="7560" y="4604"/>
                    <a:pt x="5479" y="4604"/>
                  </a:cubicBezTo>
                  <a:cubicBezTo>
                    <a:pt x="5230" y="4604"/>
                    <a:pt x="4974" y="4583"/>
                    <a:pt x="4712" y="4540"/>
                  </a:cubicBezTo>
                  <a:cubicBezTo>
                    <a:pt x="3183" y="4290"/>
                    <a:pt x="1930" y="3538"/>
                    <a:pt x="827" y="2460"/>
                  </a:cubicBezTo>
                  <a:cubicBezTo>
                    <a:pt x="702" y="2335"/>
                    <a:pt x="577" y="2184"/>
                    <a:pt x="426" y="2084"/>
                  </a:cubicBezTo>
                  <a:cubicBezTo>
                    <a:pt x="389" y="2059"/>
                    <a:pt x="326" y="2046"/>
                    <a:pt x="267" y="2046"/>
                  </a:cubicBezTo>
                  <a:cubicBezTo>
                    <a:pt x="207" y="2046"/>
                    <a:pt x="151" y="2059"/>
                    <a:pt x="126" y="2084"/>
                  </a:cubicBezTo>
                  <a:cubicBezTo>
                    <a:pt x="50" y="2159"/>
                    <a:pt x="0" y="2310"/>
                    <a:pt x="50" y="2410"/>
                  </a:cubicBezTo>
                  <a:cubicBezTo>
                    <a:pt x="76" y="2535"/>
                    <a:pt x="176" y="2635"/>
                    <a:pt x="301" y="2736"/>
                  </a:cubicBezTo>
                  <a:cubicBezTo>
                    <a:pt x="727" y="3112"/>
                    <a:pt x="1153" y="3538"/>
                    <a:pt x="1629" y="3863"/>
                  </a:cubicBezTo>
                  <a:cubicBezTo>
                    <a:pt x="2731" y="4647"/>
                    <a:pt x="3953" y="5168"/>
                    <a:pt x="5341" y="5168"/>
                  </a:cubicBezTo>
                  <a:cubicBezTo>
                    <a:pt x="5374" y="5168"/>
                    <a:pt x="5406" y="5167"/>
                    <a:pt x="5439" y="5167"/>
                  </a:cubicBezTo>
                  <a:cubicBezTo>
                    <a:pt x="6817" y="5167"/>
                    <a:pt x="7920" y="4716"/>
                    <a:pt x="8722" y="3763"/>
                  </a:cubicBezTo>
                  <a:cubicBezTo>
                    <a:pt x="9524" y="2811"/>
                    <a:pt x="9825" y="1683"/>
                    <a:pt x="9825" y="455"/>
                  </a:cubicBezTo>
                  <a:cubicBezTo>
                    <a:pt x="9825" y="380"/>
                    <a:pt x="9825" y="279"/>
                    <a:pt x="9800" y="229"/>
                  </a:cubicBezTo>
                  <a:cubicBezTo>
                    <a:pt x="9730" y="137"/>
                    <a:pt x="9618" y="1"/>
                    <a:pt x="9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1" name="Google Shape;2721;p59"/>
            <p:cNvSpPr/>
            <p:nvPr/>
          </p:nvSpPr>
          <p:spPr>
            <a:xfrm flipH="1">
              <a:off x="3400249" y="1880146"/>
              <a:ext cx="57277" cy="73032"/>
            </a:xfrm>
            <a:custGeom>
              <a:avLst/>
              <a:gdLst/>
              <a:ahLst/>
              <a:cxnLst/>
              <a:rect l="l" t="t" r="r" b="b"/>
              <a:pathLst>
                <a:path w="1505" h="1919" extrusionOk="0">
                  <a:moveTo>
                    <a:pt x="827" y="1"/>
                  </a:moveTo>
                  <a:cubicBezTo>
                    <a:pt x="426" y="26"/>
                    <a:pt x="50" y="277"/>
                    <a:pt x="0" y="652"/>
                  </a:cubicBezTo>
                  <a:cubicBezTo>
                    <a:pt x="0" y="828"/>
                    <a:pt x="75" y="1028"/>
                    <a:pt x="151" y="1229"/>
                  </a:cubicBezTo>
                  <a:cubicBezTo>
                    <a:pt x="328" y="1672"/>
                    <a:pt x="583" y="1919"/>
                    <a:pt x="882" y="1919"/>
                  </a:cubicBezTo>
                  <a:cubicBezTo>
                    <a:pt x="921" y="1919"/>
                    <a:pt x="962" y="1914"/>
                    <a:pt x="1003" y="1906"/>
                  </a:cubicBezTo>
                  <a:cubicBezTo>
                    <a:pt x="1329" y="1830"/>
                    <a:pt x="1504" y="1505"/>
                    <a:pt x="1504" y="928"/>
                  </a:cubicBezTo>
                  <a:cubicBezTo>
                    <a:pt x="1504" y="878"/>
                    <a:pt x="1504" y="778"/>
                    <a:pt x="1479" y="678"/>
                  </a:cubicBezTo>
                  <a:cubicBezTo>
                    <a:pt x="1404" y="277"/>
                    <a:pt x="1153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2" name="Google Shape;2722;p59"/>
            <p:cNvSpPr/>
            <p:nvPr/>
          </p:nvSpPr>
          <p:spPr>
            <a:xfrm flipH="1">
              <a:off x="3784664" y="1950438"/>
              <a:ext cx="53433" cy="70521"/>
            </a:xfrm>
            <a:custGeom>
              <a:avLst/>
              <a:gdLst/>
              <a:ahLst/>
              <a:cxnLst/>
              <a:rect l="l" t="t" r="r" b="b"/>
              <a:pathLst>
                <a:path w="1404" h="1853" extrusionOk="0">
                  <a:moveTo>
                    <a:pt x="676" y="1"/>
                  </a:moveTo>
                  <a:cubicBezTo>
                    <a:pt x="644" y="1"/>
                    <a:pt x="611" y="3"/>
                    <a:pt x="577" y="8"/>
                  </a:cubicBezTo>
                  <a:cubicBezTo>
                    <a:pt x="276" y="59"/>
                    <a:pt x="151" y="309"/>
                    <a:pt x="50" y="585"/>
                  </a:cubicBezTo>
                  <a:cubicBezTo>
                    <a:pt x="25" y="685"/>
                    <a:pt x="25" y="785"/>
                    <a:pt x="0" y="986"/>
                  </a:cubicBezTo>
                  <a:cubicBezTo>
                    <a:pt x="50" y="1111"/>
                    <a:pt x="100" y="1362"/>
                    <a:pt x="226" y="1562"/>
                  </a:cubicBezTo>
                  <a:cubicBezTo>
                    <a:pt x="367" y="1765"/>
                    <a:pt x="558" y="1853"/>
                    <a:pt x="785" y="1853"/>
                  </a:cubicBezTo>
                  <a:cubicBezTo>
                    <a:pt x="839" y="1853"/>
                    <a:pt x="895" y="1848"/>
                    <a:pt x="953" y="1838"/>
                  </a:cubicBezTo>
                  <a:cubicBezTo>
                    <a:pt x="1278" y="1788"/>
                    <a:pt x="1404" y="1537"/>
                    <a:pt x="1404" y="1287"/>
                  </a:cubicBezTo>
                  <a:cubicBezTo>
                    <a:pt x="1404" y="986"/>
                    <a:pt x="1354" y="685"/>
                    <a:pt x="1253" y="410"/>
                  </a:cubicBezTo>
                  <a:cubicBezTo>
                    <a:pt x="1164" y="185"/>
                    <a:pt x="953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1319963" y="1136840"/>
            <a:ext cx="6522239" cy="1103877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2"/>
          <a:stretch>
            <a:fillRect/>
          </a:stretch>
        </p:blipFill>
        <p:spPr>
          <a:xfrm>
            <a:off x="1319963" y="2557302"/>
            <a:ext cx="6522239" cy="1174809"/>
          </a:xfrm>
          <a:prstGeom prst="rect">
            <a:avLst/>
          </a:prstGeom>
        </p:spPr>
      </p:pic>
      <p:sp>
        <p:nvSpPr>
          <p:cNvPr id="22" name="Google Shape;2294;p48"/>
          <p:cNvSpPr/>
          <p:nvPr/>
        </p:nvSpPr>
        <p:spPr>
          <a:xfrm>
            <a:off x="2038611" y="3917800"/>
            <a:ext cx="4905867" cy="84295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bài viết tiêu biểu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815;p40"/>
          <p:cNvSpPr txBox="1"/>
          <p:nvPr/>
        </p:nvSpPr>
        <p:spPr>
          <a:xfrm>
            <a:off x="1152525" y="123825"/>
            <a:ext cx="6790690" cy="746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14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Nhu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cầu</a:t>
            </a:r>
            <a:endParaRPr lang="vi-V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1815;p40"/>
          <p:cNvSpPr txBox="1"/>
          <p:nvPr/>
        </p:nvSpPr>
        <p:spPr>
          <a:xfrm>
            <a:off x="230506" y="1066164"/>
            <a:ext cx="8419224" cy="380239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14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9144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Nhu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cầu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làm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đẹp</a:t>
            </a:r>
            <a:endParaRPr lang="en-US" sz="2800" dirty="0" smtClean="0">
              <a:latin typeface="Gill Sans MT" panose="020B0502020104020203" pitchFamily="34" charset="0"/>
              <a:cs typeface="Times New Roman" panose="02020603050405020304" pitchFamily="18" charset="0"/>
              <a:sym typeface="+mn-ea"/>
            </a:endParaRPr>
          </a:p>
          <a:p>
            <a:pPr marL="9144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Nhu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cầu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tư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vấn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hướng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dẫn</a:t>
            </a:r>
            <a:endParaRPr lang="en-US" sz="2800" dirty="0" smtClean="0">
              <a:latin typeface="Gill Sans MT" panose="020B0502020104020203" pitchFamily="34" charset="0"/>
              <a:cs typeface="Times New Roman" panose="02020603050405020304" pitchFamily="18" charset="0"/>
              <a:sym typeface="+mn-ea"/>
            </a:endParaRPr>
          </a:p>
          <a:p>
            <a:pPr marL="9144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Nhu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cầu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sự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tin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cậy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an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toàn</a:t>
            </a:r>
            <a:endParaRPr lang="en-US" sz="2800" dirty="0" smtClean="0">
              <a:latin typeface="Gill Sans MT" panose="020B0502020104020203" pitchFamily="34" charset="0"/>
              <a:cs typeface="Times New Roman" panose="02020603050405020304" pitchFamily="18" charset="0"/>
              <a:sym typeface="+mn-ea"/>
            </a:endParaRPr>
          </a:p>
          <a:p>
            <a:pPr marL="9144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Nhu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cầu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ưu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đãi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khuyến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mãi</a:t>
            </a:r>
            <a:endParaRPr lang="en-US" sz="2800" dirty="0" smtClean="0">
              <a:latin typeface="Gill Sans MT" panose="020B0502020104020203" pitchFamily="34" charset="0"/>
              <a:cs typeface="Times New Roman" panose="02020603050405020304" pitchFamily="18" charset="0"/>
              <a:sym typeface="+mn-ea"/>
            </a:endParaRPr>
          </a:p>
          <a:p>
            <a:pPr marL="9144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Nhu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cầu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tương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tác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kết</a:t>
            </a:r>
            <a:r>
              <a:rPr lang="en-US" sz="2800" dirty="0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dirty="0" err="1" smtClean="0">
                <a:latin typeface="Gill Sans MT" panose="020B0502020104020203" pitchFamily="34" charset="0"/>
                <a:cs typeface="Times New Roman" panose="02020603050405020304" pitchFamily="18" charset="0"/>
                <a:sym typeface="+mn-ea"/>
              </a:rPr>
              <a:t>nối</a:t>
            </a:r>
            <a:endParaRPr lang="vi-VN" sz="28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marR="0" indent="27432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2800" dirty="0">
              <a:latin typeface="Gill Sans MT" panose="020B0502020104020203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69" name="Google Shape;1969;p42"/>
          <p:cNvSpPr/>
          <p:nvPr/>
        </p:nvSpPr>
        <p:spPr>
          <a:xfrm>
            <a:off x="7613375" y="3538545"/>
            <a:ext cx="1346835" cy="1467485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2704;p59"/>
          <p:cNvGrpSpPr/>
          <p:nvPr/>
        </p:nvGrpSpPr>
        <p:grpSpPr>
          <a:xfrm>
            <a:off x="7794349" y="3758581"/>
            <a:ext cx="984885" cy="1109980"/>
            <a:chOff x="3112575" y="3748373"/>
            <a:chExt cx="1091842" cy="1336255"/>
          </a:xfrm>
        </p:grpSpPr>
        <p:sp>
          <p:nvSpPr>
            <p:cNvPr id="18" name="Google Shape;2705;p59"/>
            <p:cNvSpPr/>
            <p:nvPr/>
          </p:nvSpPr>
          <p:spPr>
            <a:xfrm>
              <a:off x="3329491" y="4445237"/>
              <a:ext cx="810154" cy="639392"/>
            </a:xfrm>
            <a:custGeom>
              <a:avLst/>
              <a:gdLst/>
              <a:ahLst/>
              <a:cxnLst/>
              <a:rect l="l" t="t" r="r" b="b"/>
              <a:pathLst>
                <a:path w="25088" h="19800" extrusionOk="0">
                  <a:moveTo>
                    <a:pt x="18647" y="0"/>
                  </a:moveTo>
                  <a:cubicBezTo>
                    <a:pt x="18421" y="276"/>
                    <a:pt x="18171" y="551"/>
                    <a:pt x="17920" y="777"/>
                  </a:cubicBezTo>
                  <a:cubicBezTo>
                    <a:pt x="17970" y="852"/>
                    <a:pt x="18020" y="927"/>
                    <a:pt x="18121" y="1003"/>
                  </a:cubicBezTo>
                  <a:lnTo>
                    <a:pt x="18822" y="1504"/>
                  </a:lnTo>
                  <a:lnTo>
                    <a:pt x="17419" y="1178"/>
                  </a:lnTo>
                  <a:cubicBezTo>
                    <a:pt x="16968" y="1529"/>
                    <a:pt x="16491" y="1805"/>
                    <a:pt x="16015" y="2005"/>
                  </a:cubicBezTo>
                  <a:cubicBezTo>
                    <a:pt x="16040" y="2005"/>
                    <a:pt x="16040" y="2005"/>
                    <a:pt x="16040" y="2030"/>
                  </a:cubicBezTo>
                  <a:lnTo>
                    <a:pt x="17444" y="2832"/>
                  </a:lnTo>
                  <a:lnTo>
                    <a:pt x="17444" y="2832"/>
                  </a:lnTo>
                  <a:lnTo>
                    <a:pt x="15238" y="2306"/>
                  </a:lnTo>
                  <a:cubicBezTo>
                    <a:pt x="14436" y="2582"/>
                    <a:pt x="13584" y="2707"/>
                    <a:pt x="12682" y="2757"/>
                  </a:cubicBezTo>
                  <a:cubicBezTo>
                    <a:pt x="12732" y="2807"/>
                    <a:pt x="12807" y="2882"/>
                    <a:pt x="12907" y="2907"/>
                  </a:cubicBezTo>
                  <a:lnTo>
                    <a:pt x="14587" y="3659"/>
                  </a:lnTo>
                  <a:lnTo>
                    <a:pt x="14587" y="3659"/>
                  </a:lnTo>
                  <a:lnTo>
                    <a:pt x="11354" y="2782"/>
                  </a:lnTo>
                  <a:lnTo>
                    <a:pt x="6993" y="2782"/>
                  </a:lnTo>
                  <a:cubicBezTo>
                    <a:pt x="6667" y="2782"/>
                    <a:pt x="6366" y="2732"/>
                    <a:pt x="6040" y="2682"/>
                  </a:cubicBezTo>
                  <a:lnTo>
                    <a:pt x="6040" y="2682"/>
                  </a:lnTo>
                  <a:cubicBezTo>
                    <a:pt x="7444" y="3158"/>
                    <a:pt x="9198" y="3684"/>
                    <a:pt x="10501" y="4311"/>
                  </a:cubicBezTo>
                  <a:cubicBezTo>
                    <a:pt x="7745" y="3233"/>
                    <a:pt x="4637" y="2607"/>
                    <a:pt x="4461" y="2506"/>
                  </a:cubicBezTo>
                  <a:lnTo>
                    <a:pt x="4436" y="2531"/>
                  </a:lnTo>
                  <a:cubicBezTo>
                    <a:pt x="4249" y="2448"/>
                    <a:pt x="4096" y="2404"/>
                    <a:pt x="3963" y="2404"/>
                  </a:cubicBezTo>
                  <a:cubicBezTo>
                    <a:pt x="3777" y="2404"/>
                    <a:pt x="3630" y="2491"/>
                    <a:pt x="3484" y="2682"/>
                  </a:cubicBezTo>
                  <a:cubicBezTo>
                    <a:pt x="3258" y="2932"/>
                    <a:pt x="3359" y="3283"/>
                    <a:pt x="3684" y="3459"/>
                  </a:cubicBezTo>
                  <a:cubicBezTo>
                    <a:pt x="3760" y="3509"/>
                    <a:pt x="6767" y="4411"/>
                    <a:pt x="9549" y="5865"/>
                  </a:cubicBezTo>
                  <a:lnTo>
                    <a:pt x="3735" y="3935"/>
                  </a:lnTo>
                  <a:cubicBezTo>
                    <a:pt x="3630" y="3887"/>
                    <a:pt x="3518" y="3864"/>
                    <a:pt x="3407" y="3864"/>
                  </a:cubicBezTo>
                  <a:cubicBezTo>
                    <a:pt x="3172" y="3864"/>
                    <a:pt x="2943" y="3965"/>
                    <a:pt x="2807" y="4135"/>
                  </a:cubicBezTo>
                  <a:cubicBezTo>
                    <a:pt x="2607" y="4386"/>
                    <a:pt x="2707" y="4712"/>
                    <a:pt x="3008" y="4887"/>
                  </a:cubicBezTo>
                  <a:lnTo>
                    <a:pt x="13033" y="9699"/>
                  </a:lnTo>
                  <a:lnTo>
                    <a:pt x="2958" y="5890"/>
                  </a:lnTo>
                  <a:cubicBezTo>
                    <a:pt x="2846" y="5850"/>
                    <a:pt x="2729" y="5830"/>
                    <a:pt x="2615" y="5830"/>
                  </a:cubicBezTo>
                  <a:cubicBezTo>
                    <a:pt x="2371" y="5830"/>
                    <a:pt x="2142" y="5920"/>
                    <a:pt x="2005" y="6090"/>
                  </a:cubicBezTo>
                  <a:cubicBezTo>
                    <a:pt x="1805" y="6366"/>
                    <a:pt x="1905" y="6692"/>
                    <a:pt x="2206" y="6867"/>
                  </a:cubicBezTo>
                  <a:lnTo>
                    <a:pt x="13459" y="12281"/>
                  </a:lnTo>
                  <a:lnTo>
                    <a:pt x="2782" y="7744"/>
                  </a:lnTo>
                  <a:cubicBezTo>
                    <a:pt x="2670" y="7696"/>
                    <a:pt x="2552" y="7674"/>
                    <a:pt x="2438" y="7674"/>
                  </a:cubicBezTo>
                  <a:cubicBezTo>
                    <a:pt x="2195" y="7674"/>
                    <a:pt x="1966" y="7775"/>
                    <a:pt x="1830" y="7945"/>
                  </a:cubicBezTo>
                  <a:cubicBezTo>
                    <a:pt x="1654" y="8196"/>
                    <a:pt x="1755" y="8547"/>
                    <a:pt x="2055" y="8697"/>
                  </a:cubicBezTo>
                  <a:lnTo>
                    <a:pt x="9073" y="12406"/>
                  </a:lnTo>
                  <a:lnTo>
                    <a:pt x="9073" y="12406"/>
                  </a:lnTo>
                  <a:lnTo>
                    <a:pt x="2331" y="9499"/>
                  </a:lnTo>
                  <a:cubicBezTo>
                    <a:pt x="2227" y="9459"/>
                    <a:pt x="2116" y="9439"/>
                    <a:pt x="2005" y="9439"/>
                  </a:cubicBezTo>
                  <a:cubicBezTo>
                    <a:pt x="1770" y="9439"/>
                    <a:pt x="1540" y="9529"/>
                    <a:pt x="1404" y="9699"/>
                  </a:cubicBezTo>
                  <a:cubicBezTo>
                    <a:pt x="1203" y="9975"/>
                    <a:pt x="1303" y="10301"/>
                    <a:pt x="1604" y="10476"/>
                  </a:cubicBezTo>
                  <a:lnTo>
                    <a:pt x="9349" y="14887"/>
                  </a:lnTo>
                  <a:lnTo>
                    <a:pt x="1629" y="11704"/>
                  </a:lnTo>
                  <a:cubicBezTo>
                    <a:pt x="1517" y="11664"/>
                    <a:pt x="1400" y="11645"/>
                    <a:pt x="1287" y="11645"/>
                  </a:cubicBezTo>
                  <a:cubicBezTo>
                    <a:pt x="1046" y="11645"/>
                    <a:pt x="821" y="11734"/>
                    <a:pt x="702" y="11905"/>
                  </a:cubicBezTo>
                  <a:cubicBezTo>
                    <a:pt x="501" y="12181"/>
                    <a:pt x="602" y="12506"/>
                    <a:pt x="902" y="12682"/>
                  </a:cubicBezTo>
                  <a:lnTo>
                    <a:pt x="6316" y="15740"/>
                  </a:lnTo>
                  <a:lnTo>
                    <a:pt x="1429" y="13885"/>
                  </a:lnTo>
                  <a:cubicBezTo>
                    <a:pt x="1336" y="13856"/>
                    <a:pt x="1236" y="13842"/>
                    <a:pt x="1138" y="13842"/>
                  </a:cubicBezTo>
                  <a:cubicBezTo>
                    <a:pt x="892" y="13842"/>
                    <a:pt x="652" y="13931"/>
                    <a:pt x="526" y="14110"/>
                  </a:cubicBezTo>
                  <a:cubicBezTo>
                    <a:pt x="326" y="14361"/>
                    <a:pt x="426" y="14687"/>
                    <a:pt x="702" y="14862"/>
                  </a:cubicBezTo>
                  <a:lnTo>
                    <a:pt x="3735" y="16667"/>
                  </a:lnTo>
                  <a:lnTo>
                    <a:pt x="1053" y="15740"/>
                  </a:lnTo>
                  <a:cubicBezTo>
                    <a:pt x="958" y="15703"/>
                    <a:pt x="858" y="15686"/>
                    <a:pt x="761" y="15686"/>
                  </a:cubicBezTo>
                  <a:cubicBezTo>
                    <a:pt x="525" y="15686"/>
                    <a:pt x="300" y="15788"/>
                    <a:pt x="176" y="15965"/>
                  </a:cubicBezTo>
                  <a:cubicBezTo>
                    <a:pt x="0" y="16191"/>
                    <a:pt x="50" y="16516"/>
                    <a:pt x="326" y="16692"/>
                  </a:cubicBezTo>
                  <a:lnTo>
                    <a:pt x="1454" y="17444"/>
                  </a:lnTo>
                  <a:lnTo>
                    <a:pt x="1203" y="17369"/>
                  </a:lnTo>
                  <a:cubicBezTo>
                    <a:pt x="1113" y="17339"/>
                    <a:pt x="1021" y="17324"/>
                    <a:pt x="931" y="17324"/>
                  </a:cubicBezTo>
                  <a:cubicBezTo>
                    <a:pt x="719" y="17324"/>
                    <a:pt x="517" y="17403"/>
                    <a:pt x="376" y="17544"/>
                  </a:cubicBezTo>
                  <a:cubicBezTo>
                    <a:pt x="201" y="17770"/>
                    <a:pt x="201" y="18045"/>
                    <a:pt x="401" y="18246"/>
                  </a:cubicBezTo>
                  <a:lnTo>
                    <a:pt x="1554" y="19374"/>
                  </a:lnTo>
                  <a:cubicBezTo>
                    <a:pt x="1679" y="19513"/>
                    <a:pt x="1874" y="19582"/>
                    <a:pt x="2074" y="19582"/>
                  </a:cubicBezTo>
                  <a:cubicBezTo>
                    <a:pt x="2234" y="19582"/>
                    <a:pt x="2398" y="19538"/>
                    <a:pt x="2531" y="19449"/>
                  </a:cubicBezTo>
                  <a:cubicBezTo>
                    <a:pt x="2682" y="19349"/>
                    <a:pt x="2782" y="19223"/>
                    <a:pt x="2782" y="19073"/>
                  </a:cubicBezTo>
                  <a:lnTo>
                    <a:pt x="5013" y="19750"/>
                  </a:lnTo>
                  <a:cubicBezTo>
                    <a:pt x="5088" y="19775"/>
                    <a:pt x="5188" y="19800"/>
                    <a:pt x="5263" y="19800"/>
                  </a:cubicBezTo>
                  <a:cubicBezTo>
                    <a:pt x="5514" y="19800"/>
                    <a:pt x="5740" y="19699"/>
                    <a:pt x="5865" y="19524"/>
                  </a:cubicBezTo>
                  <a:cubicBezTo>
                    <a:pt x="6040" y="19273"/>
                    <a:pt x="5965" y="18973"/>
                    <a:pt x="5714" y="18797"/>
                  </a:cubicBezTo>
                  <a:lnTo>
                    <a:pt x="5088" y="18396"/>
                  </a:lnTo>
                  <a:lnTo>
                    <a:pt x="8772" y="19674"/>
                  </a:lnTo>
                  <a:cubicBezTo>
                    <a:pt x="8867" y="19711"/>
                    <a:pt x="8967" y="19728"/>
                    <a:pt x="9064" y="19728"/>
                  </a:cubicBezTo>
                  <a:cubicBezTo>
                    <a:pt x="9300" y="19728"/>
                    <a:pt x="9525" y="19626"/>
                    <a:pt x="9649" y="19449"/>
                  </a:cubicBezTo>
                  <a:cubicBezTo>
                    <a:pt x="9850" y="19198"/>
                    <a:pt x="9750" y="18872"/>
                    <a:pt x="9474" y="18697"/>
                  </a:cubicBezTo>
                  <a:lnTo>
                    <a:pt x="7068" y="17268"/>
                  </a:lnTo>
                  <a:lnTo>
                    <a:pt x="7068" y="17268"/>
                  </a:lnTo>
                  <a:lnTo>
                    <a:pt x="12958" y="19474"/>
                  </a:lnTo>
                  <a:cubicBezTo>
                    <a:pt x="13053" y="19510"/>
                    <a:pt x="13154" y="19528"/>
                    <a:pt x="13255" y="19528"/>
                  </a:cubicBezTo>
                  <a:cubicBezTo>
                    <a:pt x="13498" y="19528"/>
                    <a:pt x="13736" y="19426"/>
                    <a:pt x="13860" y="19248"/>
                  </a:cubicBezTo>
                  <a:cubicBezTo>
                    <a:pt x="14060" y="18998"/>
                    <a:pt x="13960" y="18672"/>
                    <a:pt x="13659" y="18496"/>
                  </a:cubicBezTo>
                  <a:lnTo>
                    <a:pt x="9900" y="16366"/>
                  </a:lnTo>
                  <a:lnTo>
                    <a:pt x="17444" y="19474"/>
                  </a:lnTo>
                  <a:cubicBezTo>
                    <a:pt x="17546" y="19513"/>
                    <a:pt x="17655" y="19533"/>
                    <a:pt x="17762" y="19533"/>
                  </a:cubicBezTo>
                  <a:cubicBezTo>
                    <a:pt x="17998" y="19533"/>
                    <a:pt x="18226" y="19438"/>
                    <a:pt x="18346" y="19248"/>
                  </a:cubicBezTo>
                  <a:cubicBezTo>
                    <a:pt x="18547" y="18998"/>
                    <a:pt x="18471" y="18672"/>
                    <a:pt x="18171" y="18496"/>
                  </a:cubicBezTo>
                  <a:lnTo>
                    <a:pt x="11454" y="14687"/>
                  </a:lnTo>
                  <a:lnTo>
                    <a:pt x="22256" y="19298"/>
                  </a:lnTo>
                  <a:cubicBezTo>
                    <a:pt x="22360" y="19347"/>
                    <a:pt x="22473" y="19369"/>
                    <a:pt x="22583" y="19369"/>
                  </a:cubicBezTo>
                  <a:cubicBezTo>
                    <a:pt x="22818" y="19369"/>
                    <a:pt x="23047" y="19268"/>
                    <a:pt x="23183" y="19098"/>
                  </a:cubicBezTo>
                  <a:cubicBezTo>
                    <a:pt x="23384" y="18822"/>
                    <a:pt x="23283" y="18496"/>
                    <a:pt x="22958" y="18321"/>
                  </a:cubicBezTo>
                  <a:lnTo>
                    <a:pt x="15765" y="14562"/>
                  </a:lnTo>
                  <a:lnTo>
                    <a:pt x="15765" y="14562"/>
                  </a:lnTo>
                  <a:lnTo>
                    <a:pt x="24161" y="18146"/>
                  </a:lnTo>
                  <a:cubicBezTo>
                    <a:pt x="24311" y="18196"/>
                    <a:pt x="24461" y="18196"/>
                    <a:pt x="24612" y="18196"/>
                  </a:cubicBezTo>
                  <a:cubicBezTo>
                    <a:pt x="24587" y="17795"/>
                    <a:pt x="24587" y="17394"/>
                    <a:pt x="24587" y="16993"/>
                  </a:cubicBezTo>
                  <a:lnTo>
                    <a:pt x="15790" y="12206"/>
                  </a:lnTo>
                  <a:lnTo>
                    <a:pt x="15790" y="12206"/>
                  </a:lnTo>
                  <a:lnTo>
                    <a:pt x="24411" y="15965"/>
                  </a:lnTo>
                  <a:cubicBezTo>
                    <a:pt x="24461" y="15990"/>
                    <a:pt x="24512" y="16015"/>
                    <a:pt x="24587" y="16015"/>
                  </a:cubicBezTo>
                  <a:cubicBezTo>
                    <a:pt x="24612" y="15589"/>
                    <a:pt x="24662" y="15188"/>
                    <a:pt x="24737" y="14787"/>
                  </a:cubicBezTo>
                  <a:lnTo>
                    <a:pt x="16266" y="10125"/>
                  </a:lnTo>
                  <a:lnTo>
                    <a:pt x="23960" y="13509"/>
                  </a:lnTo>
                  <a:cubicBezTo>
                    <a:pt x="24065" y="13557"/>
                    <a:pt x="24179" y="13580"/>
                    <a:pt x="24293" y="13580"/>
                  </a:cubicBezTo>
                  <a:cubicBezTo>
                    <a:pt x="24533" y="13580"/>
                    <a:pt x="24768" y="13479"/>
                    <a:pt x="24888" y="13308"/>
                  </a:cubicBezTo>
                  <a:cubicBezTo>
                    <a:pt x="25088" y="13033"/>
                    <a:pt x="24988" y="12707"/>
                    <a:pt x="24687" y="12531"/>
                  </a:cubicBezTo>
                  <a:lnTo>
                    <a:pt x="14161" y="6968"/>
                  </a:lnTo>
                  <a:lnTo>
                    <a:pt x="14161" y="6968"/>
                  </a:lnTo>
                  <a:cubicBezTo>
                    <a:pt x="16065" y="7694"/>
                    <a:pt x="18321" y="8572"/>
                    <a:pt x="21053" y="9599"/>
                  </a:cubicBezTo>
                  <a:cubicBezTo>
                    <a:pt x="22456" y="10151"/>
                    <a:pt x="23384" y="10501"/>
                    <a:pt x="23459" y="10526"/>
                  </a:cubicBezTo>
                  <a:cubicBezTo>
                    <a:pt x="23556" y="10571"/>
                    <a:pt x="23661" y="10591"/>
                    <a:pt x="23766" y="10591"/>
                  </a:cubicBezTo>
                  <a:cubicBezTo>
                    <a:pt x="24016" y="10591"/>
                    <a:pt x="24263" y="10477"/>
                    <a:pt x="24386" y="10301"/>
                  </a:cubicBezTo>
                  <a:cubicBezTo>
                    <a:pt x="24612" y="9950"/>
                    <a:pt x="24512" y="9775"/>
                    <a:pt x="24086" y="9524"/>
                  </a:cubicBezTo>
                  <a:cubicBezTo>
                    <a:pt x="24086" y="9524"/>
                    <a:pt x="24060" y="9499"/>
                    <a:pt x="24010" y="9499"/>
                  </a:cubicBezTo>
                  <a:cubicBezTo>
                    <a:pt x="23835" y="9399"/>
                    <a:pt x="23634" y="9298"/>
                    <a:pt x="23359" y="9173"/>
                  </a:cubicBezTo>
                  <a:lnTo>
                    <a:pt x="21329" y="8196"/>
                  </a:lnTo>
                  <a:cubicBezTo>
                    <a:pt x="19649" y="7394"/>
                    <a:pt x="17419" y="6316"/>
                    <a:pt x="15188" y="5238"/>
                  </a:cubicBezTo>
                  <a:lnTo>
                    <a:pt x="14161" y="4737"/>
                  </a:lnTo>
                  <a:lnTo>
                    <a:pt x="22958" y="7469"/>
                  </a:lnTo>
                  <a:cubicBezTo>
                    <a:pt x="23045" y="7502"/>
                    <a:pt x="23138" y="7518"/>
                    <a:pt x="23230" y="7518"/>
                  </a:cubicBezTo>
                  <a:cubicBezTo>
                    <a:pt x="23480" y="7518"/>
                    <a:pt x="23725" y="7402"/>
                    <a:pt x="23835" y="7218"/>
                  </a:cubicBezTo>
                  <a:cubicBezTo>
                    <a:pt x="24010" y="6942"/>
                    <a:pt x="23885" y="6617"/>
                    <a:pt x="23584" y="6466"/>
                  </a:cubicBezTo>
                  <a:lnTo>
                    <a:pt x="19173" y="4562"/>
                  </a:lnTo>
                  <a:lnTo>
                    <a:pt x="22106" y="5288"/>
                  </a:lnTo>
                  <a:cubicBezTo>
                    <a:pt x="22182" y="5312"/>
                    <a:pt x="22260" y="5323"/>
                    <a:pt x="22336" y="5323"/>
                  </a:cubicBezTo>
                  <a:cubicBezTo>
                    <a:pt x="22586" y="5323"/>
                    <a:pt x="22823" y="5205"/>
                    <a:pt x="22958" y="5013"/>
                  </a:cubicBezTo>
                  <a:cubicBezTo>
                    <a:pt x="23108" y="4762"/>
                    <a:pt x="23033" y="4461"/>
                    <a:pt x="22757" y="4311"/>
                  </a:cubicBezTo>
                  <a:lnTo>
                    <a:pt x="20376" y="2907"/>
                  </a:lnTo>
                  <a:lnTo>
                    <a:pt x="21880" y="3233"/>
                  </a:lnTo>
                  <a:cubicBezTo>
                    <a:pt x="21951" y="3250"/>
                    <a:pt x="22022" y="3258"/>
                    <a:pt x="22091" y="3258"/>
                  </a:cubicBezTo>
                  <a:cubicBezTo>
                    <a:pt x="22339" y="3258"/>
                    <a:pt x="22564" y="3154"/>
                    <a:pt x="22682" y="2958"/>
                  </a:cubicBezTo>
                  <a:cubicBezTo>
                    <a:pt x="22832" y="2732"/>
                    <a:pt x="22782" y="2431"/>
                    <a:pt x="22532" y="2281"/>
                  </a:cubicBezTo>
                  <a:lnTo>
                    <a:pt x="21128" y="1303"/>
                  </a:lnTo>
                  <a:cubicBezTo>
                    <a:pt x="21329" y="1228"/>
                    <a:pt x="21504" y="1053"/>
                    <a:pt x="21529" y="852"/>
                  </a:cubicBezTo>
                  <a:cubicBezTo>
                    <a:pt x="21579" y="551"/>
                    <a:pt x="21329" y="276"/>
                    <a:pt x="20928" y="226"/>
                  </a:cubicBezTo>
                  <a:lnTo>
                    <a:pt x="18672" y="0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2706;p59"/>
            <p:cNvSpPr/>
            <p:nvPr/>
          </p:nvSpPr>
          <p:spPr>
            <a:xfrm>
              <a:off x="3112575" y="3748373"/>
              <a:ext cx="1091842" cy="1292540"/>
            </a:xfrm>
            <a:custGeom>
              <a:avLst/>
              <a:gdLst/>
              <a:ahLst/>
              <a:cxnLst/>
              <a:rect l="l" t="t" r="r" b="b"/>
              <a:pathLst>
                <a:path w="33811" h="40026" extrusionOk="0">
                  <a:moveTo>
                    <a:pt x="32181" y="3835"/>
                  </a:moveTo>
                  <a:lnTo>
                    <a:pt x="32181" y="3835"/>
                  </a:lnTo>
                  <a:cubicBezTo>
                    <a:pt x="32808" y="4361"/>
                    <a:pt x="32432" y="5063"/>
                    <a:pt x="32482" y="5664"/>
                  </a:cubicBezTo>
                  <a:cubicBezTo>
                    <a:pt x="31830" y="5088"/>
                    <a:pt x="31705" y="4361"/>
                    <a:pt x="32181" y="3835"/>
                  </a:cubicBezTo>
                  <a:close/>
                  <a:moveTo>
                    <a:pt x="1604" y="3308"/>
                  </a:moveTo>
                  <a:lnTo>
                    <a:pt x="1604" y="3308"/>
                  </a:lnTo>
                  <a:cubicBezTo>
                    <a:pt x="1880" y="4186"/>
                    <a:pt x="1604" y="5063"/>
                    <a:pt x="702" y="6015"/>
                  </a:cubicBezTo>
                  <a:cubicBezTo>
                    <a:pt x="677" y="5188"/>
                    <a:pt x="827" y="4461"/>
                    <a:pt x="1128" y="3785"/>
                  </a:cubicBezTo>
                  <a:cubicBezTo>
                    <a:pt x="1228" y="3559"/>
                    <a:pt x="1329" y="3333"/>
                    <a:pt x="1604" y="3308"/>
                  </a:cubicBezTo>
                  <a:close/>
                  <a:moveTo>
                    <a:pt x="17053" y="579"/>
                  </a:moveTo>
                  <a:cubicBezTo>
                    <a:pt x="20009" y="579"/>
                    <a:pt x="22969" y="1570"/>
                    <a:pt x="25339" y="3534"/>
                  </a:cubicBezTo>
                  <a:cubicBezTo>
                    <a:pt x="31304" y="8521"/>
                    <a:pt x="31003" y="17519"/>
                    <a:pt x="24637" y="21980"/>
                  </a:cubicBezTo>
                  <a:cubicBezTo>
                    <a:pt x="22291" y="23623"/>
                    <a:pt x="19816" y="24441"/>
                    <a:pt x="17267" y="24441"/>
                  </a:cubicBezTo>
                  <a:cubicBezTo>
                    <a:pt x="15460" y="24441"/>
                    <a:pt x="13616" y="24030"/>
                    <a:pt x="11755" y="23208"/>
                  </a:cubicBezTo>
                  <a:cubicBezTo>
                    <a:pt x="8246" y="21679"/>
                    <a:pt x="5915" y="19048"/>
                    <a:pt x="4938" y="15313"/>
                  </a:cubicBezTo>
                  <a:cubicBezTo>
                    <a:pt x="4687" y="14386"/>
                    <a:pt x="4612" y="13434"/>
                    <a:pt x="4512" y="12857"/>
                  </a:cubicBezTo>
                  <a:cubicBezTo>
                    <a:pt x="4637" y="8772"/>
                    <a:pt x="6091" y="5739"/>
                    <a:pt x="8948" y="3434"/>
                  </a:cubicBezTo>
                  <a:cubicBezTo>
                    <a:pt x="11277" y="1526"/>
                    <a:pt x="14164" y="579"/>
                    <a:pt x="17053" y="579"/>
                  </a:cubicBezTo>
                  <a:close/>
                  <a:moveTo>
                    <a:pt x="17029" y="0"/>
                  </a:moveTo>
                  <a:cubicBezTo>
                    <a:pt x="13620" y="0"/>
                    <a:pt x="10190" y="1264"/>
                    <a:pt x="7569" y="3885"/>
                  </a:cubicBezTo>
                  <a:cubicBezTo>
                    <a:pt x="4512" y="6967"/>
                    <a:pt x="3359" y="10752"/>
                    <a:pt x="4261" y="15013"/>
                  </a:cubicBezTo>
                  <a:cubicBezTo>
                    <a:pt x="4988" y="18471"/>
                    <a:pt x="6993" y="21078"/>
                    <a:pt x="9950" y="22958"/>
                  </a:cubicBezTo>
                  <a:cubicBezTo>
                    <a:pt x="10126" y="23058"/>
                    <a:pt x="10326" y="23183"/>
                    <a:pt x="10477" y="23283"/>
                  </a:cubicBezTo>
                  <a:cubicBezTo>
                    <a:pt x="10025" y="24336"/>
                    <a:pt x="9574" y="25364"/>
                    <a:pt x="9073" y="26491"/>
                  </a:cubicBezTo>
                  <a:cubicBezTo>
                    <a:pt x="8296" y="25614"/>
                    <a:pt x="7494" y="24862"/>
                    <a:pt x="6842" y="24010"/>
                  </a:cubicBezTo>
                  <a:cubicBezTo>
                    <a:pt x="5865" y="22732"/>
                    <a:pt x="4963" y="21404"/>
                    <a:pt x="4136" y="20025"/>
                  </a:cubicBezTo>
                  <a:cubicBezTo>
                    <a:pt x="1830" y="16191"/>
                    <a:pt x="727" y="12030"/>
                    <a:pt x="777" y="7594"/>
                  </a:cubicBezTo>
                  <a:cubicBezTo>
                    <a:pt x="777" y="7143"/>
                    <a:pt x="903" y="6767"/>
                    <a:pt x="1178" y="6416"/>
                  </a:cubicBezTo>
                  <a:cubicBezTo>
                    <a:pt x="1404" y="6115"/>
                    <a:pt x="1629" y="5815"/>
                    <a:pt x="1830" y="5489"/>
                  </a:cubicBezTo>
                  <a:cubicBezTo>
                    <a:pt x="2231" y="4862"/>
                    <a:pt x="2356" y="4186"/>
                    <a:pt x="2306" y="3459"/>
                  </a:cubicBezTo>
                  <a:cubicBezTo>
                    <a:pt x="2281" y="3133"/>
                    <a:pt x="2156" y="2857"/>
                    <a:pt x="1830" y="2732"/>
                  </a:cubicBezTo>
                  <a:cubicBezTo>
                    <a:pt x="1747" y="2700"/>
                    <a:pt x="1670" y="2686"/>
                    <a:pt x="1596" y="2686"/>
                  </a:cubicBezTo>
                  <a:cubicBezTo>
                    <a:pt x="1379" y="2686"/>
                    <a:pt x="1196" y="2808"/>
                    <a:pt x="1028" y="2957"/>
                  </a:cubicBezTo>
                  <a:cubicBezTo>
                    <a:pt x="878" y="3108"/>
                    <a:pt x="752" y="3283"/>
                    <a:pt x="677" y="3459"/>
                  </a:cubicBezTo>
                  <a:cubicBezTo>
                    <a:pt x="251" y="4461"/>
                    <a:pt x="0" y="5489"/>
                    <a:pt x="226" y="6566"/>
                  </a:cubicBezTo>
                  <a:cubicBezTo>
                    <a:pt x="251" y="6717"/>
                    <a:pt x="226" y="6892"/>
                    <a:pt x="226" y="7043"/>
                  </a:cubicBezTo>
                  <a:cubicBezTo>
                    <a:pt x="151" y="9248"/>
                    <a:pt x="301" y="11454"/>
                    <a:pt x="852" y="13584"/>
                  </a:cubicBezTo>
                  <a:cubicBezTo>
                    <a:pt x="2131" y="18496"/>
                    <a:pt x="4612" y="22732"/>
                    <a:pt x="8196" y="26291"/>
                  </a:cubicBezTo>
                  <a:cubicBezTo>
                    <a:pt x="8772" y="26842"/>
                    <a:pt x="8898" y="27293"/>
                    <a:pt x="8647" y="28045"/>
                  </a:cubicBezTo>
                  <a:cubicBezTo>
                    <a:pt x="7670" y="31228"/>
                    <a:pt x="6918" y="34461"/>
                    <a:pt x="6717" y="37795"/>
                  </a:cubicBezTo>
                  <a:cubicBezTo>
                    <a:pt x="6667" y="38421"/>
                    <a:pt x="6742" y="39048"/>
                    <a:pt x="6767" y="39649"/>
                  </a:cubicBezTo>
                  <a:cubicBezTo>
                    <a:pt x="6767" y="39725"/>
                    <a:pt x="6767" y="39800"/>
                    <a:pt x="6817" y="39825"/>
                  </a:cubicBezTo>
                  <a:cubicBezTo>
                    <a:pt x="6943" y="39900"/>
                    <a:pt x="7068" y="39975"/>
                    <a:pt x="7193" y="40025"/>
                  </a:cubicBezTo>
                  <a:cubicBezTo>
                    <a:pt x="7269" y="39925"/>
                    <a:pt x="7369" y="39800"/>
                    <a:pt x="7369" y="39699"/>
                  </a:cubicBezTo>
                  <a:cubicBezTo>
                    <a:pt x="7143" y="38547"/>
                    <a:pt x="7294" y="37419"/>
                    <a:pt x="7419" y="36266"/>
                  </a:cubicBezTo>
                  <a:cubicBezTo>
                    <a:pt x="7644" y="33910"/>
                    <a:pt x="8246" y="31629"/>
                    <a:pt x="8847" y="29349"/>
                  </a:cubicBezTo>
                  <a:cubicBezTo>
                    <a:pt x="9299" y="27745"/>
                    <a:pt x="9800" y="26166"/>
                    <a:pt x="10477" y="24612"/>
                  </a:cubicBezTo>
                  <a:cubicBezTo>
                    <a:pt x="10627" y="24261"/>
                    <a:pt x="10827" y="23910"/>
                    <a:pt x="10978" y="23584"/>
                  </a:cubicBezTo>
                  <a:cubicBezTo>
                    <a:pt x="13179" y="24491"/>
                    <a:pt x="15289" y="24953"/>
                    <a:pt x="17312" y="24953"/>
                  </a:cubicBezTo>
                  <a:cubicBezTo>
                    <a:pt x="20771" y="24953"/>
                    <a:pt x="23979" y="23601"/>
                    <a:pt x="26968" y="20802"/>
                  </a:cubicBezTo>
                  <a:cubicBezTo>
                    <a:pt x="27294" y="21479"/>
                    <a:pt x="27620" y="22105"/>
                    <a:pt x="27945" y="22732"/>
                  </a:cubicBezTo>
                  <a:cubicBezTo>
                    <a:pt x="29198" y="25188"/>
                    <a:pt x="30000" y="27795"/>
                    <a:pt x="30452" y="30501"/>
                  </a:cubicBezTo>
                  <a:cubicBezTo>
                    <a:pt x="30828" y="32632"/>
                    <a:pt x="30978" y="34787"/>
                    <a:pt x="31204" y="36918"/>
                  </a:cubicBezTo>
                  <a:cubicBezTo>
                    <a:pt x="31254" y="37519"/>
                    <a:pt x="31229" y="38121"/>
                    <a:pt x="31229" y="38722"/>
                  </a:cubicBezTo>
                  <a:cubicBezTo>
                    <a:pt x="31229" y="39023"/>
                    <a:pt x="31229" y="39324"/>
                    <a:pt x="31254" y="39624"/>
                  </a:cubicBezTo>
                  <a:cubicBezTo>
                    <a:pt x="31254" y="39813"/>
                    <a:pt x="31298" y="40002"/>
                    <a:pt x="31513" y="40002"/>
                  </a:cubicBezTo>
                  <a:cubicBezTo>
                    <a:pt x="31526" y="40002"/>
                    <a:pt x="31540" y="40002"/>
                    <a:pt x="31554" y="40000"/>
                  </a:cubicBezTo>
                  <a:cubicBezTo>
                    <a:pt x="31805" y="40000"/>
                    <a:pt x="31830" y="39800"/>
                    <a:pt x="31830" y="39624"/>
                  </a:cubicBezTo>
                  <a:cubicBezTo>
                    <a:pt x="31830" y="38822"/>
                    <a:pt x="31855" y="37995"/>
                    <a:pt x="31805" y="37193"/>
                  </a:cubicBezTo>
                  <a:cubicBezTo>
                    <a:pt x="31680" y="35790"/>
                    <a:pt x="31554" y="34361"/>
                    <a:pt x="31379" y="32933"/>
                  </a:cubicBezTo>
                  <a:cubicBezTo>
                    <a:pt x="31229" y="31730"/>
                    <a:pt x="31053" y="30501"/>
                    <a:pt x="30828" y="29298"/>
                  </a:cubicBezTo>
                  <a:cubicBezTo>
                    <a:pt x="30652" y="28371"/>
                    <a:pt x="30326" y="27469"/>
                    <a:pt x="30076" y="26567"/>
                  </a:cubicBezTo>
                  <a:cubicBezTo>
                    <a:pt x="29975" y="26291"/>
                    <a:pt x="30000" y="26065"/>
                    <a:pt x="30151" y="25840"/>
                  </a:cubicBezTo>
                  <a:cubicBezTo>
                    <a:pt x="30953" y="24537"/>
                    <a:pt x="31554" y="23158"/>
                    <a:pt x="32056" y="21729"/>
                  </a:cubicBezTo>
                  <a:cubicBezTo>
                    <a:pt x="33033" y="18897"/>
                    <a:pt x="33559" y="16015"/>
                    <a:pt x="33710" y="13033"/>
                  </a:cubicBezTo>
                  <a:cubicBezTo>
                    <a:pt x="33810" y="11078"/>
                    <a:pt x="33710" y="9123"/>
                    <a:pt x="33183" y="7218"/>
                  </a:cubicBezTo>
                  <a:cubicBezTo>
                    <a:pt x="33033" y="6717"/>
                    <a:pt x="32983" y="6216"/>
                    <a:pt x="33083" y="5689"/>
                  </a:cubicBezTo>
                  <a:cubicBezTo>
                    <a:pt x="33158" y="5263"/>
                    <a:pt x="33133" y="4837"/>
                    <a:pt x="33108" y="4411"/>
                  </a:cubicBezTo>
                  <a:cubicBezTo>
                    <a:pt x="33083" y="4211"/>
                    <a:pt x="33008" y="3985"/>
                    <a:pt x="32908" y="3785"/>
                  </a:cubicBezTo>
                  <a:cubicBezTo>
                    <a:pt x="32749" y="3512"/>
                    <a:pt x="32508" y="3301"/>
                    <a:pt x="32184" y="3301"/>
                  </a:cubicBezTo>
                  <a:cubicBezTo>
                    <a:pt x="32151" y="3301"/>
                    <a:pt x="32116" y="3304"/>
                    <a:pt x="32081" y="3308"/>
                  </a:cubicBezTo>
                  <a:cubicBezTo>
                    <a:pt x="31705" y="3358"/>
                    <a:pt x="31454" y="3634"/>
                    <a:pt x="31404" y="3985"/>
                  </a:cubicBezTo>
                  <a:cubicBezTo>
                    <a:pt x="31329" y="4286"/>
                    <a:pt x="31304" y="4612"/>
                    <a:pt x="31404" y="4862"/>
                  </a:cubicBezTo>
                  <a:cubicBezTo>
                    <a:pt x="31554" y="5313"/>
                    <a:pt x="31830" y="5739"/>
                    <a:pt x="32056" y="6140"/>
                  </a:cubicBezTo>
                  <a:cubicBezTo>
                    <a:pt x="32181" y="6416"/>
                    <a:pt x="32407" y="6642"/>
                    <a:pt x="32482" y="6917"/>
                  </a:cubicBezTo>
                  <a:cubicBezTo>
                    <a:pt x="32858" y="8020"/>
                    <a:pt x="33033" y="9198"/>
                    <a:pt x="33108" y="10351"/>
                  </a:cubicBezTo>
                  <a:cubicBezTo>
                    <a:pt x="33284" y="12983"/>
                    <a:pt x="33008" y="15589"/>
                    <a:pt x="32457" y="18145"/>
                  </a:cubicBezTo>
                  <a:cubicBezTo>
                    <a:pt x="31955" y="20476"/>
                    <a:pt x="31204" y="22707"/>
                    <a:pt x="30101" y="24787"/>
                  </a:cubicBezTo>
                  <a:cubicBezTo>
                    <a:pt x="30000" y="24988"/>
                    <a:pt x="29875" y="25138"/>
                    <a:pt x="29775" y="25313"/>
                  </a:cubicBezTo>
                  <a:cubicBezTo>
                    <a:pt x="28948" y="23609"/>
                    <a:pt x="28146" y="21980"/>
                    <a:pt x="27344" y="20301"/>
                  </a:cubicBezTo>
                  <a:cubicBezTo>
                    <a:pt x="27469" y="20151"/>
                    <a:pt x="27569" y="20000"/>
                    <a:pt x="27695" y="19825"/>
                  </a:cubicBezTo>
                  <a:cubicBezTo>
                    <a:pt x="31003" y="15489"/>
                    <a:pt x="31053" y="9649"/>
                    <a:pt x="27770" y="5288"/>
                  </a:cubicBezTo>
                  <a:cubicBezTo>
                    <a:pt x="25173" y="1817"/>
                    <a:pt x="21116" y="0"/>
                    <a:pt x="1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707;p59"/>
            <p:cNvSpPr/>
            <p:nvPr/>
          </p:nvSpPr>
          <p:spPr>
            <a:xfrm>
              <a:off x="3489731" y="4017120"/>
              <a:ext cx="365842" cy="177221"/>
            </a:xfrm>
            <a:custGeom>
              <a:avLst/>
              <a:gdLst/>
              <a:ahLst/>
              <a:cxnLst/>
              <a:rect l="l" t="t" r="r" b="b"/>
              <a:pathLst>
                <a:path w="11329" h="5488" extrusionOk="0">
                  <a:moveTo>
                    <a:pt x="10727" y="801"/>
                  </a:moveTo>
                  <a:lnTo>
                    <a:pt x="10727" y="801"/>
                  </a:lnTo>
                  <a:cubicBezTo>
                    <a:pt x="10677" y="1077"/>
                    <a:pt x="10677" y="1227"/>
                    <a:pt x="10627" y="1377"/>
                  </a:cubicBezTo>
                  <a:cubicBezTo>
                    <a:pt x="10079" y="3508"/>
                    <a:pt x="8252" y="4858"/>
                    <a:pt x="6103" y="4858"/>
                  </a:cubicBezTo>
                  <a:cubicBezTo>
                    <a:pt x="5699" y="4858"/>
                    <a:pt x="5283" y="4810"/>
                    <a:pt x="4863" y="4711"/>
                  </a:cubicBezTo>
                  <a:cubicBezTo>
                    <a:pt x="3033" y="4260"/>
                    <a:pt x="1730" y="3132"/>
                    <a:pt x="878" y="1453"/>
                  </a:cubicBezTo>
                  <a:cubicBezTo>
                    <a:pt x="853" y="1402"/>
                    <a:pt x="853" y="1327"/>
                    <a:pt x="828" y="1277"/>
                  </a:cubicBezTo>
                  <a:cubicBezTo>
                    <a:pt x="828" y="1277"/>
                    <a:pt x="853" y="1252"/>
                    <a:pt x="878" y="1177"/>
                  </a:cubicBezTo>
                  <a:cubicBezTo>
                    <a:pt x="2233" y="1832"/>
                    <a:pt x="3664" y="2069"/>
                    <a:pt x="5137" y="2069"/>
                  </a:cubicBezTo>
                  <a:cubicBezTo>
                    <a:pt x="5354" y="2069"/>
                    <a:pt x="5572" y="2064"/>
                    <a:pt x="5790" y="2054"/>
                  </a:cubicBezTo>
                  <a:cubicBezTo>
                    <a:pt x="7469" y="2004"/>
                    <a:pt x="9098" y="1653"/>
                    <a:pt x="10727" y="801"/>
                  </a:cubicBezTo>
                  <a:close/>
                  <a:moveTo>
                    <a:pt x="11069" y="1"/>
                  </a:moveTo>
                  <a:cubicBezTo>
                    <a:pt x="10948" y="1"/>
                    <a:pt x="10765" y="90"/>
                    <a:pt x="10627" y="149"/>
                  </a:cubicBezTo>
                  <a:cubicBezTo>
                    <a:pt x="10076" y="400"/>
                    <a:pt x="9550" y="726"/>
                    <a:pt x="8998" y="926"/>
                  </a:cubicBezTo>
                  <a:cubicBezTo>
                    <a:pt x="7820" y="1337"/>
                    <a:pt x="6617" y="1506"/>
                    <a:pt x="5407" y="1506"/>
                  </a:cubicBezTo>
                  <a:cubicBezTo>
                    <a:pt x="4917" y="1506"/>
                    <a:pt x="4426" y="1478"/>
                    <a:pt x="3935" y="1427"/>
                  </a:cubicBezTo>
                  <a:cubicBezTo>
                    <a:pt x="2833" y="1327"/>
                    <a:pt x="1780" y="1077"/>
                    <a:pt x="853" y="450"/>
                  </a:cubicBezTo>
                  <a:cubicBezTo>
                    <a:pt x="731" y="374"/>
                    <a:pt x="619" y="316"/>
                    <a:pt x="499" y="316"/>
                  </a:cubicBezTo>
                  <a:cubicBezTo>
                    <a:pt x="421" y="316"/>
                    <a:pt x="340" y="341"/>
                    <a:pt x="251" y="400"/>
                  </a:cubicBezTo>
                  <a:cubicBezTo>
                    <a:pt x="1" y="600"/>
                    <a:pt x="26" y="801"/>
                    <a:pt x="101" y="1052"/>
                  </a:cubicBezTo>
                  <a:cubicBezTo>
                    <a:pt x="878" y="3533"/>
                    <a:pt x="3484" y="5438"/>
                    <a:pt x="6116" y="5488"/>
                  </a:cubicBezTo>
                  <a:cubicBezTo>
                    <a:pt x="6667" y="5387"/>
                    <a:pt x="7219" y="5337"/>
                    <a:pt x="7745" y="5162"/>
                  </a:cubicBezTo>
                  <a:cubicBezTo>
                    <a:pt x="9775" y="4560"/>
                    <a:pt x="11304" y="2555"/>
                    <a:pt x="11329" y="550"/>
                  </a:cubicBezTo>
                  <a:cubicBezTo>
                    <a:pt x="11329" y="375"/>
                    <a:pt x="11279" y="99"/>
                    <a:pt x="11154" y="24"/>
                  </a:cubicBezTo>
                  <a:cubicBezTo>
                    <a:pt x="11132" y="8"/>
                    <a:pt x="11103" y="1"/>
                    <a:pt x="1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708;p59"/>
            <p:cNvSpPr/>
            <p:nvPr/>
          </p:nvSpPr>
          <p:spPr>
            <a:xfrm>
              <a:off x="3458180" y="3934481"/>
              <a:ext cx="49375" cy="60774"/>
            </a:xfrm>
            <a:custGeom>
              <a:avLst/>
              <a:gdLst/>
              <a:ahLst/>
              <a:cxnLst/>
              <a:rect l="l" t="t" r="r" b="b"/>
              <a:pathLst>
                <a:path w="1529" h="1882" extrusionOk="0">
                  <a:moveTo>
                    <a:pt x="715" y="0"/>
                  </a:moveTo>
                  <a:cubicBezTo>
                    <a:pt x="702" y="0"/>
                    <a:pt x="690" y="1"/>
                    <a:pt x="677" y="1"/>
                  </a:cubicBezTo>
                  <a:cubicBezTo>
                    <a:pt x="301" y="27"/>
                    <a:pt x="0" y="428"/>
                    <a:pt x="0" y="929"/>
                  </a:cubicBezTo>
                  <a:cubicBezTo>
                    <a:pt x="25" y="1480"/>
                    <a:pt x="376" y="1881"/>
                    <a:pt x="827" y="1881"/>
                  </a:cubicBezTo>
                  <a:cubicBezTo>
                    <a:pt x="1253" y="1881"/>
                    <a:pt x="1529" y="1480"/>
                    <a:pt x="1529" y="929"/>
                  </a:cubicBezTo>
                  <a:cubicBezTo>
                    <a:pt x="1505" y="417"/>
                    <a:pt x="1149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709;p59"/>
            <p:cNvSpPr/>
            <p:nvPr/>
          </p:nvSpPr>
          <p:spPr>
            <a:xfrm>
              <a:off x="3825615" y="3920659"/>
              <a:ext cx="43756" cy="57642"/>
            </a:xfrm>
            <a:custGeom>
              <a:avLst/>
              <a:gdLst/>
              <a:ahLst/>
              <a:cxnLst/>
              <a:rect l="l" t="t" r="r" b="b"/>
              <a:pathLst>
                <a:path w="1355" h="1785" extrusionOk="0">
                  <a:moveTo>
                    <a:pt x="636" y="1"/>
                  </a:moveTo>
                  <a:cubicBezTo>
                    <a:pt x="617" y="1"/>
                    <a:pt x="597" y="2"/>
                    <a:pt x="577" y="3"/>
                  </a:cubicBezTo>
                  <a:cubicBezTo>
                    <a:pt x="276" y="54"/>
                    <a:pt x="76" y="204"/>
                    <a:pt x="26" y="505"/>
                  </a:cubicBezTo>
                  <a:cubicBezTo>
                    <a:pt x="1" y="780"/>
                    <a:pt x="1" y="1056"/>
                    <a:pt x="51" y="1307"/>
                  </a:cubicBezTo>
                  <a:cubicBezTo>
                    <a:pt x="99" y="1546"/>
                    <a:pt x="215" y="1785"/>
                    <a:pt x="486" y="1785"/>
                  </a:cubicBezTo>
                  <a:cubicBezTo>
                    <a:pt x="499" y="1785"/>
                    <a:pt x="513" y="1784"/>
                    <a:pt x="527" y="1783"/>
                  </a:cubicBezTo>
                  <a:cubicBezTo>
                    <a:pt x="828" y="1783"/>
                    <a:pt x="1078" y="1683"/>
                    <a:pt x="1229" y="1382"/>
                  </a:cubicBezTo>
                  <a:cubicBezTo>
                    <a:pt x="1304" y="1257"/>
                    <a:pt x="1304" y="1081"/>
                    <a:pt x="1354" y="906"/>
                  </a:cubicBezTo>
                  <a:cubicBezTo>
                    <a:pt x="1279" y="730"/>
                    <a:pt x="1254" y="530"/>
                    <a:pt x="1154" y="354"/>
                  </a:cubicBezTo>
                  <a:cubicBezTo>
                    <a:pt x="1037" y="145"/>
                    <a:pt x="87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9144000" cy="3694671"/>
          </a:xfrm>
          <a:prstGeom prst="rect">
            <a:avLst/>
          </a:prstGeom>
        </p:spPr>
      </p:pic>
      <p:sp>
        <p:nvSpPr>
          <p:cNvPr id="5" name="Google Shape;2294;p48"/>
          <p:cNvSpPr/>
          <p:nvPr/>
        </p:nvSpPr>
        <p:spPr>
          <a:xfrm>
            <a:off x="2248676" y="3905444"/>
            <a:ext cx="4905867" cy="84295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Banner Overplay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2294;p48"/>
          <p:cNvSpPr/>
          <p:nvPr/>
        </p:nvSpPr>
        <p:spPr>
          <a:xfrm>
            <a:off x="1172845" y="4469205"/>
            <a:ext cx="6618071" cy="59365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 người dùng nhấn “Read more”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3133;p66"/>
          <p:cNvGrpSpPr/>
          <p:nvPr/>
        </p:nvGrpSpPr>
        <p:grpSpPr>
          <a:xfrm>
            <a:off x="7350125" y="1322070"/>
            <a:ext cx="1703705" cy="1315085"/>
            <a:chOff x="2146588" y="3519138"/>
            <a:chExt cx="1005025" cy="1055575"/>
          </a:xfrm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1034138" y="119262"/>
            <a:ext cx="5733415" cy="42398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Trang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Giới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thiệu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95" name="Google Shape;2295;p48"/>
          <p:cNvGrpSpPr/>
          <p:nvPr/>
        </p:nvGrpSpPr>
        <p:grpSpPr>
          <a:xfrm>
            <a:off x="261620" y="-11430"/>
            <a:ext cx="857885" cy="749935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17" name="Google Shape;2717;p59"/>
          <p:cNvGrpSpPr/>
          <p:nvPr/>
        </p:nvGrpSpPr>
        <p:grpSpPr>
          <a:xfrm rot="-847270">
            <a:off x="8365490" y="4423410"/>
            <a:ext cx="782320" cy="748030"/>
            <a:chOff x="2781235" y="1588475"/>
            <a:chExt cx="1490865" cy="1608953"/>
          </a:xfrm>
        </p:grpSpPr>
        <p:sp>
          <p:nvSpPr>
            <p:cNvPr id="2718" name="Google Shape;2718;p59"/>
            <p:cNvSpPr/>
            <p:nvPr/>
          </p:nvSpPr>
          <p:spPr>
            <a:xfrm flipH="1">
              <a:off x="3177073" y="2444841"/>
              <a:ext cx="971989" cy="752587"/>
            </a:xfrm>
            <a:custGeom>
              <a:avLst/>
              <a:gdLst/>
              <a:ahLst/>
              <a:cxnLst/>
              <a:rect l="l" t="t" r="r" b="b"/>
              <a:pathLst>
                <a:path w="25540" h="19775" extrusionOk="0">
                  <a:moveTo>
                    <a:pt x="18647" y="0"/>
                  </a:moveTo>
                  <a:cubicBezTo>
                    <a:pt x="18547" y="75"/>
                    <a:pt x="18422" y="150"/>
                    <a:pt x="18297" y="226"/>
                  </a:cubicBezTo>
                  <a:cubicBezTo>
                    <a:pt x="18221" y="301"/>
                    <a:pt x="18146" y="351"/>
                    <a:pt x="18096" y="426"/>
                  </a:cubicBezTo>
                  <a:cubicBezTo>
                    <a:pt x="18021" y="476"/>
                    <a:pt x="17946" y="526"/>
                    <a:pt x="17896" y="576"/>
                  </a:cubicBezTo>
                  <a:cubicBezTo>
                    <a:pt x="17896" y="727"/>
                    <a:pt x="17971" y="877"/>
                    <a:pt x="18121" y="977"/>
                  </a:cubicBezTo>
                  <a:lnTo>
                    <a:pt x="18848" y="1479"/>
                  </a:lnTo>
                  <a:lnTo>
                    <a:pt x="17094" y="1103"/>
                  </a:lnTo>
                  <a:cubicBezTo>
                    <a:pt x="16693" y="1353"/>
                    <a:pt x="16241" y="1554"/>
                    <a:pt x="15790" y="1704"/>
                  </a:cubicBezTo>
                  <a:cubicBezTo>
                    <a:pt x="15840" y="1830"/>
                    <a:pt x="15916" y="1930"/>
                    <a:pt x="16041" y="2005"/>
                  </a:cubicBezTo>
                  <a:lnTo>
                    <a:pt x="17444" y="2832"/>
                  </a:lnTo>
                  <a:lnTo>
                    <a:pt x="14387" y="2080"/>
                  </a:lnTo>
                  <a:cubicBezTo>
                    <a:pt x="14337" y="2105"/>
                    <a:pt x="14312" y="2105"/>
                    <a:pt x="14287" y="2105"/>
                  </a:cubicBezTo>
                  <a:lnTo>
                    <a:pt x="12632" y="2155"/>
                  </a:lnTo>
                  <a:cubicBezTo>
                    <a:pt x="12482" y="2431"/>
                    <a:pt x="12607" y="2757"/>
                    <a:pt x="12908" y="2882"/>
                  </a:cubicBezTo>
                  <a:lnTo>
                    <a:pt x="14587" y="3634"/>
                  </a:lnTo>
                  <a:lnTo>
                    <a:pt x="5214" y="1078"/>
                  </a:lnTo>
                  <a:cubicBezTo>
                    <a:pt x="5131" y="1052"/>
                    <a:pt x="5043" y="1040"/>
                    <a:pt x="4956" y="1040"/>
                  </a:cubicBezTo>
                  <a:cubicBezTo>
                    <a:pt x="4700" y="1040"/>
                    <a:pt x="4449" y="1148"/>
                    <a:pt x="4337" y="1353"/>
                  </a:cubicBezTo>
                  <a:cubicBezTo>
                    <a:pt x="4161" y="1604"/>
                    <a:pt x="4287" y="1930"/>
                    <a:pt x="4587" y="2080"/>
                  </a:cubicBezTo>
                  <a:cubicBezTo>
                    <a:pt x="6016" y="2782"/>
                    <a:pt x="8698" y="3409"/>
                    <a:pt x="10527" y="4286"/>
                  </a:cubicBezTo>
                  <a:cubicBezTo>
                    <a:pt x="7745" y="3208"/>
                    <a:pt x="4662" y="2581"/>
                    <a:pt x="4462" y="2506"/>
                  </a:cubicBezTo>
                  <a:lnTo>
                    <a:pt x="4437" y="2506"/>
                  </a:lnTo>
                  <a:cubicBezTo>
                    <a:pt x="4249" y="2423"/>
                    <a:pt x="4097" y="2379"/>
                    <a:pt x="3964" y="2379"/>
                  </a:cubicBezTo>
                  <a:cubicBezTo>
                    <a:pt x="3777" y="2379"/>
                    <a:pt x="3631" y="2466"/>
                    <a:pt x="3485" y="2657"/>
                  </a:cubicBezTo>
                  <a:cubicBezTo>
                    <a:pt x="3259" y="2907"/>
                    <a:pt x="3359" y="3258"/>
                    <a:pt x="3685" y="3434"/>
                  </a:cubicBezTo>
                  <a:cubicBezTo>
                    <a:pt x="3760" y="3484"/>
                    <a:pt x="6793" y="4386"/>
                    <a:pt x="9550" y="5865"/>
                  </a:cubicBezTo>
                  <a:lnTo>
                    <a:pt x="3760" y="3910"/>
                  </a:lnTo>
                  <a:cubicBezTo>
                    <a:pt x="3648" y="3862"/>
                    <a:pt x="3530" y="3839"/>
                    <a:pt x="3416" y="3839"/>
                  </a:cubicBezTo>
                  <a:cubicBezTo>
                    <a:pt x="3173" y="3839"/>
                    <a:pt x="2944" y="3940"/>
                    <a:pt x="2808" y="4110"/>
                  </a:cubicBezTo>
                  <a:cubicBezTo>
                    <a:pt x="2607" y="4361"/>
                    <a:pt x="2708" y="4712"/>
                    <a:pt x="3008" y="4862"/>
                  </a:cubicBezTo>
                  <a:lnTo>
                    <a:pt x="13033" y="9674"/>
                  </a:lnTo>
                  <a:lnTo>
                    <a:pt x="13033" y="9674"/>
                  </a:lnTo>
                  <a:lnTo>
                    <a:pt x="2958" y="5890"/>
                  </a:lnTo>
                  <a:cubicBezTo>
                    <a:pt x="2847" y="5839"/>
                    <a:pt x="2725" y="5814"/>
                    <a:pt x="2605" y="5814"/>
                  </a:cubicBezTo>
                  <a:cubicBezTo>
                    <a:pt x="2372" y="5814"/>
                    <a:pt x="2147" y="5908"/>
                    <a:pt x="2031" y="6090"/>
                  </a:cubicBezTo>
                  <a:cubicBezTo>
                    <a:pt x="1830" y="6341"/>
                    <a:pt x="1906" y="6667"/>
                    <a:pt x="2231" y="6842"/>
                  </a:cubicBezTo>
                  <a:lnTo>
                    <a:pt x="13459" y="12256"/>
                  </a:lnTo>
                  <a:lnTo>
                    <a:pt x="13459" y="12256"/>
                  </a:lnTo>
                  <a:lnTo>
                    <a:pt x="2783" y="7719"/>
                  </a:lnTo>
                  <a:cubicBezTo>
                    <a:pt x="2678" y="7671"/>
                    <a:pt x="2564" y="7649"/>
                    <a:pt x="2450" y="7649"/>
                  </a:cubicBezTo>
                  <a:cubicBezTo>
                    <a:pt x="2210" y="7649"/>
                    <a:pt x="1975" y="7750"/>
                    <a:pt x="1855" y="7920"/>
                  </a:cubicBezTo>
                  <a:cubicBezTo>
                    <a:pt x="1655" y="8196"/>
                    <a:pt x="1755" y="8521"/>
                    <a:pt x="2081" y="8697"/>
                  </a:cubicBezTo>
                  <a:lnTo>
                    <a:pt x="9099" y="12381"/>
                  </a:lnTo>
                  <a:lnTo>
                    <a:pt x="9099" y="12381"/>
                  </a:lnTo>
                  <a:lnTo>
                    <a:pt x="2332" y="9499"/>
                  </a:lnTo>
                  <a:cubicBezTo>
                    <a:pt x="2227" y="9451"/>
                    <a:pt x="2115" y="9428"/>
                    <a:pt x="2004" y="9428"/>
                  </a:cubicBezTo>
                  <a:cubicBezTo>
                    <a:pt x="1769" y="9428"/>
                    <a:pt x="1541" y="9529"/>
                    <a:pt x="1404" y="9699"/>
                  </a:cubicBezTo>
                  <a:cubicBezTo>
                    <a:pt x="1229" y="9950"/>
                    <a:pt x="1304" y="10276"/>
                    <a:pt x="1605" y="10451"/>
                  </a:cubicBezTo>
                  <a:lnTo>
                    <a:pt x="9374" y="14862"/>
                  </a:lnTo>
                  <a:lnTo>
                    <a:pt x="1630" y="11679"/>
                  </a:lnTo>
                  <a:cubicBezTo>
                    <a:pt x="1535" y="11643"/>
                    <a:pt x="1433" y="11625"/>
                    <a:pt x="1332" y="11625"/>
                  </a:cubicBezTo>
                  <a:cubicBezTo>
                    <a:pt x="1087" y="11625"/>
                    <a:pt x="844" y="11727"/>
                    <a:pt x="703" y="11905"/>
                  </a:cubicBezTo>
                  <a:cubicBezTo>
                    <a:pt x="527" y="12155"/>
                    <a:pt x="602" y="12481"/>
                    <a:pt x="903" y="12657"/>
                  </a:cubicBezTo>
                  <a:lnTo>
                    <a:pt x="6317" y="15714"/>
                  </a:lnTo>
                  <a:lnTo>
                    <a:pt x="1429" y="13885"/>
                  </a:lnTo>
                  <a:cubicBezTo>
                    <a:pt x="1334" y="13848"/>
                    <a:pt x="1233" y="13831"/>
                    <a:pt x="1132" y="13831"/>
                  </a:cubicBezTo>
                  <a:cubicBezTo>
                    <a:pt x="889" y="13831"/>
                    <a:pt x="651" y="13933"/>
                    <a:pt x="527" y="14110"/>
                  </a:cubicBezTo>
                  <a:cubicBezTo>
                    <a:pt x="352" y="14336"/>
                    <a:pt x="427" y="14662"/>
                    <a:pt x="703" y="14837"/>
                  </a:cubicBezTo>
                  <a:lnTo>
                    <a:pt x="3735" y="16667"/>
                  </a:lnTo>
                  <a:lnTo>
                    <a:pt x="1053" y="15714"/>
                  </a:lnTo>
                  <a:cubicBezTo>
                    <a:pt x="960" y="15686"/>
                    <a:pt x="863" y="15671"/>
                    <a:pt x="768" y="15671"/>
                  </a:cubicBezTo>
                  <a:cubicBezTo>
                    <a:pt x="529" y="15671"/>
                    <a:pt x="302" y="15761"/>
                    <a:pt x="176" y="15940"/>
                  </a:cubicBezTo>
                  <a:cubicBezTo>
                    <a:pt x="1" y="16166"/>
                    <a:pt x="51" y="16491"/>
                    <a:pt x="327" y="16667"/>
                  </a:cubicBezTo>
                  <a:lnTo>
                    <a:pt x="1454" y="17419"/>
                  </a:lnTo>
                  <a:lnTo>
                    <a:pt x="1204" y="17343"/>
                  </a:lnTo>
                  <a:cubicBezTo>
                    <a:pt x="1116" y="17314"/>
                    <a:pt x="1026" y="17300"/>
                    <a:pt x="938" y="17300"/>
                  </a:cubicBezTo>
                  <a:cubicBezTo>
                    <a:pt x="724" y="17300"/>
                    <a:pt x="519" y="17384"/>
                    <a:pt x="377" y="17544"/>
                  </a:cubicBezTo>
                  <a:cubicBezTo>
                    <a:pt x="201" y="17744"/>
                    <a:pt x="201" y="18020"/>
                    <a:pt x="402" y="18221"/>
                  </a:cubicBezTo>
                  <a:lnTo>
                    <a:pt x="1555" y="19349"/>
                  </a:lnTo>
                  <a:cubicBezTo>
                    <a:pt x="1701" y="19495"/>
                    <a:pt x="1906" y="19572"/>
                    <a:pt x="2112" y="19572"/>
                  </a:cubicBezTo>
                  <a:cubicBezTo>
                    <a:pt x="2259" y="19572"/>
                    <a:pt x="2407" y="19532"/>
                    <a:pt x="2532" y="19449"/>
                  </a:cubicBezTo>
                  <a:cubicBezTo>
                    <a:pt x="2708" y="19349"/>
                    <a:pt x="2783" y="19198"/>
                    <a:pt x="2808" y="19048"/>
                  </a:cubicBezTo>
                  <a:lnTo>
                    <a:pt x="5013" y="19750"/>
                  </a:lnTo>
                  <a:cubicBezTo>
                    <a:pt x="5114" y="19775"/>
                    <a:pt x="5189" y="19775"/>
                    <a:pt x="5264" y="19775"/>
                  </a:cubicBezTo>
                  <a:cubicBezTo>
                    <a:pt x="5515" y="19775"/>
                    <a:pt x="5740" y="19674"/>
                    <a:pt x="5891" y="19499"/>
                  </a:cubicBezTo>
                  <a:cubicBezTo>
                    <a:pt x="6041" y="19248"/>
                    <a:pt x="5991" y="18947"/>
                    <a:pt x="5715" y="18772"/>
                  </a:cubicBezTo>
                  <a:lnTo>
                    <a:pt x="5114" y="18371"/>
                  </a:lnTo>
                  <a:lnTo>
                    <a:pt x="8773" y="19649"/>
                  </a:lnTo>
                  <a:cubicBezTo>
                    <a:pt x="8868" y="19686"/>
                    <a:pt x="8969" y="19703"/>
                    <a:pt x="9070" y="19703"/>
                  </a:cubicBezTo>
                  <a:cubicBezTo>
                    <a:pt x="9314" y="19703"/>
                    <a:pt x="9551" y="19601"/>
                    <a:pt x="9675" y="19424"/>
                  </a:cubicBezTo>
                  <a:cubicBezTo>
                    <a:pt x="9850" y="19173"/>
                    <a:pt x="9775" y="18872"/>
                    <a:pt x="9475" y="18697"/>
                  </a:cubicBezTo>
                  <a:lnTo>
                    <a:pt x="7068" y="17243"/>
                  </a:lnTo>
                  <a:lnTo>
                    <a:pt x="12983" y="19449"/>
                  </a:lnTo>
                  <a:cubicBezTo>
                    <a:pt x="13078" y="19485"/>
                    <a:pt x="13178" y="19503"/>
                    <a:pt x="13276" y="19503"/>
                  </a:cubicBezTo>
                  <a:cubicBezTo>
                    <a:pt x="13514" y="19503"/>
                    <a:pt x="13744" y="19401"/>
                    <a:pt x="13886" y="19223"/>
                  </a:cubicBezTo>
                  <a:cubicBezTo>
                    <a:pt x="14061" y="18973"/>
                    <a:pt x="13961" y="18647"/>
                    <a:pt x="13660" y="18496"/>
                  </a:cubicBezTo>
                  <a:lnTo>
                    <a:pt x="9901" y="16341"/>
                  </a:lnTo>
                  <a:lnTo>
                    <a:pt x="17444" y="19449"/>
                  </a:lnTo>
                  <a:cubicBezTo>
                    <a:pt x="17548" y="19489"/>
                    <a:pt x="17660" y="19508"/>
                    <a:pt x="17770" y="19508"/>
                  </a:cubicBezTo>
                  <a:cubicBezTo>
                    <a:pt x="18006" y="19508"/>
                    <a:pt x="18235" y="19419"/>
                    <a:pt x="18372" y="19248"/>
                  </a:cubicBezTo>
                  <a:cubicBezTo>
                    <a:pt x="18547" y="18998"/>
                    <a:pt x="18472" y="18647"/>
                    <a:pt x="18171" y="18496"/>
                  </a:cubicBezTo>
                  <a:lnTo>
                    <a:pt x="11454" y="14662"/>
                  </a:lnTo>
                  <a:lnTo>
                    <a:pt x="22257" y="19298"/>
                  </a:lnTo>
                  <a:cubicBezTo>
                    <a:pt x="22352" y="19335"/>
                    <a:pt x="22455" y="19352"/>
                    <a:pt x="22559" y="19352"/>
                  </a:cubicBezTo>
                  <a:cubicBezTo>
                    <a:pt x="22810" y="19352"/>
                    <a:pt x="23060" y="19250"/>
                    <a:pt x="23184" y="19073"/>
                  </a:cubicBezTo>
                  <a:cubicBezTo>
                    <a:pt x="23384" y="18822"/>
                    <a:pt x="23284" y="18471"/>
                    <a:pt x="22958" y="18321"/>
                  </a:cubicBezTo>
                  <a:lnTo>
                    <a:pt x="15765" y="14536"/>
                  </a:lnTo>
                  <a:lnTo>
                    <a:pt x="24161" y="18120"/>
                  </a:lnTo>
                  <a:cubicBezTo>
                    <a:pt x="24273" y="18160"/>
                    <a:pt x="24390" y="18180"/>
                    <a:pt x="24504" y="18180"/>
                  </a:cubicBezTo>
                  <a:cubicBezTo>
                    <a:pt x="24748" y="18180"/>
                    <a:pt x="24977" y="18091"/>
                    <a:pt x="25114" y="17920"/>
                  </a:cubicBezTo>
                  <a:cubicBezTo>
                    <a:pt x="25289" y="17644"/>
                    <a:pt x="25214" y="17318"/>
                    <a:pt x="24888" y="17143"/>
                  </a:cubicBezTo>
                  <a:lnTo>
                    <a:pt x="15790" y="12181"/>
                  </a:lnTo>
                  <a:lnTo>
                    <a:pt x="24412" y="15940"/>
                  </a:lnTo>
                  <a:cubicBezTo>
                    <a:pt x="24523" y="15991"/>
                    <a:pt x="24642" y="16016"/>
                    <a:pt x="24759" y="16016"/>
                  </a:cubicBezTo>
                  <a:cubicBezTo>
                    <a:pt x="24987" y="16016"/>
                    <a:pt x="25207" y="15921"/>
                    <a:pt x="25339" y="15739"/>
                  </a:cubicBezTo>
                  <a:cubicBezTo>
                    <a:pt x="25540" y="15489"/>
                    <a:pt x="25440" y="15163"/>
                    <a:pt x="25139" y="14988"/>
                  </a:cubicBezTo>
                  <a:lnTo>
                    <a:pt x="16292" y="10100"/>
                  </a:lnTo>
                  <a:lnTo>
                    <a:pt x="23961" y="13484"/>
                  </a:lnTo>
                  <a:cubicBezTo>
                    <a:pt x="24065" y="13532"/>
                    <a:pt x="24180" y="13554"/>
                    <a:pt x="24294" y="13554"/>
                  </a:cubicBezTo>
                  <a:cubicBezTo>
                    <a:pt x="24537" y="13554"/>
                    <a:pt x="24777" y="13454"/>
                    <a:pt x="24913" y="13283"/>
                  </a:cubicBezTo>
                  <a:cubicBezTo>
                    <a:pt x="25089" y="13008"/>
                    <a:pt x="25013" y="12682"/>
                    <a:pt x="24688" y="12506"/>
                  </a:cubicBezTo>
                  <a:lnTo>
                    <a:pt x="14161" y="6942"/>
                  </a:lnTo>
                  <a:lnTo>
                    <a:pt x="14161" y="6942"/>
                  </a:lnTo>
                  <a:cubicBezTo>
                    <a:pt x="16066" y="7669"/>
                    <a:pt x="18347" y="8546"/>
                    <a:pt x="21054" y="9599"/>
                  </a:cubicBezTo>
                  <a:cubicBezTo>
                    <a:pt x="22482" y="10125"/>
                    <a:pt x="23409" y="10476"/>
                    <a:pt x="23460" y="10501"/>
                  </a:cubicBezTo>
                  <a:cubicBezTo>
                    <a:pt x="23570" y="10549"/>
                    <a:pt x="23685" y="10571"/>
                    <a:pt x="23797" y="10571"/>
                  </a:cubicBezTo>
                  <a:cubicBezTo>
                    <a:pt x="24041" y="10571"/>
                    <a:pt x="24267" y="10465"/>
                    <a:pt x="24387" y="10276"/>
                  </a:cubicBezTo>
                  <a:cubicBezTo>
                    <a:pt x="24612" y="9950"/>
                    <a:pt x="24512" y="9749"/>
                    <a:pt x="24086" y="9499"/>
                  </a:cubicBezTo>
                  <a:cubicBezTo>
                    <a:pt x="24086" y="9499"/>
                    <a:pt x="24061" y="9499"/>
                    <a:pt x="24011" y="9474"/>
                  </a:cubicBezTo>
                  <a:cubicBezTo>
                    <a:pt x="23861" y="9374"/>
                    <a:pt x="23635" y="9273"/>
                    <a:pt x="23359" y="9148"/>
                  </a:cubicBezTo>
                  <a:lnTo>
                    <a:pt x="21354" y="8170"/>
                  </a:lnTo>
                  <a:cubicBezTo>
                    <a:pt x="19675" y="7368"/>
                    <a:pt x="17419" y="6291"/>
                    <a:pt x="15189" y="5213"/>
                  </a:cubicBezTo>
                  <a:lnTo>
                    <a:pt x="14161" y="4712"/>
                  </a:lnTo>
                  <a:lnTo>
                    <a:pt x="14161" y="4712"/>
                  </a:lnTo>
                  <a:lnTo>
                    <a:pt x="22958" y="7469"/>
                  </a:lnTo>
                  <a:cubicBezTo>
                    <a:pt x="23041" y="7492"/>
                    <a:pt x="23124" y="7503"/>
                    <a:pt x="23206" y="7503"/>
                  </a:cubicBezTo>
                  <a:cubicBezTo>
                    <a:pt x="23474" y="7503"/>
                    <a:pt x="23726" y="7385"/>
                    <a:pt x="23861" y="7193"/>
                  </a:cubicBezTo>
                  <a:cubicBezTo>
                    <a:pt x="24011" y="6917"/>
                    <a:pt x="23911" y="6592"/>
                    <a:pt x="23585" y="6441"/>
                  </a:cubicBezTo>
                  <a:lnTo>
                    <a:pt x="19199" y="4536"/>
                  </a:lnTo>
                  <a:lnTo>
                    <a:pt x="19199" y="4536"/>
                  </a:lnTo>
                  <a:lnTo>
                    <a:pt x="22106" y="5263"/>
                  </a:lnTo>
                  <a:cubicBezTo>
                    <a:pt x="22190" y="5289"/>
                    <a:pt x="22278" y="5302"/>
                    <a:pt x="22364" y="5302"/>
                  </a:cubicBezTo>
                  <a:cubicBezTo>
                    <a:pt x="22611" y="5302"/>
                    <a:pt x="22847" y="5198"/>
                    <a:pt x="22958" y="5013"/>
                  </a:cubicBezTo>
                  <a:cubicBezTo>
                    <a:pt x="23134" y="4762"/>
                    <a:pt x="23033" y="4436"/>
                    <a:pt x="22758" y="4286"/>
                  </a:cubicBezTo>
                  <a:lnTo>
                    <a:pt x="20377" y="2907"/>
                  </a:lnTo>
                  <a:lnTo>
                    <a:pt x="21906" y="3233"/>
                  </a:lnTo>
                  <a:cubicBezTo>
                    <a:pt x="21956" y="3241"/>
                    <a:pt x="22007" y="3246"/>
                    <a:pt x="22059" y="3246"/>
                  </a:cubicBezTo>
                  <a:cubicBezTo>
                    <a:pt x="22318" y="3246"/>
                    <a:pt x="22582" y="3141"/>
                    <a:pt x="22708" y="2932"/>
                  </a:cubicBezTo>
                  <a:cubicBezTo>
                    <a:pt x="22858" y="2707"/>
                    <a:pt x="22783" y="2431"/>
                    <a:pt x="22532" y="2256"/>
                  </a:cubicBezTo>
                  <a:lnTo>
                    <a:pt x="21129" y="1278"/>
                  </a:lnTo>
                  <a:cubicBezTo>
                    <a:pt x="21354" y="1203"/>
                    <a:pt x="21505" y="1053"/>
                    <a:pt x="21530" y="852"/>
                  </a:cubicBezTo>
                  <a:cubicBezTo>
                    <a:pt x="21605" y="526"/>
                    <a:pt x="21329" y="251"/>
                    <a:pt x="20953" y="201"/>
                  </a:cubicBezTo>
                  <a:lnTo>
                    <a:pt x="186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9" name="Google Shape;2719;p59"/>
            <p:cNvSpPr/>
            <p:nvPr/>
          </p:nvSpPr>
          <p:spPr>
            <a:xfrm flipH="1">
              <a:off x="2781235" y="1588475"/>
              <a:ext cx="1490865" cy="1567931"/>
            </a:xfrm>
            <a:custGeom>
              <a:avLst/>
              <a:gdLst/>
              <a:ahLst/>
              <a:cxnLst/>
              <a:rect l="l" t="t" r="r" b="b"/>
              <a:pathLst>
                <a:path w="39174" h="41199" extrusionOk="0">
                  <a:moveTo>
                    <a:pt x="38203" y="14241"/>
                  </a:moveTo>
                  <a:cubicBezTo>
                    <a:pt x="38262" y="14241"/>
                    <a:pt x="38318" y="14246"/>
                    <a:pt x="38372" y="14256"/>
                  </a:cubicBezTo>
                  <a:cubicBezTo>
                    <a:pt x="37896" y="14933"/>
                    <a:pt x="37169" y="15033"/>
                    <a:pt x="36392" y="15284"/>
                  </a:cubicBezTo>
                  <a:cubicBezTo>
                    <a:pt x="36977" y="14631"/>
                    <a:pt x="37684" y="14241"/>
                    <a:pt x="38203" y="14241"/>
                  </a:cubicBezTo>
                  <a:close/>
                  <a:moveTo>
                    <a:pt x="14312" y="572"/>
                  </a:moveTo>
                  <a:cubicBezTo>
                    <a:pt x="18998" y="748"/>
                    <a:pt x="22783" y="2652"/>
                    <a:pt x="25314" y="6687"/>
                  </a:cubicBezTo>
                  <a:cubicBezTo>
                    <a:pt x="29124" y="12728"/>
                    <a:pt x="26743" y="20497"/>
                    <a:pt x="20276" y="23479"/>
                  </a:cubicBezTo>
                  <a:cubicBezTo>
                    <a:pt x="18566" y="24273"/>
                    <a:pt x="16747" y="24650"/>
                    <a:pt x="14942" y="24650"/>
                  </a:cubicBezTo>
                  <a:cubicBezTo>
                    <a:pt x="10533" y="24650"/>
                    <a:pt x="6219" y="22398"/>
                    <a:pt x="3835" y="18467"/>
                  </a:cubicBezTo>
                  <a:cubicBezTo>
                    <a:pt x="1" y="12151"/>
                    <a:pt x="2733" y="4131"/>
                    <a:pt x="9625" y="1449"/>
                  </a:cubicBezTo>
                  <a:cubicBezTo>
                    <a:pt x="11129" y="873"/>
                    <a:pt x="12682" y="572"/>
                    <a:pt x="14312" y="572"/>
                  </a:cubicBezTo>
                  <a:close/>
                  <a:moveTo>
                    <a:pt x="22285" y="27106"/>
                  </a:moveTo>
                  <a:cubicBezTo>
                    <a:pt x="22327" y="27106"/>
                    <a:pt x="22367" y="27109"/>
                    <a:pt x="22407" y="27114"/>
                  </a:cubicBezTo>
                  <a:cubicBezTo>
                    <a:pt x="22281" y="27891"/>
                    <a:pt x="21329" y="28542"/>
                    <a:pt x="19926" y="28868"/>
                  </a:cubicBezTo>
                  <a:cubicBezTo>
                    <a:pt x="20212" y="28033"/>
                    <a:pt x="21453" y="27106"/>
                    <a:pt x="22285" y="27106"/>
                  </a:cubicBezTo>
                  <a:close/>
                  <a:moveTo>
                    <a:pt x="14272" y="0"/>
                  </a:moveTo>
                  <a:cubicBezTo>
                    <a:pt x="11993" y="0"/>
                    <a:pt x="9675" y="578"/>
                    <a:pt x="7545" y="1825"/>
                  </a:cubicBezTo>
                  <a:cubicBezTo>
                    <a:pt x="3033" y="4482"/>
                    <a:pt x="753" y="9469"/>
                    <a:pt x="1730" y="14607"/>
                  </a:cubicBezTo>
                  <a:cubicBezTo>
                    <a:pt x="2382" y="17966"/>
                    <a:pt x="4186" y="20622"/>
                    <a:pt x="6918" y="22627"/>
                  </a:cubicBezTo>
                  <a:cubicBezTo>
                    <a:pt x="7093" y="22753"/>
                    <a:pt x="7269" y="22903"/>
                    <a:pt x="7469" y="23028"/>
                  </a:cubicBezTo>
                  <a:cubicBezTo>
                    <a:pt x="7144" y="23780"/>
                    <a:pt x="6843" y="24507"/>
                    <a:pt x="6517" y="25209"/>
                  </a:cubicBezTo>
                  <a:cubicBezTo>
                    <a:pt x="4562" y="29269"/>
                    <a:pt x="3660" y="33580"/>
                    <a:pt x="3685" y="38066"/>
                  </a:cubicBezTo>
                  <a:cubicBezTo>
                    <a:pt x="3685" y="38843"/>
                    <a:pt x="3810" y="39620"/>
                    <a:pt x="3910" y="40397"/>
                  </a:cubicBezTo>
                  <a:cubicBezTo>
                    <a:pt x="3932" y="40589"/>
                    <a:pt x="4008" y="40764"/>
                    <a:pt x="4186" y="40764"/>
                  </a:cubicBezTo>
                  <a:cubicBezTo>
                    <a:pt x="4216" y="40764"/>
                    <a:pt x="4250" y="40759"/>
                    <a:pt x="4286" y="40748"/>
                  </a:cubicBezTo>
                  <a:cubicBezTo>
                    <a:pt x="4562" y="40698"/>
                    <a:pt x="4537" y="40497"/>
                    <a:pt x="4487" y="40272"/>
                  </a:cubicBezTo>
                  <a:cubicBezTo>
                    <a:pt x="4261" y="39319"/>
                    <a:pt x="4186" y="38342"/>
                    <a:pt x="4261" y="37339"/>
                  </a:cubicBezTo>
                  <a:cubicBezTo>
                    <a:pt x="4286" y="36612"/>
                    <a:pt x="4337" y="35886"/>
                    <a:pt x="4387" y="35184"/>
                  </a:cubicBezTo>
                  <a:cubicBezTo>
                    <a:pt x="4587" y="32126"/>
                    <a:pt x="5364" y="29219"/>
                    <a:pt x="6592" y="26437"/>
                  </a:cubicBezTo>
                  <a:cubicBezTo>
                    <a:pt x="6617" y="26387"/>
                    <a:pt x="6642" y="26337"/>
                    <a:pt x="6692" y="26211"/>
                  </a:cubicBezTo>
                  <a:cubicBezTo>
                    <a:pt x="6793" y="26387"/>
                    <a:pt x="6868" y="26487"/>
                    <a:pt x="6893" y="26562"/>
                  </a:cubicBezTo>
                  <a:cubicBezTo>
                    <a:pt x="7294" y="27565"/>
                    <a:pt x="7820" y="28492"/>
                    <a:pt x="8447" y="29369"/>
                  </a:cubicBezTo>
                  <a:cubicBezTo>
                    <a:pt x="9249" y="30522"/>
                    <a:pt x="10076" y="31725"/>
                    <a:pt x="10953" y="32828"/>
                  </a:cubicBezTo>
                  <a:cubicBezTo>
                    <a:pt x="11447" y="33470"/>
                    <a:pt x="11984" y="33766"/>
                    <a:pt x="12613" y="33766"/>
                  </a:cubicBezTo>
                  <a:cubicBezTo>
                    <a:pt x="12943" y="33766"/>
                    <a:pt x="13298" y="33685"/>
                    <a:pt x="13685" y="33530"/>
                  </a:cubicBezTo>
                  <a:cubicBezTo>
                    <a:pt x="14111" y="33354"/>
                    <a:pt x="14562" y="33154"/>
                    <a:pt x="14938" y="32903"/>
                  </a:cubicBezTo>
                  <a:cubicBezTo>
                    <a:pt x="16317" y="31926"/>
                    <a:pt x="17670" y="30898"/>
                    <a:pt x="19023" y="29921"/>
                  </a:cubicBezTo>
                  <a:cubicBezTo>
                    <a:pt x="19224" y="29770"/>
                    <a:pt x="19474" y="29670"/>
                    <a:pt x="19725" y="29595"/>
                  </a:cubicBezTo>
                  <a:cubicBezTo>
                    <a:pt x="20402" y="29294"/>
                    <a:pt x="21104" y="29043"/>
                    <a:pt x="21780" y="28743"/>
                  </a:cubicBezTo>
                  <a:cubicBezTo>
                    <a:pt x="22281" y="28517"/>
                    <a:pt x="22708" y="28141"/>
                    <a:pt x="22933" y="27615"/>
                  </a:cubicBezTo>
                  <a:cubicBezTo>
                    <a:pt x="23184" y="27013"/>
                    <a:pt x="22883" y="26512"/>
                    <a:pt x="22206" y="26487"/>
                  </a:cubicBezTo>
                  <a:cubicBezTo>
                    <a:pt x="22174" y="26485"/>
                    <a:pt x="22142" y="26484"/>
                    <a:pt x="22110" y="26484"/>
                  </a:cubicBezTo>
                  <a:cubicBezTo>
                    <a:pt x="21694" y="26484"/>
                    <a:pt x="21304" y="26634"/>
                    <a:pt x="20978" y="26913"/>
                  </a:cubicBezTo>
                  <a:cubicBezTo>
                    <a:pt x="20477" y="27389"/>
                    <a:pt x="20001" y="27865"/>
                    <a:pt x="19525" y="28367"/>
                  </a:cubicBezTo>
                  <a:cubicBezTo>
                    <a:pt x="19424" y="28442"/>
                    <a:pt x="19324" y="28592"/>
                    <a:pt x="19299" y="28718"/>
                  </a:cubicBezTo>
                  <a:cubicBezTo>
                    <a:pt x="19249" y="28993"/>
                    <a:pt x="19048" y="29169"/>
                    <a:pt x="18848" y="29319"/>
                  </a:cubicBezTo>
                  <a:cubicBezTo>
                    <a:pt x="17795" y="30146"/>
                    <a:pt x="16768" y="30973"/>
                    <a:pt x="15690" y="31750"/>
                  </a:cubicBezTo>
                  <a:cubicBezTo>
                    <a:pt x="14963" y="32226"/>
                    <a:pt x="14186" y="32652"/>
                    <a:pt x="13409" y="33003"/>
                  </a:cubicBezTo>
                  <a:cubicBezTo>
                    <a:pt x="13131" y="33134"/>
                    <a:pt x="12878" y="33198"/>
                    <a:pt x="12641" y="33198"/>
                  </a:cubicBezTo>
                  <a:cubicBezTo>
                    <a:pt x="12194" y="33198"/>
                    <a:pt x="11806" y="32969"/>
                    <a:pt x="11429" y="32527"/>
                  </a:cubicBezTo>
                  <a:cubicBezTo>
                    <a:pt x="11103" y="32176"/>
                    <a:pt x="10828" y="31800"/>
                    <a:pt x="10552" y="31424"/>
                  </a:cubicBezTo>
                  <a:cubicBezTo>
                    <a:pt x="9926" y="30497"/>
                    <a:pt x="9249" y="29595"/>
                    <a:pt x="8647" y="28642"/>
                  </a:cubicBezTo>
                  <a:cubicBezTo>
                    <a:pt x="8096" y="27715"/>
                    <a:pt x="7645" y="26763"/>
                    <a:pt x="7144" y="25835"/>
                  </a:cubicBezTo>
                  <a:cubicBezTo>
                    <a:pt x="7018" y="25585"/>
                    <a:pt x="7018" y="25359"/>
                    <a:pt x="7144" y="25134"/>
                  </a:cubicBezTo>
                  <a:cubicBezTo>
                    <a:pt x="7319" y="24708"/>
                    <a:pt x="7494" y="24281"/>
                    <a:pt x="7670" y="23855"/>
                  </a:cubicBezTo>
                  <a:cubicBezTo>
                    <a:pt x="7770" y="23680"/>
                    <a:pt x="7870" y="23530"/>
                    <a:pt x="7946" y="23379"/>
                  </a:cubicBezTo>
                  <a:cubicBezTo>
                    <a:pt x="10373" y="24604"/>
                    <a:pt x="12735" y="25233"/>
                    <a:pt x="15037" y="25233"/>
                  </a:cubicBezTo>
                  <a:cubicBezTo>
                    <a:pt x="18059" y="25233"/>
                    <a:pt x="20979" y="24148"/>
                    <a:pt x="23810" y="21901"/>
                  </a:cubicBezTo>
                  <a:cubicBezTo>
                    <a:pt x="23911" y="21976"/>
                    <a:pt x="24011" y="22076"/>
                    <a:pt x="24111" y="22176"/>
                  </a:cubicBezTo>
                  <a:cubicBezTo>
                    <a:pt x="24186" y="22251"/>
                    <a:pt x="24261" y="22377"/>
                    <a:pt x="24287" y="22477"/>
                  </a:cubicBezTo>
                  <a:cubicBezTo>
                    <a:pt x="24863" y="23805"/>
                    <a:pt x="25515" y="25109"/>
                    <a:pt x="25941" y="26487"/>
                  </a:cubicBezTo>
                  <a:cubicBezTo>
                    <a:pt x="26918" y="29570"/>
                    <a:pt x="27645" y="32703"/>
                    <a:pt x="27921" y="35936"/>
                  </a:cubicBezTo>
                  <a:cubicBezTo>
                    <a:pt x="28046" y="37364"/>
                    <a:pt x="28071" y="38818"/>
                    <a:pt x="27870" y="40272"/>
                  </a:cubicBezTo>
                  <a:cubicBezTo>
                    <a:pt x="27845" y="40522"/>
                    <a:pt x="27845" y="40748"/>
                    <a:pt x="27845" y="40998"/>
                  </a:cubicBezTo>
                  <a:cubicBezTo>
                    <a:pt x="27845" y="41074"/>
                    <a:pt x="27946" y="41199"/>
                    <a:pt x="28021" y="41199"/>
                  </a:cubicBezTo>
                  <a:cubicBezTo>
                    <a:pt x="28121" y="41199"/>
                    <a:pt x="28246" y="41149"/>
                    <a:pt x="28322" y="41074"/>
                  </a:cubicBezTo>
                  <a:cubicBezTo>
                    <a:pt x="28372" y="40973"/>
                    <a:pt x="28397" y="40848"/>
                    <a:pt x="28397" y="40723"/>
                  </a:cubicBezTo>
                  <a:cubicBezTo>
                    <a:pt x="28472" y="40096"/>
                    <a:pt x="28547" y="39495"/>
                    <a:pt x="28572" y="38868"/>
                  </a:cubicBezTo>
                  <a:cubicBezTo>
                    <a:pt x="28647" y="36261"/>
                    <a:pt x="28347" y="33730"/>
                    <a:pt x="27745" y="31199"/>
                  </a:cubicBezTo>
                  <a:cubicBezTo>
                    <a:pt x="27169" y="28642"/>
                    <a:pt x="26642" y="26086"/>
                    <a:pt x="25490" y="23705"/>
                  </a:cubicBezTo>
                  <a:cubicBezTo>
                    <a:pt x="25464" y="23655"/>
                    <a:pt x="25490" y="23555"/>
                    <a:pt x="25464" y="23429"/>
                  </a:cubicBezTo>
                  <a:lnTo>
                    <a:pt x="25464" y="23429"/>
                  </a:lnTo>
                  <a:cubicBezTo>
                    <a:pt x="26116" y="23855"/>
                    <a:pt x="26693" y="24281"/>
                    <a:pt x="27294" y="24657"/>
                  </a:cubicBezTo>
                  <a:cubicBezTo>
                    <a:pt x="27645" y="24883"/>
                    <a:pt x="28046" y="25134"/>
                    <a:pt x="28447" y="25284"/>
                  </a:cubicBezTo>
                  <a:cubicBezTo>
                    <a:pt x="28812" y="25438"/>
                    <a:pt x="29172" y="25513"/>
                    <a:pt x="29518" y="25513"/>
                  </a:cubicBezTo>
                  <a:cubicBezTo>
                    <a:pt x="30241" y="25513"/>
                    <a:pt x="30904" y="25184"/>
                    <a:pt x="31429" y="24557"/>
                  </a:cubicBezTo>
                  <a:cubicBezTo>
                    <a:pt x="31655" y="24281"/>
                    <a:pt x="31855" y="23981"/>
                    <a:pt x="32031" y="23655"/>
                  </a:cubicBezTo>
                  <a:cubicBezTo>
                    <a:pt x="32983" y="21875"/>
                    <a:pt x="34061" y="20171"/>
                    <a:pt x="34788" y="18291"/>
                  </a:cubicBezTo>
                  <a:cubicBezTo>
                    <a:pt x="35064" y="17565"/>
                    <a:pt x="35414" y="16838"/>
                    <a:pt x="35715" y="16161"/>
                  </a:cubicBezTo>
                  <a:cubicBezTo>
                    <a:pt x="36392" y="15911"/>
                    <a:pt x="37018" y="15710"/>
                    <a:pt x="37645" y="15484"/>
                  </a:cubicBezTo>
                  <a:cubicBezTo>
                    <a:pt x="38096" y="15334"/>
                    <a:pt x="38522" y="15083"/>
                    <a:pt x="38798" y="14657"/>
                  </a:cubicBezTo>
                  <a:cubicBezTo>
                    <a:pt x="39174" y="14181"/>
                    <a:pt x="38948" y="13680"/>
                    <a:pt x="38347" y="13630"/>
                  </a:cubicBezTo>
                  <a:cubicBezTo>
                    <a:pt x="38314" y="13627"/>
                    <a:pt x="38280" y="13625"/>
                    <a:pt x="38247" y="13625"/>
                  </a:cubicBezTo>
                  <a:cubicBezTo>
                    <a:pt x="38024" y="13625"/>
                    <a:pt x="37791" y="13693"/>
                    <a:pt x="37595" y="13780"/>
                  </a:cubicBezTo>
                  <a:cubicBezTo>
                    <a:pt x="36793" y="14106"/>
                    <a:pt x="36141" y="14632"/>
                    <a:pt x="35515" y="15209"/>
                  </a:cubicBezTo>
                  <a:cubicBezTo>
                    <a:pt x="35439" y="15284"/>
                    <a:pt x="35364" y="15409"/>
                    <a:pt x="35339" y="15510"/>
                  </a:cubicBezTo>
                  <a:cubicBezTo>
                    <a:pt x="35038" y="16211"/>
                    <a:pt x="34763" y="16888"/>
                    <a:pt x="34462" y="17565"/>
                  </a:cubicBezTo>
                  <a:cubicBezTo>
                    <a:pt x="34136" y="18342"/>
                    <a:pt x="33835" y="19093"/>
                    <a:pt x="33460" y="19845"/>
                  </a:cubicBezTo>
                  <a:cubicBezTo>
                    <a:pt x="32983" y="20798"/>
                    <a:pt x="32457" y="21725"/>
                    <a:pt x="31931" y="22652"/>
                  </a:cubicBezTo>
                  <a:cubicBezTo>
                    <a:pt x="31680" y="23129"/>
                    <a:pt x="31379" y="23580"/>
                    <a:pt x="31079" y="24031"/>
                  </a:cubicBezTo>
                  <a:cubicBezTo>
                    <a:pt x="30803" y="24457"/>
                    <a:pt x="30427" y="24733"/>
                    <a:pt x="29951" y="24883"/>
                  </a:cubicBezTo>
                  <a:cubicBezTo>
                    <a:pt x="29773" y="24947"/>
                    <a:pt x="29602" y="24975"/>
                    <a:pt x="29435" y="24975"/>
                  </a:cubicBezTo>
                  <a:cubicBezTo>
                    <a:pt x="29016" y="24975"/>
                    <a:pt x="28631" y="24798"/>
                    <a:pt x="28272" y="24582"/>
                  </a:cubicBezTo>
                  <a:cubicBezTo>
                    <a:pt x="27369" y="24031"/>
                    <a:pt x="26492" y="23429"/>
                    <a:pt x="25615" y="22828"/>
                  </a:cubicBezTo>
                  <a:cubicBezTo>
                    <a:pt x="25289" y="22602"/>
                    <a:pt x="25013" y="22276"/>
                    <a:pt x="24738" y="22001"/>
                  </a:cubicBezTo>
                  <a:cubicBezTo>
                    <a:pt x="24562" y="21800"/>
                    <a:pt x="24462" y="21575"/>
                    <a:pt x="24312" y="21349"/>
                  </a:cubicBezTo>
                  <a:cubicBezTo>
                    <a:pt x="24487" y="21149"/>
                    <a:pt x="24612" y="20998"/>
                    <a:pt x="24738" y="20848"/>
                  </a:cubicBezTo>
                  <a:cubicBezTo>
                    <a:pt x="27419" y="17615"/>
                    <a:pt x="28347" y="13956"/>
                    <a:pt x="27294" y="9895"/>
                  </a:cubicBezTo>
                  <a:cubicBezTo>
                    <a:pt x="25760" y="3830"/>
                    <a:pt x="20142" y="0"/>
                    <a:pt x="14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0" name="Google Shape;2720;p59"/>
            <p:cNvSpPr/>
            <p:nvPr/>
          </p:nvSpPr>
          <p:spPr>
            <a:xfrm flipH="1">
              <a:off x="3386926" y="2000217"/>
              <a:ext cx="373915" cy="196681"/>
            </a:xfrm>
            <a:custGeom>
              <a:avLst/>
              <a:gdLst/>
              <a:ahLst/>
              <a:cxnLst/>
              <a:rect l="l" t="t" r="r" b="b"/>
              <a:pathLst>
                <a:path w="9825" h="5168" extrusionOk="0">
                  <a:moveTo>
                    <a:pt x="9562" y="1"/>
                  </a:moveTo>
                  <a:cubicBezTo>
                    <a:pt x="9557" y="1"/>
                    <a:pt x="9553" y="2"/>
                    <a:pt x="9549" y="4"/>
                  </a:cubicBezTo>
                  <a:cubicBezTo>
                    <a:pt x="9424" y="29"/>
                    <a:pt x="9299" y="129"/>
                    <a:pt x="9274" y="254"/>
                  </a:cubicBezTo>
                  <a:cubicBezTo>
                    <a:pt x="9223" y="455"/>
                    <a:pt x="9248" y="680"/>
                    <a:pt x="9223" y="906"/>
                  </a:cubicBezTo>
                  <a:cubicBezTo>
                    <a:pt x="9111" y="3145"/>
                    <a:pt x="7560" y="4604"/>
                    <a:pt x="5479" y="4604"/>
                  </a:cubicBezTo>
                  <a:cubicBezTo>
                    <a:pt x="5230" y="4604"/>
                    <a:pt x="4974" y="4583"/>
                    <a:pt x="4712" y="4540"/>
                  </a:cubicBezTo>
                  <a:cubicBezTo>
                    <a:pt x="3183" y="4290"/>
                    <a:pt x="1930" y="3538"/>
                    <a:pt x="827" y="2460"/>
                  </a:cubicBezTo>
                  <a:cubicBezTo>
                    <a:pt x="702" y="2335"/>
                    <a:pt x="577" y="2184"/>
                    <a:pt x="426" y="2084"/>
                  </a:cubicBezTo>
                  <a:cubicBezTo>
                    <a:pt x="389" y="2059"/>
                    <a:pt x="326" y="2046"/>
                    <a:pt x="267" y="2046"/>
                  </a:cubicBezTo>
                  <a:cubicBezTo>
                    <a:pt x="207" y="2046"/>
                    <a:pt x="151" y="2059"/>
                    <a:pt x="126" y="2084"/>
                  </a:cubicBezTo>
                  <a:cubicBezTo>
                    <a:pt x="50" y="2159"/>
                    <a:pt x="0" y="2310"/>
                    <a:pt x="50" y="2410"/>
                  </a:cubicBezTo>
                  <a:cubicBezTo>
                    <a:pt x="76" y="2535"/>
                    <a:pt x="176" y="2635"/>
                    <a:pt x="301" y="2736"/>
                  </a:cubicBezTo>
                  <a:cubicBezTo>
                    <a:pt x="727" y="3112"/>
                    <a:pt x="1153" y="3538"/>
                    <a:pt x="1629" y="3863"/>
                  </a:cubicBezTo>
                  <a:cubicBezTo>
                    <a:pt x="2731" y="4647"/>
                    <a:pt x="3953" y="5168"/>
                    <a:pt x="5341" y="5168"/>
                  </a:cubicBezTo>
                  <a:cubicBezTo>
                    <a:pt x="5374" y="5168"/>
                    <a:pt x="5406" y="5167"/>
                    <a:pt x="5439" y="5167"/>
                  </a:cubicBezTo>
                  <a:cubicBezTo>
                    <a:pt x="6817" y="5167"/>
                    <a:pt x="7920" y="4716"/>
                    <a:pt x="8722" y="3763"/>
                  </a:cubicBezTo>
                  <a:cubicBezTo>
                    <a:pt x="9524" y="2811"/>
                    <a:pt x="9825" y="1683"/>
                    <a:pt x="9825" y="455"/>
                  </a:cubicBezTo>
                  <a:cubicBezTo>
                    <a:pt x="9825" y="380"/>
                    <a:pt x="9825" y="279"/>
                    <a:pt x="9800" y="229"/>
                  </a:cubicBezTo>
                  <a:cubicBezTo>
                    <a:pt x="9730" y="137"/>
                    <a:pt x="9618" y="1"/>
                    <a:pt x="9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1" name="Google Shape;2721;p59"/>
            <p:cNvSpPr/>
            <p:nvPr/>
          </p:nvSpPr>
          <p:spPr>
            <a:xfrm flipH="1">
              <a:off x="3400249" y="1880146"/>
              <a:ext cx="57277" cy="73032"/>
            </a:xfrm>
            <a:custGeom>
              <a:avLst/>
              <a:gdLst/>
              <a:ahLst/>
              <a:cxnLst/>
              <a:rect l="l" t="t" r="r" b="b"/>
              <a:pathLst>
                <a:path w="1505" h="1919" extrusionOk="0">
                  <a:moveTo>
                    <a:pt x="827" y="1"/>
                  </a:moveTo>
                  <a:cubicBezTo>
                    <a:pt x="426" y="26"/>
                    <a:pt x="50" y="277"/>
                    <a:pt x="0" y="652"/>
                  </a:cubicBezTo>
                  <a:cubicBezTo>
                    <a:pt x="0" y="828"/>
                    <a:pt x="75" y="1028"/>
                    <a:pt x="151" y="1229"/>
                  </a:cubicBezTo>
                  <a:cubicBezTo>
                    <a:pt x="328" y="1672"/>
                    <a:pt x="583" y="1919"/>
                    <a:pt x="882" y="1919"/>
                  </a:cubicBezTo>
                  <a:cubicBezTo>
                    <a:pt x="921" y="1919"/>
                    <a:pt x="962" y="1914"/>
                    <a:pt x="1003" y="1906"/>
                  </a:cubicBezTo>
                  <a:cubicBezTo>
                    <a:pt x="1329" y="1830"/>
                    <a:pt x="1504" y="1505"/>
                    <a:pt x="1504" y="928"/>
                  </a:cubicBezTo>
                  <a:cubicBezTo>
                    <a:pt x="1504" y="878"/>
                    <a:pt x="1504" y="778"/>
                    <a:pt x="1479" y="678"/>
                  </a:cubicBezTo>
                  <a:cubicBezTo>
                    <a:pt x="1404" y="277"/>
                    <a:pt x="1153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2" name="Google Shape;2722;p59"/>
            <p:cNvSpPr/>
            <p:nvPr/>
          </p:nvSpPr>
          <p:spPr>
            <a:xfrm flipH="1">
              <a:off x="3784664" y="1950438"/>
              <a:ext cx="53433" cy="70521"/>
            </a:xfrm>
            <a:custGeom>
              <a:avLst/>
              <a:gdLst/>
              <a:ahLst/>
              <a:cxnLst/>
              <a:rect l="l" t="t" r="r" b="b"/>
              <a:pathLst>
                <a:path w="1404" h="1853" extrusionOk="0">
                  <a:moveTo>
                    <a:pt x="676" y="1"/>
                  </a:moveTo>
                  <a:cubicBezTo>
                    <a:pt x="644" y="1"/>
                    <a:pt x="611" y="3"/>
                    <a:pt x="577" y="8"/>
                  </a:cubicBezTo>
                  <a:cubicBezTo>
                    <a:pt x="276" y="59"/>
                    <a:pt x="151" y="309"/>
                    <a:pt x="50" y="585"/>
                  </a:cubicBezTo>
                  <a:cubicBezTo>
                    <a:pt x="25" y="685"/>
                    <a:pt x="25" y="785"/>
                    <a:pt x="0" y="986"/>
                  </a:cubicBezTo>
                  <a:cubicBezTo>
                    <a:pt x="50" y="1111"/>
                    <a:pt x="100" y="1362"/>
                    <a:pt x="226" y="1562"/>
                  </a:cubicBezTo>
                  <a:cubicBezTo>
                    <a:pt x="367" y="1765"/>
                    <a:pt x="558" y="1853"/>
                    <a:pt x="785" y="1853"/>
                  </a:cubicBezTo>
                  <a:cubicBezTo>
                    <a:pt x="839" y="1853"/>
                    <a:pt x="895" y="1848"/>
                    <a:pt x="953" y="1838"/>
                  </a:cubicBezTo>
                  <a:cubicBezTo>
                    <a:pt x="1278" y="1788"/>
                    <a:pt x="1404" y="1537"/>
                    <a:pt x="1404" y="1287"/>
                  </a:cubicBezTo>
                  <a:cubicBezTo>
                    <a:pt x="1404" y="986"/>
                    <a:pt x="1354" y="685"/>
                    <a:pt x="1253" y="410"/>
                  </a:cubicBezTo>
                  <a:cubicBezTo>
                    <a:pt x="1164" y="185"/>
                    <a:pt x="953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94;p48"/>
          <p:cNvSpPr/>
          <p:nvPr/>
        </p:nvSpPr>
        <p:spPr>
          <a:xfrm>
            <a:off x="2038611" y="3917800"/>
            <a:ext cx="4905867" cy="84295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Header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1"/>
          <a:stretch>
            <a:fillRect/>
          </a:stretch>
        </p:blipFill>
        <p:spPr>
          <a:xfrm>
            <a:off x="945121" y="1176009"/>
            <a:ext cx="7271924" cy="22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Trang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Giới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thiệu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95" name="Google Shape;2295;p48"/>
          <p:cNvGrpSpPr/>
          <p:nvPr/>
        </p:nvGrpSpPr>
        <p:grpSpPr>
          <a:xfrm>
            <a:off x="261620" y="-11430"/>
            <a:ext cx="857885" cy="749935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17" name="Google Shape;2717;p59"/>
          <p:cNvGrpSpPr/>
          <p:nvPr/>
        </p:nvGrpSpPr>
        <p:grpSpPr>
          <a:xfrm rot="-847270">
            <a:off x="8365490" y="4423410"/>
            <a:ext cx="782320" cy="748030"/>
            <a:chOff x="2781235" y="1588475"/>
            <a:chExt cx="1490865" cy="1608953"/>
          </a:xfrm>
        </p:grpSpPr>
        <p:sp>
          <p:nvSpPr>
            <p:cNvPr id="2718" name="Google Shape;2718;p59"/>
            <p:cNvSpPr/>
            <p:nvPr/>
          </p:nvSpPr>
          <p:spPr>
            <a:xfrm flipH="1">
              <a:off x="3177073" y="2444841"/>
              <a:ext cx="971989" cy="752587"/>
            </a:xfrm>
            <a:custGeom>
              <a:avLst/>
              <a:gdLst/>
              <a:ahLst/>
              <a:cxnLst/>
              <a:rect l="l" t="t" r="r" b="b"/>
              <a:pathLst>
                <a:path w="25540" h="19775" extrusionOk="0">
                  <a:moveTo>
                    <a:pt x="18647" y="0"/>
                  </a:moveTo>
                  <a:cubicBezTo>
                    <a:pt x="18547" y="75"/>
                    <a:pt x="18422" y="150"/>
                    <a:pt x="18297" y="226"/>
                  </a:cubicBezTo>
                  <a:cubicBezTo>
                    <a:pt x="18221" y="301"/>
                    <a:pt x="18146" y="351"/>
                    <a:pt x="18096" y="426"/>
                  </a:cubicBezTo>
                  <a:cubicBezTo>
                    <a:pt x="18021" y="476"/>
                    <a:pt x="17946" y="526"/>
                    <a:pt x="17896" y="576"/>
                  </a:cubicBezTo>
                  <a:cubicBezTo>
                    <a:pt x="17896" y="727"/>
                    <a:pt x="17971" y="877"/>
                    <a:pt x="18121" y="977"/>
                  </a:cubicBezTo>
                  <a:lnTo>
                    <a:pt x="18848" y="1479"/>
                  </a:lnTo>
                  <a:lnTo>
                    <a:pt x="17094" y="1103"/>
                  </a:lnTo>
                  <a:cubicBezTo>
                    <a:pt x="16693" y="1353"/>
                    <a:pt x="16241" y="1554"/>
                    <a:pt x="15790" y="1704"/>
                  </a:cubicBezTo>
                  <a:cubicBezTo>
                    <a:pt x="15840" y="1830"/>
                    <a:pt x="15916" y="1930"/>
                    <a:pt x="16041" y="2005"/>
                  </a:cubicBezTo>
                  <a:lnTo>
                    <a:pt x="17444" y="2832"/>
                  </a:lnTo>
                  <a:lnTo>
                    <a:pt x="14387" y="2080"/>
                  </a:lnTo>
                  <a:cubicBezTo>
                    <a:pt x="14337" y="2105"/>
                    <a:pt x="14312" y="2105"/>
                    <a:pt x="14287" y="2105"/>
                  </a:cubicBezTo>
                  <a:lnTo>
                    <a:pt x="12632" y="2155"/>
                  </a:lnTo>
                  <a:cubicBezTo>
                    <a:pt x="12482" y="2431"/>
                    <a:pt x="12607" y="2757"/>
                    <a:pt x="12908" y="2882"/>
                  </a:cubicBezTo>
                  <a:lnTo>
                    <a:pt x="14587" y="3634"/>
                  </a:lnTo>
                  <a:lnTo>
                    <a:pt x="5214" y="1078"/>
                  </a:lnTo>
                  <a:cubicBezTo>
                    <a:pt x="5131" y="1052"/>
                    <a:pt x="5043" y="1040"/>
                    <a:pt x="4956" y="1040"/>
                  </a:cubicBezTo>
                  <a:cubicBezTo>
                    <a:pt x="4700" y="1040"/>
                    <a:pt x="4449" y="1148"/>
                    <a:pt x="4337" y="1353"/>
                  </a:cubicBezTo>
                  <a:cubicBezTo>
                    <a:pt x="4161" y="1604"/>
                    <a:pt x="4287" y="1930"/>
                    <a:pt x="4587" y="2080"/>
                  </a:cubicBezTo>
                  <a:cubicBezTo>
                    <a:pt x="6016" y="2782"/>
                    <a:pt x="8698" y="3409"/>
                    <a:pt x="10527" y="4286"/>
                  </a:cubicBezTo>
                  <a:cubicBezTo>
                    <a:pt x="7745" y="3208"/>
                    <a:pt x="4662" y="2581"/>
                    <a:pt x="4462" y="2506"/>
                  </a:cubicBezTo>
                  <a:lnTo>
                    <a:pt x="4437" y="2506"/>
                  </a:lnTo>
                  <a:cubicBezTo>
                    <a:pt x="4249" y="2423"/>
                    <a:pt x="4097" y="2379"/>
                    <a:pt x="3964" y="2379"/>
                  </a:cubicBezTo>
                  <a:cubicBezTo>
                    <a:pt x="3777" y="2379"/>
                    <a:pt x="3631" y="2466"/>
                    <a:pt x="3485" y="2657"/>
                  </a:cubicBezTo>
                  <a:cubicBezTo>
                    <a:pt x="3259" y="2907"/>
                    <a:pt x="3359" y="3258"/>
                    <a:pt x="3685" y="3434"/>
                  </a:cubicBezTo>
                  <a:cubicBezTo>
                    <a:pt x="3760" y="3484"/>
                    <a:pt x="6793" y="4386"/>
                    <a:pt x="9550" y="5865"/>
                  </a:cubicBezTo>
                  <a:lnTo>
                    <a:pt x="3760" y="3910"/>
                  </a:lnTo>
                  <a:cubicBezTo>
                    <a:pt x="3648" y="3862"/>
                    <a:pt x="3530" y="3839"/>
                    <a:pt x="3416" y="3839"/>
                  </a:cubicBezTo>
                  <a:cubicBezTo>
                    <a:pt x="3173" y="3839"/>
                    <a:pt x="2944" y="3940"/>
                    <a:pt x="2808" y="4110"/>
                  </a:cubicBezTo>
                  <a:cubicBezTo>
                    <a:pt x="2607" y="4361"/>
                    <a:pt x="2708" y="4712"/>
                    <a:pt x="3008" y="4862"/>
                  </a:cubicBezTo>
                  <a:lnTo>
                    <a:pt x="13033" y="9674"/>
                  </a:lnTo>
                  <a:lnTo>
                    <a:pt x="13033" y="9674"/>
                  </a:lnTo>
                  <a:lnTo>
                    <a:pt x="2958" y="5890"/>
                  </a:lnTo>
                  <a:cubicBezTo>
                    <a:pt x="2847" y="5839"/>
                    <a:pt x="2725" y="5814"/>
                    <a:pt x="2605" y="5814"/>
                  </a:cubicBezTo>
                  <a:cubicBezTo>
                    <a:pt x="2372" y="5814"/>
                    <a:pt x="2147" y="5908"/>
                    <a:pt x="2031" y="6090"/>
                  </a:cubicBezTo>
                  <a:cubicBezTo>
                    <a:pt x="1830" y="6341"/>
                    <a:pt x="1906" y="6667"/>
                    <a:pt x="2231" y="6842"/>
                  </a:cubicBezTo>
                  <a:lnTo>
                    <a:pt x="13459" y="12256"/>
                  </a:lnTo>
                  <a:lnTo>
                    <a:pt x="13459" y="12256"/>
                  </a:lnTo>
                  <a:lnTo>
                    <a:pt x="2783" y="7719"/>
                  </a:lnTo>
                  <a:cubicBezTo>
                    <a:pt x="2678" y="7671"/>
                    <a:pt x="2564" y="7649"/>
                    <a:pt x="2450" y="7649"/>
                  </a:cubicBezTo>
                  <a:cubicBezTo>
                    <a:pt x="2210" y="7649"/>
                    <a:pt x="1975" y="7750"/>
                    <a:pt x="1855" y="7920"/>
                  </a:cubicBezTo>
                  <a:cubicBezTo>
                    <a:pt x="1655" y="8196"/>
                    <a:pt x="1755" y="8521"/>
                    <a:pt x="2081" y="8697"/>
                  </a:cubicBezTo>
                  <a:lnTo>
                    <a:pt x="9099" y="12381"/>
                  </a:lnTo>
                  <a:lnTo>
                    <a:pt x="9099" y="12381"/>
                  </a:lnTo>
                  <a:lnTo>
                    <a:pt x="2332" y="9499"/>
                  </a:lnTo>
                  <a:cubicBezTo>
                    <a:pt x="2227" y="9451"/>
                    <a:pt x="2115" y="9428"/>
                    <a:pt x="2004" y="9428"/>
                  </a:cubicBezTo>
                  <a:cubicBezTo>
                    <a:pt x="1769" y="9428"/>
                    <a:pt x="1541" y="9529"/>
                    <a:pt x="1404" y="9699"/>
                  </a:cubicBezTo>
                  <a:cubicBezTo>
                    <a:pt x="1229" y="9950"/>
                    <a:pt x="1304" y="10276"/>
                    <a:pt x="1605" y="10451"/>
                  </a:cubicBezTo>
                  <a:lnTo>
                    <a:pt x="9374" y="14862"/>
                  </a:lnTo>
                  <a:lnTo>
                    <a:pt x="1630" y="11679"/>
                  </a:lnTo>
                  <a:cubicBezTo>
                    <a:pt x="1535" y="11643"/>
                    <a:pt x="1433" y="11625"/>
                    <a:pt x="1332" y="11625"/>
                  </a:cubicBezTo>
                  <a:cubicBezTo>
                    <a:pt x="1087" y="11625"/>
                    <a:pt x="844" y="11727"/>
                    <a:pt x="703" y="11905"/>
                  </a:cubicBezTo>
                  <a:cubicBezTo>
                    <a:pt x="527" y="12155"/>
                    <a:pt x="602" y="12481"/>
                    <a:pt x="903" y="12657"/>
                  </a:cubicBezTo>
                  <a:lnTo>
                    <a:pt x="6317" y="15714"/>
                  </a:lnTo>
                  <a:lnTo>
                    <a:pt x="1429" y="13885"/>
                  </a:lnTo>
                  <a:cubicBezTo>
                    <a:pt x="1334" y="13848"/>
                    <a:pt x="1233" y="13831"/>
                    <a:pt x="1132" y="13831"/>
                  </a:cubicBezTo>
                  <a:cubicBezTo>
                    <a:pt x="889" y="13831"/>
                    <a:pt x="651" y="13933"/>
                    <a:pt x="527" y="14110"/>
                  </a:cubicBezTo>
                  <a:cubicBezTo>
                    <a:pt x="352" y="14336"/>
                    <a:pt x="427" y="14662"/>
                    <a:pt x="703" y="14837"/>
                  </a:cubicBezTo>
                  <a:lnTo>
                    <a:pt x="3735" y="16667"/>
                  </a:lnTo>
                  <a:lnTo>
                    <a:pt x="1053" y="15714"/>
                  </a:lnTo>
                  <a:cubicBezTo>
                    <a:pt x="960" y="15686"/>
                    <a:pt x="863" y="15671"/>
                    <a:pt x="768" y="15671"/>
                  </a:cubicBezTo>
                  <a:cubicBezTo>
                    <a:pt x="529" y="15671"/>
                    <a:pt x="302" y="15761"/>
                    <a:pt x="176" y="15940"/>
                  </a:cubicBezTo>
                  <a:cubicBezTo>
                    <a:pt x="1" y="16166"/>
                    <a:pt x="51" y="16491"/>
                    <a:pt x="327" y="16667"/>
                  </a:cubicBezTo>
                  <a:lnTo>
                    <a:pt x="1454" y="17419"/>
                  </a:lnTo>
                  <a:lnTo>
                    <a:pt x="1204" y="17343"/>
                  </a:lnTo>
                  <a:cubicBezTo>
                    <a:pt x="1116" y="17314"/>
                    <a:pt x="1026" y="17300"/>
                    <a:pt x="938" y="17300"/>
                  </a:cubicBezTo>
                  <a:cubicBezTo>
                    <a:pt x="724" y="17300"/>
                    <a:pt x="519" y="17384"/>
                    <a:pt x="377" y="17544"/>
                  </a:cubicBezTo>
                  <a:cubicBezTo>
                    <a:pt x="201" y="17744"/>
                    <a:pt x="201" y="18020"/>
                    <a:pt x="402" y="18221"/>
                  </a:cubicBezTo>
                  <a:lnTo>
                    <a:pt x="1555" y="19349"/>
                  </a:lnTo>
                  <a:cubicBezTo>
                    <a:pt x="1701" y="19495"/>
                    <a:pt x="1906" y="19572"/>
                    <a:pt x="2112" y="19572"/>
                  </a:cubicBezTo>
                  <a:cubicBezTo>
                    <a:pt x="2259" y="19572"/>
                    <a:pt x="2407" y="19532"/>
                    <a:pt x="2532" y="19449"/>
                  </a:cubicBezTo>
                  <a:cubicBezTo>
                    <a:pt x="2708" y="19349"/>
                    <a:pt x="2783" y="19198"/>
                    <a:pt x="2808" y="19048"/>
                  </a:cubicBezTo>
                  <a:lnTo>
                    <a:pt x="5013" y="19750"/>
                  </a:lnTo>
                  <a:cubicBezTo>
                    <a:pt x="5114" y="19775"/>
                    <a:pt x="5189" y="19775"/>
                    <a:pt x="5264" y="19775"/>
                  </a:cubicBezTo>
                  <a:cubicBezTo>
                    <a:pt x="5515" y="19775"/>
                    <a:pt x="5740" y="19674"/>
                    <a:pt x="5891" y="19499"/>
                  </a:cubicBezTo>
                  <a:cubicBezTo>
                    <a:pt x="6041" y="19248"/>
                    <a:pt x="5991" y="18947"/>
                    <a:pt x="5715" y="18772"/>
                  </a:cubicBezTo>
                  <a:lnTo>
                    <a:pt x="5114" y="18371"/>
                  </a:lnTo>
                  <a:lnTo>
                    <a:pt x="8773" y="19649"/>
                  </a:lnTo>
                  <a:cubicBezTo>
                    <a:pt x="8868" y="19686"/>
                    <a:pt x="8969" y="19703"/>
                    <a:pt x="9070" y="19703"/>
                  </a:cubicBezTo>
                  <a:cubicBezTo>
                    <a:pt x="9314" y="19703"/>
                    <a:pt x="9551" y="19601"/>
                    <a:pt x="9675" y="19424"/>
                  </a:cubicBezTo>
                  <a:cubicBezTo>
                    <a:pt x="9850" y="19173"/>
                    <a:pt x="9775" y="18872"/>
                    <a:pt x="9475" y="18697"/>
                  </a:cubicBezTo>
                  <a:lnTo>
                    <a:pt x="7068" y="17243"/>
                  </a:lnTo>
                  <a:lnTo>
                    <a:pt x="12983" y="19449"/>
                  </a:lnTo>
                  <a:cubicBezTo>
                    <a:pt x="13078" y="19485"/>
                    <a:pt x="13178" y="19503"/>
                    <a:pt x="13276" y="19503"/>
                  </a:cubicBezTo>
                  <a:cubicBezTo>
                    <a:pt x="13514" y="19503"/>
                    <a:pt x="13744" y="19401"/>
                    <a:pt x="13886" y="19223"/>
                  </a:cubicBezTo>
                  <a:cubicBezTo>
                    <a:pt x="14061" y="18973"/>
                    <a:pt x="13961" y="18647"/>
                    <a:pt x="13660" y="18496"/>
                  </a:cubicBezTo>
                  <a:lnTo>
                    <a:pt x="9901" y="16341"/>
                  </a:lnTo>
                  <a:lnTo>
                    <a:pt x="17444" y="19449"/>
                  </a:lnTo>
                  <a:cubicBezTo>
                    <a:pt x="17548" y="19489"/>
                    <a:pt x="17660" y="19508"/>
                    <a:pt x="17770" y="19508"/>
                  </a:cubicBezTo>
                  <a:cubicBezTo>
                    <a:pt x="18006" y="19508"/>
                    <a:pt x="18235" y="19419"/>
                    <a:pt x="18372" y="19248"/>
                  </a:cubicBezTo>
                  <a:cubicBezTo>
                    <a:pt x="18547" y="18998"/>
                    <a:pt x="18472" y="18647"/>
                    <a:pt x="18171" y="18496"/>
                  </a:cubicBezTo>
                  <a:lnTo>
                    <a:pt x="11454" y="14662"/>
                  </a:lnTo>
                  <a:lnTo>
                    <a:pt x="22257" y="19298"/>
                  </a:lnTo>
                  <a:cubicBezTo>
                    <a:pt x="22352" y="19335"/>
                    <a:pt x="22455" y="19352"/>
                    <a:pt x="22559" y="19352"/>
                  </a:cubicBezTo>
                  <a:cubicBezTo>
                    <a:pt x="22810" y="19352"/>
                    <a:pt x="23060" y="19250"/>
                    <a:pt x="23184" y="19073"/>
                  </a:cubicBezTo>
                  <a:cubicBezTo>
                    <a:pt x="23384" y="18822"/>
                    <a:pt x="23284" y="18471"/>
                    <a:pt x="22958" y="18321"/>
                  </a:cubicBezTo>
                  <a:lnTo>
                    <a:pt x="15765" y="14536"/>
                  </a:lnTo>
                  <a:lnTo>
                    <a:pt x="24161" y="18120"/>
                  </a:lnTo>
                  <a:cubicBezTo>
                    <a:pt x="24273" y="18160"/>
                    <a:pt x="24390" y="18180"/>
                    <a:pt x="24504" y="18180"/>
                  </a:cubicBezTo>
                  <a:cubicBezTo>
                    <a:pt x="24748" y="18180"/>
                    <a:pt x="24977" y="18091"/>
                    <a:pt x="25114" y="17920"/>
                  </a:cubicBezTo>
                  <a:cubicBezTo>
                    <a:pt x="25289" y="17644"/>
                    <a:pt x="25214" y="17318"/>
                    <a:pt x="24888" y="17143"/>
                  </a:cubicBezTo>
                  <a:lnTo>
                    <a:pt x="15790" y="12181"/>
                  </a:lnTo>
                  <a:lnTo>
                    <a:pt x="24412" y="15940"/>
                  </a:lnTo>
                  <a:cubicBezTo>
                    <a:pt x="24523" y="15991"/>
                    <a:pt x="24642" y="16016"/>
                    <a:pt x="24759" y="16016"/>
                  </a:cubicBezTo>
                  <a:cubicBezTo>
                    <a:pt x="24987" y="16016"/>
                    <a:pt x="25207" y="15921"/>
                    <a:pt x="25339" y="15739"/>
                  </a:cubicBezTo>
                  <a:cubicBezTo>
                    <a:pt x="25540" y="15489"/>
                    <a:pt x="25440" y="15163"/>
                    <a:pt x="25139" y="14988"/>
                  </a:cubicBezTo>
                  <a:lnTo>
                    <a:pt x="16292" y="10100"/>
                  </a:lnTo>
                  <a:lnTo>
                    <a:pt x="23961" y="13484"/>
                  </a:lnTo>
                  <a:cubicBezTo>
                    <a:pt x="24065" y="13532"/>
                    <a:pt x="24180" y="13554"/>
                    <a:pt x="24294" y="13554"/>
                  </a:cubicBezTo>
                  <a:cubicBezTo>
                    <a:pt x="24537" y="13554"/>
                    <a:pt x="24777" y="13454"/>
                    <a:pt x="24913" y="13283"/>
                  </a:cubicBezTo>
                  <a:cubicBezTo>
                    <a:pt x="25089" y="13008"/>
                    <a:pt x="25013" y="12682"/>
                    <a:pt x="24688" y="12506"/>
                  </a:cubicBezTo>
                  <a:lnTo>
                    <a:pt x="14161" y="6942"/>
                  </a:lnTo>
                  <a:lnTo>
                    <a:pt x="14161" y="6942"/>
                  </a:lnTo>
                  <a:cubicBezTo>
                    <a:pt x="16066" y="7669"/>
                    <a:pt x="18347" y="8546"/>
                    <a:pt x="21054" y="9599"/>
                  </a:cubicBezTo>
                  <a:cubicBezTo>
                    <a:pt x="22482" y="10125"/>
                    <a:pt x="23409" y="10476"/>
                    <a:pt x="23460" y="10501"/>
                  </a:cubicBezTo>
                  <a:cubicBezTo>
                    <a:pt x="23570" y="10549"/>
                    <a:pt x="23685" y="10571"/>
                    <a:pt x="23797" y="10571"/>
                  </a:cubicBezTo>
                  <a:cubicBezTo>
                    <a:pt x="24041" y="10571"/>
                    <a:pt x="24267" y="10465"/>
                    <a:pt x="24387" y="10276"/>
                  </a:cubicBezTo>
                  <a:cubicBezTo>
                    <a:pt x="24612" y="9950"/>
                    <a:pt x="24512" y="9749"/>
                    <a:pt x="24086" y="9499"/>
                  </a:cubicBezTo>
                  <a:cubicBezTo>
                    <a:pt x="24086" y="9499"/>
                    <a:pt x="24061" y="9499"/>
                    <a:pt x="24011" y="9474"/>
                  </a:cubicBezTo>
                  <a:cubicBezTo>
                    <a:pt x="23861" y="9374"/>
                    <a:pt x="23635" y="9273"/>
                    <a:pt x="23359" y="9148"/>
                  </a:cubicBezTo>
                  <a:lnTo>
                    <a:pt x="21354" y="8170"/>
                  </a:lnTo>
                  <a:cubicBezTo>
                    <a:pt x="19675" y="7368"/>
                    <a:pt x="17419" y="6291"/>
                    <a:pt x="15189" y="5213"/>
                  </a:cubicBezTo>
                  <a:lnTo>
                    <a:pt x="14161" y="4712"/>
                  </a:lnTo>
                  <a:lnTo>
                    <a:pt x="14161" y="4712"/>
                  </a:lnTo>
                  <a:lnTo>
                    <a:pt x="22958" y="7469"/>
                  </a:lnTo>
                  <a:cubicBezTo>
                    <a:pt x="23041" y="7492"/>
                    <a:pt x="23124" y="7503"/>
                    <a:pt x="23206" y="7503"/>
                  </a:cubicBezTo>
                  <a:cubicBezTo>
                    <a:pt x="23474" y="7503"/>
                    <a:pt x="23726" y="7385"/>
                    <a:pt x="23861" y="7193"/>
                  </a:cubicBezTo>
                  <a:cubicBezTo>
                    <a:pt x="24011" y="6917"/>
                    <a:pt x="23911" y="6592"/>
                    <a:pt x="23585" y="6441"/>
                  </a:cubicBezTo>
                  <a:lnTo>
                    <a:pt x="19199" y="4536"/>
                  </a:lnTo>
                  <a:lnTo>
                    <a:pt x="19199" y="4536"/>
                  </a:lnTo>
                  <a:lnTo>
                    <a:pt x="22106" y="5263"/>
                  </a:lnTo>
                  <a:cubicBezTo>
                    <a:pt x="22190" y="5289"/>
                    <a:pt x="22278" y="5302"/>
                    <a:pt x="22364" y="5302"/>
                  </a:cubicBezTo>
                  <a:cubicBezTo>
                    <a:pt x="22611" y="5302"/>
                    <a:pt x="22847" y="5198"/>
                    <a:pt x="22958" y="5013"/>
                  </a:cubicBezTo>
                  <a:cubicBezTo>
                    <a:pt x="23134" y="4762"/>
                    <a:pt x="23033" y="4436"/>
                    <a:pt x="22758" y="4286"/>
                  </a:cubicBezTo>
                  <a:lnTo>
                    <a:pt x="20377" y="2907"/>
                  </a:lnTo>
                  <a:lnTo>
                    <a:pt x="21906" y="3233"/>
                  </a:lnTo>
                  <a:cubicBezTo>
                    <a:pt x="21956" y="3241"/>
                    <a:pt x="22007" y="3246"/>
                    <a:pt x="22059" y="3246"/>
                  </a:cubicBezTo>
                  <a:cubicBezTo>
                    <a:pt x="22318" y="3246"/>
                    <a:pt x="22582" y="3141"/>
                    <a:pt x="22708" y="2932"/>
                  </a:cubicBezTo>
                  <a:cubicBezTo>
                    <a:pt x="22858" y="2707"/>
                    <a:pt x="22783" y="2431"/>
                    <a:pt x="22532" y="2256"/>
                  </a:cubicBezTo>
                  <a:lnTo>
                    <a:pt x="21129" y="1278"/>
                  </a:lnTo>
                  <a:cubicBezTo>
                    <a:pt x="21354" y="1203"/>
                    <a:pt x="21505" y="1053"/>
                    <a:pt x="21530" y="852"/>
                  </a:cubicBezTo>
                  <a:cubicBezTo>
                    <a:pt x="21605" y="526"/>
                    <a:pt x="21329" y="251"/>
                    <a:pt x="20953" y="201"/>
                  </a:cubicBezTo>
                  <a:lnTo>
                    <a:pt x="186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9" name="Google Shape;2719;p59"/>
            <p:cNvSpPr/>
            <p:nvPr/>
          </p:nvSpPr>
          <p:spPr>
            <a:xfrm flipH="1">
              <a:off x="2781235" y="1588475"/>
              <a:ext cx="1490865" cy="1567931"/>
            </a:xfrm>
            <a:custGeom>
              <a:avLst/>
              <a:gdLst/>
              <a:ahLst/>
              <a:cxnLst/>
              <a:rect l="l" t="t" r="r" b="b"/>
              <a:pathLst>
                <a:path w="39174" h="41199" extrusionOk="0">
                  <a:moveTo>
                    <a:pt x="38203" y="14241"/>
                  </a:moveTo>
                  <a:cubicBezTo>
                    <a:pt x="38262" y="14241"/>
                    <a:pt x="38318" y="14246"/>
                    <a:pt x="38372" y="14256"/>
                  </a:cubicBezTo>
                  <a:cubicBezTo>
                    <a:pt x="37896" y="14933"/>
                    <a:pt x="37169" y="15033"/>
                    <a:pt x="36392" y="15284"/>
                  </a:cubicBezTo>
                  <a:cubicBezTo>
                    <a:pt x="36977" y="14631"/>
                    <a:pt x="37684" y="14241"/>
                    <a:pt x="38203" y="14241"/>
                  </a:cubicBezTo>
                  <a:close/>
                  <a:moveTo>
                    <a:pt x="14312" y="572"/>
                  </a:moveTo>
                  <a:cubicBezTo>
                    <a:pt x="18998" y="748"/>
                    <a:pt x="22783" y="2652"/>
                    <a:pt x="25314" y="6687"/>
                  </a:cubicBezTo>
                  <a:cubicBezTo>
                    <a:pt x="29124" y="12728"/>
                    <a:pt x="26743" y="20497"/>
                    <a:pt x="20276" y="23479"/>
                  </a:cubicBezTo>
                  <a:cubicBezTo>
                    <a:pt x="18566" y="24273"/>
                    <a:pt x="16747" y="24650"/>
                    <a:pt x="14942" y="24650"/>
                  </a:cubicBezTo>
                  <a:cubicBezTo>
                    <a:pt x="10533" y="24650"/>
                    <a:pt x="6219" y="22398"/>
                    <a:pt x="3835" y="18467"/>
                  </a:cubicBezTo>
                  <a:cubicBezTo>
                    <a:pt x="1" y="12151"/>
                    <a:pt x="2733" y="4131"/>
                    <a:pt x="9625" y="1449"/>
                  </a:cubicBezTo>
                  <a:cubicBezTo>
                    <a:pt x="11129" y="873"/>
                    <a:pt x="12682" y="572"/>
                    <a:pt x="14312" y="572"/>
                  </a:cubicBezTo>
                  <a:close/>
                  <a:moveTo>
                    <a:pt x="22285" y="27106"/>
                  </a:moveTo>
                  <a:cubicBezTo>
                    <a:pt x="22327" y="27106"/>
                    <a:pt x="22367" y="27109"/>
                    <a:pt x="22407" y="27114"/>
                  </a:cubicBezTo>
                  <a:cubicBezTo>
                    <a:pt x="22281" y="27891"/>
                    <a:pt x="21329" y="28542"/>
                    <a:pt x="19926" y="28868"/>
                  </a:cubicBezTo>
                  <a:cubicBezTo>
                    <a:pt x="20212" y="28033"/>
                    <a:pt x="21453" y="27106"/>
                    <a:pt x="22285" y="27106"/>
                  </a:cubicBezTo>
                  <a:close/>
                  <a:moveTo>
                    <a:pt x="14272" y="0"/>
                  </a:moveTo>
                  <a:cubicBezTo>
                    <a:pt x="11993" y="0"/>
                    <a:pt x="9675" y="578"/>
                    <a:pt x="7545" y="1825"/>
                  </a:cubicBezTo>
                  <a:cubicBezTo>
                    <a:pt x="3033" y="4482"/>
                    <a:pt x="753" y="9469"/>
                    <a:pt x="1730" y="14607"/>
                  </a:cubicBezTo>
                  <a:cubicBezTo>
                    <a:pt x="2382" y="17966"/>
                    <a:pt x="4186" y="20622"/>
                    <a:pt x="6918" y="22627"/>
                  </a:cubicBezTo>
                  <a:cubicBezTo>
                    <a:pt x="7093" y="22753"/>
                    <a:pt x="7269" y="22903"/>
                    <a:pt x="7469" y="23028"/>
                  </a:cubicBezTo>
                  <a:cubicBezTo>
                    <a:pt x="7144" y="23780"/>
                    <a:pt x="6843" y="24507"/>
                    <a:pt x="6517" y="25209"/>
                  </a:cubicBezTo>
                  <a:cubicBezTo>
                    <a:pt x="4562" y="29269"/>
                    <a:pt x="3660" y="33580"/>
                    <a:pt x="3685" y="38066"/>
                  </a:cubicBezTo>
                  <a:cubicBezTo>
                    <a:pt x="3685" y="38843"/>
                    <a:pt x="3810" y="39620"/>
                    <a:pt x="3910" y="40397"/>
                  </a:cubicBezTo>
                  <a:cubicBezTo>
                    <a:pt x="3932" y="40589"/>
                    <a:pt x="4008" y="40764"/>
                    <a:pt x="4186" y="40764"/>
                  </a:cubicBezTo>
                  <a:cubicBezTo>
                    <a:pt x="4216" y="40764"/>
                    <a:pt x="4250" y="40759"/>
                    <a:pt x="4286" y="40748"/>
                  </a:cubicBezTo>
                  <a:cubicBezTo>
                    <a:pt x="4562" y="40698"/>
                    <a:pt x="4537" y="40497"/>
                    <a:pt x="4487" y="40272"/>
                  </a:cubicBezTo>
                  <a:cubicBezTo>
                    <a:pt x="4261" y="39319"/>
                    <a:pt x="4186" y="38342"/>
                    <a:pt x="4261" y="37339"/>
                  </a:cubicBezTo>
                  <a:cubicBezTo>
                    <a:pt x="4286" y="36612"/>
                    <a:pt x="4337" y="35886"/>
                    <a:pt x="4387" y="35184"/>
                  </a:cubicBezTo>
                  <a:cubicBezTo>
                    <a:pt x="4587" y="32126"/>
                    <a:pt x="5364" y="29219"/>
                    <a:pt x="6592" y="26437"/>
                  </a:cubicBezTo>
                  <a:cubicBezTo>
                    <a:pt x="6617" y="26387"/>
                    <a:pt x="6642" y="26337"/>
                    <a:pt x="6692" y="26211"/>
                  </a:cubicBezTo>
                  <a:cubicBezTo>
                    <a:pt x="6793" y="26387"/>
                    <a:pt x="6868" y="26487"/>
                    <a:pt x="6893" y="26562"/>
                  </a:cubicBezTo>
                  <a:cubicBezTo>
                    <a:pt x="7294" y="27565"/>
                    <a:pt x="7820" y="28492"/>
                    <a:pt x="8447" y="29369"/>
                  </a:cubicBezTo>
                  <a:cubicBezTo>
                    <a:pt x="9249" y="30522"/>
                    <a:pt x="10076" y="31725"/>
                    <a:pt x="10953" y="32828"/>
                  </a:cubicBezTo>
                  <a:cubicBezTo>
                    <a:pt x="11447" y="33470"/>
                    <a:pt x="11984" y="33766"/>
                    <a:pt x="12613" y="33766"/>
                  </a:cubicBezTo>
                  <a:cubicBezTo>
                    <a:pt x="12943" y="33766"/>
                    <a:pt x="13298" y="33685"/>
                    <a:pt x="13685" y="33530"/>
                  </a:cubicBezTo>
                  <a:cubicBezTo>
                    <a:pt x="14111" y="33354"/>
                    <a:pt x="14562" y="33154"/>
                    <a:pt x="14938" y="32903"/>
                  </a:cubicBezTo>
                  <a:cubicBezTo>
                    <a:pt x="16317" y="31926"/>
                    <a:pt x="17670" y="30898"/>
                    <a:pt x="19023" y="29921"/>
                  </a:cubicBezTo>
                  <a:cubicBezTo>
                    <a:pt x="19224" y="29770"/>
                    <a:pt x="19474" y="29670"/>
                    <a:pt x="19725" y="29595"/>
                  </a:cubicBezTo>
                  <a:cubicBezTo>
                    <a:pt x="20402" y="29294"/>
                    <a:pt x="21104" y="29043"/>
                    <a:pt x="21780" y="28743"/>
                  </a:cubicBezTo>
                  <a:cubicBezTo>
                    <a:pt x="22281" y="28517"/>
                    <a:pt x="22708" y="28141"/>
                    <a:pt x="22933" y="27615"/>
                  </a:cubicBezTo>
                  <a:cubicBezTo>
                    <a:pt x="23184" y="27013"/>
                    <a:pt x="22883" y="26512"/>
                    <a:pt x="22206" y="26487"/>
                  </a:cubicBezTo>
                  <a:cubicBezTo>
                    <a:pt x="22174" y="26485"/>
                    <a:pt x="22142" y="26484"/>
                    <a:pt x="22110" y="26484"/>
                  </a:cubicBezTo>
                  <a:cubicBezTo>
                    <a:pt x="21694" y="26484"/>
                    <a:pt x="21304" y="26634"/>
                    <a:pt x="20978" y="26913"/>
                  </a:cubicBezTo>
                  <a:cubicBezTo>
                    <a:pt x="20477" y="27389"/>
                    <a:pt x="20001" y="27865"/>
                    <a:pt x="19525" y="28367"/>
                  </a:cubicBezTo>
                  <a:cubicBezTo>
                    <a:pt x="19424" y="28442"/>
                    <a:pt x="19324" y="28592"/>
                    <a:pt x="19299" y="28718"/>
                  </a:cubicBezTo>
                  <a:cubicBezTo>
                    <a:pt x="19249" y="28993"/>
                    <a:pt x="19048" y="29169"/>
                    <a:pt x="18848" y="29319"/>
                  </a:cubicBezTo>
                  <a:cubicBezTo>
                    <a:pt x="17795" y="30146"/>
                    <a:pt x="16768" y="30973"/>
                    <a:pt x="15690" y="31750"/>
                  </a:cubicBezTo>
                  <a:cubicBezTo>
                    <a:pt x="14963" y="32226"/>
                    <a:pt x="14186" y="32652"/>
                    <a:pt x="13409" y="33003"/>
                  </a:cubicBezTo>
                  <a:cubicBezTo>
                    <a:pt x="13131" y="33134"/>
                    <a:pt x="12878" y="33198"/>
                    <a:pt x="12641" y="33198"/>
                  </a:cubicBezTo>
                  <a:cubicBezTo>
                    <a:pt x="12194" y="33198"/>
                    <a:pt x="11806" y="32969"/>
                    <a:pt x="11429" y="32527"/>
                  </a:cubicBezTo>
                  <a:cubicBezTo>
                    <a:pt x="11103" y="32176"/>
                    <a:pt x="10828" y="31800"/>
                    <a:pt x="10552" y="31424"/>
                  </a:cubicBezTo>
                  <a:cubicBezTo>
                    <a:pt x="9926" y="30497"/>
                    <a:pt x="9249" y="29595"/>
                    <a:pt x="8647" y="28642"/>
                  </a:cubicBezTo>
                  <a:cubicBezTo>
                    <a:pt x="8096" y="27715"/>
                    <a:pt x="7645" y="26763"/>
                    <a:pt x="7144" y="25835"/>
                  </a:cubicBezTo>
                  <a:cubicBezTo>
                    <a:pt x="7018" y="25585"/>
                    <a:pt x="7018" y="25359"/>
                    <a:pt x="7144" y="25134"/>
                  </a:cubicBezTo>
                  <a:cubicBezTo>
                    <a:pt x="7319" y="24708"/>
                    <a:pt x="7494" y="24281"/>
                    <a:pt x="7670" y="23855"/>
                  </a:cubicBezTo>
                  <a:cubicBezTo>
                    <a:pt x="7770" y="23680"/>
                    <a:pt x="7870" y="23530"/>
                    <a:pt x="7946" y="23379"/>
                  </a:cubicBezTo>
                  <a:cubicBezTo>
                    <a:pt x="10373" y="24604"/>
                    <a:pt x="12735" y="25233"/>
                    <a:pt x="15037" y="25233"/>
                  </a:cubicBezTo>
                  <a:cubicBezTo>
                    <a:pt x="18059" y="25233"/>
                    <a:pt x="20979" y="24148"/>
                    <a:pt x="23810" y="21901"/>
                  </a:cubicBezTo>
                  <a:cubicBezTo>
                    <a:pt x="23911" y="21976"/>
                    <a:pt x="24011" y="22076"/>
                    <a:pt x="24111" y="22176"/>
                  </a:cubicBezTo>
                  <a:cubicBezTo>
                    <a:pt x="24186" y="22251"/>
                    <a:pt x="24261" y="22377"/>
                    <a:pt x="24287" y="22477"/>
                  </a:cubicBezTo>
                  <a:cubicBezTo>
                    <a:pt x="24863" y="23805"/>
                    <a:pt x="25515" y="25109"/>
                    <a:pt x="25941" y="26487"/>
                  </a:cubicBezTo>
                  <a:cubicBezTo>
                    <a:pt x="26918" y="29570"/>
                    <a:pt x="27645" y="32703"/>
                    <a:pt x="27921" y="35936"/>
                  </a:cubicBezTo>
                  <a:cubicBezTo>
                    <a:pt x="28046" y="37364"/>
                    <a:pt x="28071" y="38818"/>
                    <a:pt x="27870" y="40272"/>
                  </a:cubicBezTo>
                  <a:cubicBezTo>
                    <a:pt x="27845" y="40522"/>
                    <a:pt x="27845" y="40748"/>
                    <a:pt x="27845" y="40998"/>
                  </a:cubicBezTo>
                  <a:cubicBezTo>
                    <a:pt x="27845" y="41074"/>
                    <a:pt x="27946" y="41199"/>
                    <a:pt x="28021" y="41199"/>
                  </a:cubicBezTo>
                  <a:cubicBezTo>
                    <a:pt x="28121" y="41199"/>
                    <a:pt x="28246" y="41149"/>
                    <a:pt x="28322" y="41074"/>
                  </a:cubicBezTo>
                  <a:cubicBezTo>
                    <a:pt x="28372" y="40973"/>
                    <a:pt x="28397" y="40848"/>
                    <a:pt x="28397" y="40723"/>
                  </a:cubicBezTo>
                  <a:cubicBezTo>
                    <a:pt x="28472" y="40096"/>
                    <a:pt x="28547" y="39495"/>
                    <a:pt x="28572" y="38868"/>
                  </a:cubicBezTo>
                  <a:cubicBezTo>
                    <a:pt x="28647" y="36261"/>
                    <a:pt x="28347" y="33730"/>
                    <a:pt x="27745" y="31199"/>
                  </a:cubicBezTo>
                  <a:cubicBezTo>
                    <a:pt x="27169" y="28642"/>
                    <a:pt x="26642" y="26086"/>
                    <a:pt x="25490" y="23705"/>
                  </a:cubicBezTo>
                  <a:cubicBezTo>
                    <a:pt x="25464" y="23655"/>
                    <a:pt x="25490" y="23555"/>
                    <a:pt x="25464" y="23429"/>
                  </a:cubicBezTo>
                  <a:lnTo>
                    <a:pt x="25464" y="23429"/>
                  </a:lnTo>
                  <a:cubicBezTo>
                    <a:pt x="26116" y="23855"/>
                    <a:pt x="26693" y="24281"/>
                    <a:pt x="27294" y="24657"/>
                  </a:cubicBezTo>
                  <a:cubicBezTo>
                    <a:pt x="27645" y="24883"/>
                    <a:pt x="28046" y="25134"/>
                    <a:pt x="28447" y="25284"/>
                  </a:cubicBezTo>
                  <a:cubicBezTo>
                    <a:pt x="28812" y="25438"/>
                    <a:pt x="29172" y="25513"/>
                    <a:pt x="29518" y="25513"/>
                  </a:cubicBezTo>
                  <a:cubicBezTo>
                    <a:pt x="30241" y="25513"/>
                    <a:pt x="30904" y="25184"/>
                    <a:pt x="31429" y="24557"/>
                  </a:cubicBezTo>
                  <a:cubicBezTo>
                    <a:pt x="31655" y="24281"/>
                    <a:pt x="31855" y="23981"/>
                    <a:pt x="32031" y="23655"/>
                  </a:cubicBezTo>
                  <a:cubicBezTo>
                    <a:pt x="32983" y="21875"/>
                    <a:pt x="34061" y="20171"/>
                    <a:pt x="34788" y="18291"/>
                  </a:cubicBezTo>
                  <a:cubicBezTo>
                    <a:pt x="35064" y="17565"/>
                    <a:pt x="35414" y="16838"/>
                    <a:pt x="35715" y="16161"/>
                  </a:cubicBezTo>
                  <a:cubicBezTo>
                    <a:pt x="36392" y="15911"/>
                    <a:pt x="37018" y="15710"/>
                    <a:pt x="37645" y="15484"/>
                  </a:cubicBezTo>
                  <a:cubicBezTo>
                    <a:pt x="38096" y="15334"/>
                    <a:pt x="38522" y="15083"/>
                    <a:pt x="38798" y="14657"/>
                  </a:cubicBezTo>
                  <a:cubicBezTo>
                    <a:pt x="39174" y="14181"/>
                    <a:pt x="38948" y="13680"/>
                    <a:pt x="38347" y="13630"/>
                  </a:cubicBezTo>
                  <a:cubicBezTo>
                    <a:pt x="38314" y="13627"/>
                    <a:pt x="38280" y="13625"/>
                    <a:pt x="38247" y="13625"/>
                  </a:cubicBezTo>
                  <a:cubicBezTo>
                    <a:pt x="38024" y="13625"/>
                    <a:pt x="37791" y="13693"/>
                    <a:pt x="37595" y="13780"/>
                  </a:cubicBezTo>
                  <a:cubicBezTo>
                    <a:pt x="36793" y="14106"/>
                    <a:pt x="36141" y="14632"/>
                    <a:pt x="35515" y="15209"/>
                  </a:cubicBezTo>
                  <a:cubicBezTo>
                    <a:pt x="35439" y="15284"/>
                    <a:pt x="35364" y="15409"/>
                    <a:pt x="35339" y="15510"/>
                  </a:cubicBezTo>
                  <a:cubicBezTo>
                    <a:pt x="35038" y="16211"/>
                    <a:pt x="34763" y="16888"/>
                    <a:pt x="34462" y="17565"/>
                  </a:cubicBezTo>
                  <a:cubicBezTo>
                    <a:pt x="34136" y="18342"/>
                    <a:pt x="33835" y="19093"/>
                    <a:pt x="33460" y="19845"/>
                  </a:cubicBezTo>
                  <a:cubicBezTo>
                    <a:pt x="32983" y="20798"/>
                    <a:pt x="32457" y="21725"/>
                    <a:pt x="31931" y="22652"/>
                  </a:cubicBezTo>
                  <a:cubicBezTo>
                    <a:pt x="31680" y="23129"/>
                    <a:pt x="31379" y="23580"/>
                    <a:pt x="31079" y="24031"/>
                  </a:cubicBezTo>
                  <a:cubicBezTo>
                    <a:pt x="30803" y="24457"/>
                    <a:pt x="30427" y="24733"/>
                    <a:pt x="29951" y="24883"/>
                  </a:cubicBezTo>
                  <a:cubicBezTo>
                    <a:pt x="29773" y="24947"/>
                    <a:pt x="29602" y="24975"/>
                    <a:pt x="29435" y="24975"/>
                  </a:cubicBezTo>
                  <a:cubicBezTo>
                    <a:pt x="29016" y="24975"/>
                    <a:pt x="28631" y="24798"/>
                    <a:pt x="28272" y="24582"/>
                  </a:cubicBezTo>
                  <a:cubicBezTo>
                    <a:pt x="27369" y="24031"/>
                    <a:pt x="26492" y="23429"/>
                    <a:pt x="25615" y="22828"/>
                  </a:cubicBezTo>
                  <a:cubicBezTo>
                    <a:pt x="25289" y="22602"/>
                    <a:pt x="25013" y="22276"/>
                    <a:pt x="24738" y="22001"/>
                  </a:cubicBezTo>
                  <a:cubicBezTo>
                    <a:pt x="24562" y="21800"/>
                    <a:pt x="24462" y="21575"/>
                    <a:pt x="24312" y="21349"/>
                  </a:cubicBezTo>
                  <a:cubicBezTo>
                    <a:pt x="24487" y="21149"/>
                    <a:pt x="24612" y="20998"/>
                    <a:pt x="24738" y="20848"/>
                  </a:cubicBezTo>
                  <a:cubicBezTo>
                    <a:pt x="27419" y="17615"/>
                    <a:pt x="28347" y="13956"/>
                    <a:pt x="27294" y="9895"/>
                  </a:cubicBezTo>
                  <a:cubicBezTo>
                    <a:pt x="25760" y="3830"/>
                    <a:pt x="20142" y="0"/>
                    <a:pt x="14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0" name="Google Shape;2720;p59"/>
            <p:cNvSpPr/>
            <p:nvPr/>
          </p:nvSpPr>
          <p:spPr>
            <a:xfrm flipH="1">
              <a:off x="3386926" y="2000217"/>
              <a:ext cx="373915" cy="196681"/>
            </a:xfrm>
            <a:custGeom>
              <a:avLst/>
              <a:gdLst/>
              <a:ahLst/>
              <a:cxnLst/>
              <a:rect l="l" t="t" r="r" b="b"/>
              <a:pathLst>
                <a:path w="9825" h="5168" extrusionOk="0">
                  <a:moveTo>
                    <a:pt x="9562" y="1"/>
                  </a:moveTo>
                  <a:cubicBezTo>
                    <a:pt x="9557" y="1"/>
                    <a:pt x="9553" y="2"/>
                    <a:pt x="9549" y="4"/>
                  </a:cubicBezTo>
                  <a:cubicBezTo>
                    <a:pt x="9424" y="29"/>
                    <a:pt x="9299" y="129"/>
                    <a:pt x="9274" y="254"/>
                  </a:cubicBezTo>
                  <a:cubicBezTo>
                    <a:pt x="9223" y="455"/>
                    <a:pt x="9248" y="680"/>
                    <a:pt x="9223" y="906"/>
                  </a:cubicBezTo>
                  <a:cubicBezTo>
                    <a:pt x="9111" y="3145"/>
                    <a:pt x="7560" y="4604"/>
                    <a:pt x="5479" y="4604"/>
                  </a:cubicBezTo>
                  <a:cubicBezTo>
                    <a:pt x="5230" y="4604"/>
                    <a:pt x="4974" y="4583"/>
                    <a:pt x="4712" y="4540"/>
                  </a:cubicBezTo>
                  <a:cubicBezTo>
                    <a:pt x="3183" y="4290"/>
                    <a:pt x="1930" y="3538"/>
                    <a:pt x="827" y="2460"/>
                  </a:cubicBezTo>
                  <a:cubicBezTo>
                    <a:pt x="702" y="2335"/>
                    <a:pt x="577" y="2184"/>
                    <a:pt x="426" y="2084"/>
                  </a:cubicBezTo>
                  <a:cubicBezTo>
                    <a:pt x="389" y="2059"/>
                    <a:pt x="326" y="2046"/>
                    <a:pt x="267" y="2046"/>
                  </a:cubicBezTo>
                  <a:cubicBezTo>
                    <a:pt x="207" y="2046"/>
                    <a:pt x="151" y="2059"/>
                    <a:pt x="126" y="2084"/>
                  </a:cubicBezTo>
                  <a:cubicBezTo>
                    <a:pt x="50" y="2159"/>
                    <a:pt x="0" y="2310"/>
                    <a:pt x="50" y="2410"/>
                  </a:cubicBezTo>
                  <a:cubicBezTo>
                    <a:pt x="76" y="2535"/>
                    <a:pt x="176" y="2635"/>
                    <a:pt x="301" y="2736"/>
                  </a:cubicBezTo>
                  <a:cubicBezTo>
                    <a:pt x="727" y="3112"/>
                    <a:pt x="1153" y="3538"/>
                    <a:pt x="1629" y="3863"/>
                  </a:cubicBezTo>
                  <a:cubicBezTo>
                    <a:pt x="2731" y="4647"/>
                    <a:pt x="3953" y="5168"/>
                    <a:pt x="5341" y="5168"/>
                  </a:cubicBezTo>
                  <a:cubicBezTo>
                    <a:pt x="5374" y="5168"/>
                    <a:pt x="5406" y="5167"/>
                    <a:pt x="5439" y="5167"/>
                  </a:cubicBezTo>
                  <a:cubicBezTo>
                    <a:pt x="6817" y="5167"/>
                    <a:pt x="7920" y="4716"/>
                    <a:pt x="8722" y="3763"/>
                  </a:cubicBezTo>
                  <a:cubicBezTo>
                    <a:pt x="9524" y="2811"/>
                    <a:pt x="9825" y="1683"/>
                    <a:pt x="9825" y="455"/>
                  </a:cubicBezTo>
                  <a:cubicBezTo>
                    <a:pt x="9825" y="380"/>
                    <a:pt x="9825" y="279"/>
                    <a:pt x="9800" y="229"/>
                  </a:cubicBezTo>
                  <a:cubicBezTo>
                    <a:pt x="9730" y="137"/>
                    <a:pt x="9618" y="1"/>
                    <a:pt x="9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1" name="Google Shape;2721;p59"/>
            <p:cNvSpPr/>
            <p:nvPr/>
          </p:nvSpPr>
          <p:spPr>
            <a:xfrm flipH="1">
              <a:off x="3400249" y="1880146"/>
              <a:ext cx="57277" cy="73032"/>
            </a:xfrm>
            <a:custGeom>
              <a:avLst/>
              <a:gdLst/>
              <a:ahLst/>
              <a:cxnLst/>
              <a:rect l="l" t="t" r="r" b="b"/>
              <a:pathLst>
                <a:path w="1505" h="1919" extrusionOk="0">
                  <a:moveTo>
                    <a:pt x="827" y="1"/>
                  </a:moveTo>
                  <a:cubicBezTo>
                    <a:pt x="426" y="26"/>
                    <a:pt x="50" y="277"/>
                    <a:pt x="0" y="652"/>
                  </a:cubicBezTo>
                  <a:cubicBezTo>
                    <a:pt x="0" y="828"/>
                    <a:pt x="75" y="1028"/>
                    <a:pt x="151" y="1229"/>
                  </a:cubicBezTo>
                  <a:cubicBezTo>
                    <a:pt x="328" y="1672"/>
                    <a:pt x="583" y="1919"/>
                    <a:pt x="882" y="1919"/>
                  </a:cubicBezTo>
                  <a:cubicBezTo>
                    <a:pt x="921" y="1919"/>
                    <a:pt x="962" y="1914"/>
                    <a:pt x="1003" y="1906"/>
                  </a:cubicBezTo>
                  <a:cubicBezTo>
                    <a:pt x="1329" y="1830"/>
                    <a:pt x="1504" y="1505"/>
                    <a:pt x="1504" y="928"/>
                  </a:cubicBezTo>
                  <a:cubicBezTo>
                    <a:pt x="1504" y="878"/>
                    <a:pt x="1504" y="778"/>
                    <a:pt x="1479" y="678"/>
                  </a:cubicBezTo>
                  <a:cubicBezTo>
                    <a:pt x="1404" y="277"/>
                    <a:pt x="1153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2" name="Google Shape;2722;p59"/>
            <p:cNvSpPr/>
            <p:nvPr/>
          </p:nvSpPr>
          <p:spPr>
            <a:xfrm flipH="1">
              <a:off x="3784664" y="1950438"/>
              <a:ext cx="53433" cy="70521"/>
            </a:xfrm>
            <a:custGeom>
              <a:avLst/>
              <a:gdLst/>
              <a:ahLst/>
              <a:cxnLst/>
              <a:rect l="l" t="t" r="r" b="b"/>
              <a:pathLst>
                <a:path w="1404" h="1853" extrusionOk="0">
                  <a:moveTo>
                    <a:pt x="676" y="1"/>
                  </a:moveTo>
                  <a:cubicBezTo>
                    <a:pt x="644" y="1"/>
                    <a:pt x="611" y="3"/>
                    <a:pt x="577" y="8"/>
                  </a:cubicBezTo>
                  <a:cubicBezTo>
                    <a:pt x="276" y="59"/>
                    <a:pt x="151" y="309"/>
                    <a:pt x="50" y="585"/>
                  </a:cubicBezTo>
                  <a:cubicBezTo>
                    <a:pt x="25" y="685"/>
                    <a:pt x="25" y="785"/>
                    <a:pt x="0" y="986"/>
                  </a:cubicBezTo>
                  <a:cubicBezTo>
                    <a:pt x="50" y="1111"/>
                    <a:pt x="100" y="1362"/>
                    <a:pt x="226" y="1562"/>
                  </a:cubicBezTo>
                  <a:cubicBezTo>
                    <a:pt x="367" y="1765"/>
                    <a:pt x="558" y="1853"/>
                    <a:pt x="785" y="1853"/>
                  </a:cubicBezTo>
                  <a:cubicBezTo>
                    <a:pt x="839" y="1853"/>
                    <a:pt x="895" y="1848"/>
                    <a:pt x="953" y="1838"/>
                  </a:cubicBezTo>
                  <a:cubicBezTo>
                    <a:pt x="1278" y="1788"/>
                    <a:pt x="1404" y="1537"/>
                    <a:pt x="1404" y="1287"/>
                  </a:cubicBezTo>
                  <a:cubicBezTo>
                    <a:pt x="1404" y="986"/>
                    <a:pt x="1354" y="685"/>
                    <a:pt x="1253" y="410"/>
                  </a:cubicBezTo>
                  <a:cubicBezTo>
                    <a:pt x="1164" y="185"/>
                    <a:pt x="953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94;p48"/>
          <p:cNvSpPr/>
          <p:nvPr/>
        </p:nvSpPr>
        <p:spPr>
          <a:xfrm>
            <a:off x="1990331" y="4193851"/>
            <a:ext cx="4905867" cy="84295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SG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SG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SG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SG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SG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1"/>
          <a:stretch>
            <a:fillRect/>
          </a:stretch>
        </p:blipFill>
        <p:spPr>
          <a:xfrm>
            <a:off x="484592" y="959969"/>
            <a:ext cx="8100040" cy="32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461501" y="979266"/>
            <a:ext cx="8123131" cy="318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Trang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Giới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thiệu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95" name="Google Shape;2295;p48"/>
          <p:cNvGrpSpPr/>
          <p:nvPr/>
        </p:nvGrpSpPr>
        <p:grpSpPr>
          <a:xfrm>
            <a:off x="261620" y="-11430"/>
            <a:ext cx="857885" cy="749935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17" name="Google Shape;2717;p59"/>
          <p:cNvGrpSpPr/>
          <p:nvPr/>
        </p:nvGrpSpPr>
        <p:grpSpPr>
          <a:xfrm rot="-847270">
            <a:off x="8365490" y="4423410"/>
            <a:ext cx="782320" cy="748030"/>
            <a:chOff x="2781235" y="1588475"/>
            <a:chExt cx="1490865" cy="1608953"/>
          </a:xfrm>
        </p:grpSpPr>
        <p:sp>
          <p:nvSpPr>
            <p:cNvPr id="2718" name="Google Shape;2718;p59"/>
            <p:cNvSpPr/>
            <p:nvPr/>
          </p:nvSpPr>
          <p:spPr>
            <a:xfrm flipH="1">
              <a:off x="3177073" y="2444841"/>
              <a:ext cx="971989" cy="752587"/>
            </a:xfrm>
            <a:custGeom>
              <a:avLst/>
              <a:gdLst/>
              <a:ahLst/>
              <a:cxnLst/>
              <a:rect l="l" t="t" r="r" b="b"/>
              <a:pathLst>
                <a:path w="25540" h="19775" extrusionOk="0">
                  <a:moveTo>
                    <a:pt x="18647" y="0"/>
                  </a:moveTo>
                  <a:cubicBezTo>
                    <a:pt x="18547" y="75"/>
                    <a:pt x="18422" y="150"/>
                    <a:pt x="18297" y="226"/>
                  </a:cubicBezTo>
                  <a:cubicBezTo>
                    <a:pt x="18221" y="301"/>
                    <a:pt x="18146" y="351"/>
                    <a:pt x="18096" y="426"/>
                  </a:cubicBezTo>
                  <a:cubicBezTo>
                    <a:pt x="18021" y="476"/>
                    <a:pt x="17946" y="526"/>
                    <a:pt x="17896" y="576"/>
                  </a:cubicBezTo>
                  <a:cubicBezTo>
                    <a:pt x="17896" y="727"/>
                    <a:pt x="17971" y="877"/>
                    <a:pt x="18121" y="977"/>
                  </a:cubicBezTo>
                  <a:lnTo>
                    <a:pt x="18848" y="1479"/>
                  </a:lnTo>
                  <a:lnTo>
                    <a:pt x="17094" y="1103"/>
                  </a:lnTo>
                  <a:cubicBezTo>
                    <a:pt x="16693" y="1353"/>
                    <a:pt x="16241" y="1554"/>
                    <a:pt x="15790" y="1704"/>
                  </a:cubicBezTo>
                  <a:cubicBezTo>
                    <a:pt x="15840" y="1830"/>
                    <a:pt x="15916" y="1930"/>
                    <a:pt x="16041" y="2005"/>
                  </a:cubicBezTo>
                  <a:lnTo>
                    <a:pt x="17444" y="2832"/>
                  </a:lnTo>
                  <a:lnTo>
                    <a:pt x="14387" y="2080"/>
                  </a:lnTo>
                  <a:cubicBezTo>
                    <a:pt x="14337" y="2105"/>
                    <a:pt x="14312" y="2105"/>
                    <a:pt x="14287" y="2105"/>
                  </a:cubicBezTo>
                  <a:lnTo>
                    <a:pt x="12632" y="2155"/>
                  </a:lnTo>
                  <a:cubicBezTo>
                    <a:pt x="12482" y="2431"/>
                    <a:pt x="12607" y="2757"/>
                    <a:pt x="12908" y="2882"/>
                  </a:cubicBezTo>
                  <a:lnTo>
                    <a:pt x="14587" y="3634"/>
                  </a:lnTo>
                  <a:lnTo>
                    <a:pt x="5214" y="1078"/>
                  </a:lnTo>
                  <a:cubicBezTo>
                    <a:pt x="5131" y="1052"/>
                    <a:pt x="5043" y="1040"/>
                    <a:pt x="4956" y="1040"/>
                  </a:cubicBezTo>
                  <a:cubicBezTo>
                    <a:pt x="4700" y="1040"/>
                    <a:pt x="4449" y="1148"/>
                    <a:pt x="4337" y="1353"/>
                  </a:cubicBezTo>
                  <a:cubicBezTo>
                    <a:pt x="4161" y="1604"/>
                    <a:pt x="4287" y="1930"/>
                    <a:pt x="4587" y="2080"/>
                  </a:cubicBezTo>
                  <a:cubicBezTo>
                    <a:pt x="6016" y="2782"/>
                    <a:pt x="8698" y="3409"/>
                    <a:pt x="10527" y="4286"/>
                  </a:cubicBezTo>
                  <a:cubicBezTo>
                    <a:pt x="7745" y="3208"/>
                    <a:pt x="4662" y="2581"/>
                    <a:pt x="4462" y="2506"/>
                  </a:cubicBezTo>
                  <a:lnTo>
                    <a:pt x="4437" y="2506"/>
                  </a:lnTo>
                  <a:cubicBezTo>
                    <a:pt x="4249" y="2423"/>
                    <a:pt x="4097" y="2379"/>
                    <a:pt x="3964" y="2379"/>
                  </a:cubicBezTo>
                  <a:cubicBezTo>
                    <a:pt x="3777" y="2379"/>
                    <a:pt x="3631" y="2466"/>
                    <a:pt x="3485" y="2657"/>
                  </a:cubicBezTo>
                  <a:cubicBezTo>
                    <a:pt x="3259" y="2907"/>
                    <a:pt x="3359" y="3258"/>
                    <a:pt x="3685" y="3434"/>
                  </a:cubicBezTo>
                  <a:cubicBezTo>
                    <a:pt x="3760" y="3484"/>
                    <a:pt x="6793" y="4386"/>
                    <a:pt x="9550" y="5865"/>
                  </a:cubicBezTo>
                  <a:lnTo>
                    <a:pt x="3760" y="3910"/>
                  </a:lnTo>
                  <a:cubicBezTo>
                    <a:pt x="3648" y="3862"/>
                    <a:pt x="3530" y="3839"/>
                    <a:pt x="3416" y="3839"/>
                  </a:cubicBezTo>
                  <a:cubicBezTo>
                    <a:pt x="3173" y="3839"/>
                    <a:pt x="2944" y="3940"/>
                    <a:pt x="2808" y="4110"/>
                  </a:cubicBezTo>
                  <a:cubicBezTo>
                    <a:pt x="2607" y="4361"/>
                    <a:pt x="2708" y="4712"/>
                    <a:pt x="3008" y="4862"/>
                  </a:cubicBezTo>
                  <a:lnTo>
                    <a:pt x="13033" y="9674"/>
                  </a:lnTo>
                  <a:lnTo>
                    <a:pt x="13033" y="9674"/>
                  </a:lnTo>
                  <a:lnTo>
                    <a:pt x="2958" y="5890"/>
                  </a:lnTo>
                  <a:cubicBezTo>
                    <a:pt x="2847" y="5839"/>
                    <a:pt x="2725" y="5814"/>
                    <a:pt x="2605" y="5814"/>
                  </a:cubicBezTo>
                  <a:cubicBezTo>
                    <a:pt x="2372" y="5814"/>
                    <a:pt x="2147" y="5908"/>
                    <a:pt x="2031" y="6090"/>
                  </a:cubicBezTo>
                  <a:cubicBezTo>
                    <a:pt x="1830" y="6341"/>
                    <a:pt x="1906" y="6667"/>
                    <a:pt x="2231" y="6842"/>
                  </a:cubicBezTo>
                  <a:lnTo>
                    <a:pt x="13459" y="12256"/>
                  </a:lnTo>
                  <a:lnTo>
                    <a:pt x="13459" y="12256"/>
                  </a:lnTo>
                  <a:lnTo>
                    <a:pt x="2783" y="7719"/>
                  </a:lnTo>
                  <a:cubicBezTo>
                    <a:pt x="2678" y="7671"/>
                    <a:pt x="2564" y="7649"/>
                    <a:pt x="2450" y="7649"/>
                  </a:cubicBezTo>
                  <a:cubicBezTo>
                    <a:pt x="2210" y="7649"/>
                    <a:pt x="1975" y="7750"/>
                    <a:pt x="1855" y="7920"/>
                  </a:cubicBezTo>
                  <a:cubicBezTo>
                    <a:pt x="1655" y="8196"/>
                    <a:pt x="1755" y="8521"/>
                    <a:pt x="2081" y="8697"/>
                  </a:cubicBezTo>
                  <a:lnTo>
                    <a:pt x="9099" y="12381"/>
                  </a:lnTo>
                  <a:lnTo>
                    <a:pt x="9099" y="12381"/>
                  </a:lnTo>
                  <a:lnTo>
                    <a:pt x="2332" y="9499"/>
                  </a:lnTo>
                  <a:cubicBezTo>
                    <a:pt x="2227" y="9451"/>
                    <a:pt x="2115" y="9428"/>
                    <a:pt x="2004" y="9428"/>
                  </a:cubicBezTo>
                  <a:cubicBezTo>
                    <a:pt x="1769" y="9428"/>
                    <a:pt x="1541" y="9529"/>
                    <a:pt x="1404" y="9699"/>
                  </a:cubicBezTo>
                  <a:cubicBezTo>
                    <a:pt x="1229" y="9950"/>
                    <a:pt x="1304" y="10276"/>
                    <a:pt x="1605" y="10451"/>
                  </a:cubicBezTo>
                  <a:lnTo>
                    <a:pt x="9374" y="14862"/>
                  </a:lnTo>
                  <a:lnTo>
                    <a:pt x="1630" y="11679"/>
                  </a:lnTo>
                  <a:cubicBezTo>
                    <a:pt x="1535" y="11643"/>
                    <a:pt x="1433" y="11625"/>
                    <a:pt x="1332" y="11625"/>
                  </a:cubicBezTo>
                  <a:cubicBezTo>
                    <a:pt x="1087" y="11625"/>
                    <a:pt x="844" y="11727"/>
                    <a:pt x="703" y="11905"/>
                  </a:cubicBezTo>
                  <a:cubicBezTo>
                    <a:pt x="527" y="12155"/>
                    <a:pt x="602" y="12481"/>
                    <a:pt x="903" y="12657"/>
                  </a:cubicBezTo>
                  <a:lnTo>
                    <a:pt x="6317" y="15714"/>
                  </a:lnTo>
                  <a:lnTo>
                    <a:pt x="1429" y="13885"/>
                  </a:lnTo>
                  <a:cubicBezTo>
                    <a:pt x="1334" y="13848"/>
                    <a:pt x="1233" y="13831"/>
                    <a:pt x="1132" y="13831"/>
                  </a:cubicBezTo>
                  <a:cubicBezTo>
                    <a:pt x="889" y="13831"/>
                    <a:pt x="651" y="13933"/>
                    <a:pt x="527" y="14110"/>
                  </a:cubicBezTo>
                  <a:cubicBezTo>
                    <a:pt x="352" y="14336"/>
                    <a:pt x="427" y="14662"/>
                    <a:pt x="703" y="14837"/>
                  </a:cubicBezTo>
                  <a:lnTo>
                    <a:pt x="3735" y="16667"/>
                  </a:lnTo>
                  <a:lnTo>
                    <a:pt x="1053" y="15714"/>
                  </a:lnTo>
                  <a:cubicBezTo>
                    <a:pt x="960" y="15686"/>
                    <a:pt x="863" y="15671"/>
                    <a:pt x="768" y="15671"/>
                  </a:cubicBezTo>
                  <a:cubicBezTo>
                    <a:pt x="529" y="15671"/>
                    <a:pt x="302" y="15761"/>
                    <a:pt x="176" y="15940"/>
                  </a:cubicBezTo>
                  <a:cubicBezTo>
                    <a:pt x="1" y="16166"/>
                    <a:pt x="51" y="16491"/>
                    <a:pt x="327" y="16667"/>
                  </a:cubicBezTo>
                  <a:lnTo>
                    <a:pt x="1454" y="17419"/>
                  </a:lnTo>
                  <a:lnTo>
                    <a:pt x="1204" y="17343"/>
                  </a:lnTo>
                  <a:cubicBezTo>
                    <a:pt x="1116" y="17314"/>
                    <a:pt x="1026" y="17300"/>
                    <a:pt x="938" y="17300"/>
                  </a:cubicBezTo>
                  <a:cubicBezTo>
                    <a:pt x="724" y="17300"/>
                    <a:pt x="519" y="17384"/>
                    <a:pt x="377" y="17544"/>
                  </a:cubicBezTo>
                  <a:cubicBezTo>
                    <a:pt x="201" y="17744"/>
                    <a:pt x="201" y="18020"/>
                    <a:pt x="402" y="18221"/>
                  </a:cubicBezTo>
                  <a:lnTo>
                    <a:pt x="1555" y="19349"/>
                  </a:lnTo>
                  <a:cubicBezTo>
                    <a:pt x="1701" y="19495"/>
                    <a:pt x="1906" y="19572"/>
                    <a:pt x="2112" y="19572"/>
                  </a:cubicBezTo>
                  <a:cubicBezTo>
                    <a:pt x="2259" y="19572"/>
                    <a:pt x="2407" y="19532"/>
                    <a:pt x="2532" y="19449"/>
                  </a:cubicBezTo>
                  <a:cubicBezTo>
                    <a:pt x="2708" y="19349"/>
                    <a:pt x="2783" y="19198"/>
                    <a:pt x="2808" y="19048"/>
                  </a:cubicBezTo>
                  <a:lnTo>
                    <a:pt x="5013" y="19750"/>
                  </a:lnTo>
                  <a:cubicBezTo>
                    <a:pt x="5114" y="19775"/>
                    <a:pt x="5189" y="19775"/>
                    <a:pt x="5264" y="19775"/>
                  </a:cubicBezTo>
                  <a:cubicBezTo>
                    <a:pt x="5515" y="19775"/>
                    <a:pt x="5740" y="19674"/>
                    <a:pt x="5891" y="19499"/>
                  </a:cubicBezTo>
                  <a:cubicBezTo>
                    <a:pt x="6041" y="19248"/>
                    <a:pt x="5991" y="18947"/>
                    <a:pt x="5715" y="18772"/>
                  </a:cubicBezTo>
                  <a:lnTo>
                    <a:pt x="5114" y="18371"/>
                  </a:lnTo>
                  <a:lnTo>
                    <a:pt x="8773" y="19649"/>
                  </a:lnTo>
                  <a:cubicBezTo>
                    <a:pt x="8868" y="19686"/>
                    <a:pt x="8969" y="19703"/>
                    <a:pt x="9070" y="19703"/>
                  </a:cubicBezTo>
                  <a:cubicBezTo>
                    <a:pt x="9314" y="19703"/>
                    <a:pt x="9551" y="19601"/>
                    <a:pt x="9675" y="19424"/>
                  </a:cubicBezTo>
                  <a:cubicBezTo>
                    <a:pt x="9850" y="19173"/>
                    <a:pt x="9775" y="18872"/>
                    <a:pt x="9475" y="18697"/>
                  </a:cubicBezTo>
                  <a:lnTo>
                    <a:pt x="7068" y="17243"/>
                  </a:lnTo>
                  <a:lnTo>
                    <a:pt x="12983" y="19449"/>
                  </a:lnTo>
                  <a:cubicBezTo>
                    <a:pt x="13078" y="19485"/>
                    <a:pt x="13178" y="19503"/>
                    <a:pt x="13276" y="19503"/>
                  </a:cubicBezTo>
                  <a:cubicBezTo>
                    <a:pt x="13514" y="19503"/>
                    <a:pt x="13744" y="19401"/>
                    <a:pt x="13886" y="19223"/>
                  </a:cubicBezTo>
                  <a:cubicBezTo>
                    <a:pt x="14061" y="18973"/>
                    <a:pt x="13961" y="18647"/>
                    <a:pt x="13660" y="18496"/>
                  </a:cubicBezTo>
                  <a:lnTo>
                    <a:pt x="9901" y="16341"/>
                  </a:lnTo>
                  <a:lnTo>
                    <a:pt x="17444" y="19449"/>
                  </a:lnTo>
                  <a:cubicBezTo>
                    <a:pt x="17548" y="19489"/>
                    <a:pt x="17660" y="19508"/>
                    <a:pt x="17770" y="19508"/>
                  </a:cubicBezTo>
                  <a:cubicBezTo>
                    <a:pt x="18006" y="19508"/>
                    <a:pt x="18235" y="19419"/>
                    <a:pt x="18372" y="19248"/>
                  </a:cubicBezTo>
                  <a:cubicBezTo>
                    <a:pt x="18547" y="18998"/>
                    <a:pt x="18472" y="18647"/>
                    <a:pt x="18171" y="18496"/>
                  </a:cubicBezTo>
                  <a:lnTo>
                    <a:pt x="11454" y="14662"/>
                  </a:lnTo>
                  <a:lnTo>
                    <a:pt x="22257" y="19298"/>
                  </a:lnTo>
                  <a:cubicBezTo>
                    <a:pt x="22352" y="19335"/>
                    <a:pt x="22455" y="19352"/>
                    <a:pt x="22559" y="19352"/>
                  </a:cubicBezTo>
                  <a:cubicBezTo>
                    <a:pt x="22810" y="19352"/>
                    <a:pt x="23060" y="19250"/>
                    <a:pt x="23184" y="19073"/>
                  </a:cubicBezTo>
                  <a:cubicBezTo>
                    <a:pt x="23384" y="18822"/>
                    <a:pt x="23284" y="18471"/>
                    <a:pt x="22958" y="18321"/>
                  </a:cubicBezTo>
                  <a:lnTo>
                    <a:pt x="15765" y="14536"/>
                  </a:lnTo>
                  <a:lnTo>
                    <a:pt x="24161" y="18120"/>
                  </a:lnTo>
                  <a:cubicBezTo>
                    <a:pt x="24273" y="18160"/>
                    <a:pt x="24390" y="18180"/>
                    <a:pt x="24504" y="18180"/>
                  </a:cubicBezTo>
                  <a:cubicBezTo>
                    <a:pt x="24748" y="18180"/>
                    <a:pt x="24977" y="18091"/>
                    <a:pt x="25114" y="17920"/>
                  </a:cubicBezTo>
                  <a:cubicBezTo>
                    <a:pt x="25289" y="17644"/>
                    <a:pt x="25214" y="17318"/>
                    <a:pt x="24888" y="17143"/>
                  </a:cubicBezTo>
                  <a:lnTo>
                    <a:pt x="15790" y="12181"/>
                  </a:lnTo>
                  <a:lnTo>
                    <a:pt x="24412" y="15940"/>
                  </a:lnTo>
                  <a:cubicBezTo>
                    <a:pt x="24523" y="15991"/>
                    <a:pt x="24642" y="16016"/>
                    <a:pt x="24759" y="16016"/>
                  </a:cubicBezTo>
                  <a:cubicBezTo>
                    <a:pt x="24987" y="16016"/>
                    <a:pt x="25207" y="15921"/>
                    <a:pt x="25339" y="15739"/>
                  </a:cubicBezTo>
                  <a:cubicBezTo>
                    <a:pt x="25540" y="15489"/>
                    <a:pt x="25440" y="15163"/>
                    <a:pt x="25139" y="14988"/>
                  </a:cubicBezTo>
                  <a:lnTo>
                    <a:pt x="16292" y="10100"/>
                  </a:lnTo>
                  <a:lnTo>
                    <a:pt x="23961" y="13484"/>
                  </a:lnTo>
                  <a:cubicBezTo>
                    <a:pt x="24065" y="13532"/>
                    <a:pt x="24180" y="13554"/>
                    <a:pt x="24294" y="13554"/>
                  </a:cubicBezTo>
                  <a:cubicBezTo>
                    <a:pt x="24537" y="13554"/>
                    <a:pt x="24777" y="13454"/>
                    <a:pt x="24913" y="13283"/>
                  </a:cubicBezTo>
                  <a:cubicBezTo>
                    <a:pt x="25089" y="13008"/>
                    <a:pt x="25013" y="12682"/>
                    <a:pt x="24688" y="12506"/>
                  </a:cubicBezTo>
                  <a:lnTo>
                    <a:pt x="14161" y="6942"/>
                  </a:lnTo>
                  <a:lnTo>
                    <a:pt x="14161" y="6942"/>
                  </a:lnTo>
                  <a:cubicBezTo>
                    <a:pt x="16066" y="7669"/>
                    <a:pt x="18347" y="8546"/>
                    <a:pt x="21054" y="9599"/>
                  </a:cubicBezTo>
                  <a:cubicBezTo>
                    <a:pt x="22482" y="10125"/>
                    <a:pt x="23409" y="10476"/>
                    <a:pt x="23460" y="10501"/>
                  </a:cubicBezTo>
                  <a:cubicBezTo>
                    <a:pt x="23570" y="10549"/>
                    <a:pt x="23685" y="10571"/>
                    <a:pt x="23797" y="10571"/>
                  </a:cubicBezTo>
                  <a:cubicBezTo>
                    <a:pt x="24041" y="10571"/>
                    <a:pt x="24267" y="10465"/>
                    <a:pt x="24387" y="10276"/>
                  </a:cubicBezTo>
                  <a:cubicBezTo>
                    <a:pt x="24612" y="9950"/>
                    <a:pt x="24512" y="9749"/>
                    <a:pt x="24086" y="9499"/>
                  </a:cubicBezTo>
                  <a:cubicBezTo>
                    <a:pt x="24086" y="9499"/>
                    <a:pt x="24061" y="9499"/>
                    <a:pt x="24011" y="9474"/>
                  </a:cubicBezTo>
                  <a:cubicBezTo>
                    <a:pt x="23861" y="9374"/>
                    <a:pt x="23635" y="9273"/>
                    <a:pt x="23359" y="9148"/>
                  </a:cubicBezTo>
                  <a:lnTo>
                    <a:pt x="21354" y="8170"/>
                  </a:lnTo>
                  <a:cubicBezTo>
                    <a:pt x="19675" y="7368"/>
                    <a:pt x="17419" y="6291"/>
                    <a:pt x="15189" y="5213"/>
                  </a:cubicBezTo>
                  <a:lnTo>
                    <a:pt x="14161" y="4712"/>
                  </a:lnTo>
                  <a:lnTo>
                    <a:pt x="14161" y="4712"/>
                  </a:lnTo>
                  <a:lnTo>
                    <a:pt x="22958" y="7469"/>
                  </a:lnTo>
                  <a:cubicBezTo>
                    <a:pt x="23041" y="7492"/>
                    <a:pt x="23124" y="7503"/>
                    <a:pt x="23206" y="7503"/>
                  </a:cubicBezTo>
                  <a:cubicBezTo>
                    <a:pt x="23474" y="7503"/>
                    <a:pt x="23726" y="7385"/>
                    <a:pt x="23861" y="7193"/>
                  </a:cubicBezTo>
                  <a:cubicBezTo>
                    <a:pt x="24011" y="6917"/>
                    <a:pt x="23911" y="6592"/>
                    <a:pt x="23585" y="6441"/>
                  </a:cubicBezTo>
                  <a:lnTo>
                    <a:pt x="19199" y="4536"/>
                  </a:lnTo>
                  <a:lnTo>
                    <a:pt x="19199" y="4536"/>
                  </a:lnTo>
                  <a:lnTo>
                    <a:pt x="22106" y="5263"/>
                  </a:lnTo>
                  <a:cubicBezTo>
                    <a:pt x="22190" y="5289"/>
                    <a:pt x="22278" y="5302"/>
                    <a:pt x="22364" y="5302"/>
                  </a:cubicBezTo>
                  <a:cubicBezTo>
                    <a:pt x="22611" y="5302"/>
                    <a:pt x="22847" y="5198"/>
                    <a:pt x="22958" y="5013"/>
                  </a:cubicBezTo>
                  <a:cubicBezTo>
                    <a:pt x="23134" y="4762"/>
                    <a:pt x="23033" y="4436"/>
                    <a:pt x="22758" y="4286"/>
                  </a:cubicBezTo>
                  <a:lnTo>
                    <a:pt x="20377" y="2907"/>
                  </a:lnTo>
                  <a:lnTo>
                    <a:pt x="21906" y="3233"/>
                  </a:lnTo>
                  <a:cubicBezTo>
                    <a:pt x="21956" y="3241"/>
                    <a:pt x="22007" y="3246"/>
                    <a:pt x="22059" y="3246"/>
                  </a:cubicBezTo>
                  <a:cubicBezTo>
                    <a:pt x="22318" y="3246"/>
                    <a:pt x="22582" y="3141"/>
                    <a:pt x="22708" y="2932"/>
                  </a:cubicBezTo>
                  <a:cubicBezTo>
                    <a:pt x="22858" y="2707"/>
                    <a:pt x="22783" y="2431"/>
                    <a:pt x="22532" y="2256"/>
                  </a:cubicBezTo>
                  <a:lnTo>
                    <a:pt x="21129" y="1278"/>
                  </a:lnTo>
                  <a:cubicBezTo>
                    <a:pt x="21354" y="1203"/>
                    <a:pt x="21505" y="1053"/>
                    <a:pt x="21530" y="852"/>
                  </a:cubicBezTo>
                  <a:cubicBezTo>
                    <a:pt x="21605" y="526"/>
                    <a:pt x="21329" y="251"/>
                    <a:pt x="20953" y="201"/>
                  </a:cubicBezTo>
                  <a:lnTo>
                    <a:pt x="186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9" name="Google Shape;2719;p59"/>
            <p:cNvSpPr/>
            <p:nvPr/>
          </p:nvSpPr>
          <p:spPr>
            <a:xfrm flipH="1">
              <a:off x="2781235" y="1588475"/>
              <a:ext cx="1490865" cy="1567931"/>
            </a:xfrm>
            <a:custGeom>
              <a:avLst/>
              <a:gdLst/>
              <a:ahLst/>
              <a:cxnLst/>
              <a:rect l="l" t="t" r="r" b="b"/>
              <a:pathLst>
                <a:path w="39174" h="41199" extrusionOk="0">
                  <a:moveTo>
                    <a:pt x="38203" y="14241"/>
                  </a:moveTo>
                  <a:cubicBezTo>
                    <a:pt x="38262" y="14241"/>
                    <a:pt x="38318" y="14246"/>
                    <a:pt x="38372" y="14256"/>
                  </a:cubicBezTo>
                  <a:cubicBezTo>
                    <a:pt x="37896" y="14933"/>
                    <a:pt x="37169" y="15033"/>
                    <a:pt x="36392" y="15284"/>
                  </a:cubicBezTo>
                  <a:cubicBezTo>
                    <a:pt x="36977" y="14631"/>
                    <a:pt x="37684" y="14241"/>
                    <a:pt x="38203" y="14241"/>
                  </a:cubicBezTo>
                  <a:close/>
                  <a:moveTo>
                    <a:pt x="14312" y="572"/>
                  </a:moveTo>
                  <a:cubicBezTo>
                    <a:pt x="18998" y="748"/>
                    <a:pt x="22783" y="2652"/>
                    <a:pt x="25314" y="6687"/>
                  </a:cubicBezTo>
                  <a:cubicBezTo>
                    <a:pt x="29124" y="12728"/>
                    <a:pt x="26743" y="20497"/>
                    <a:pt x="20276" y="23479"/>
                  </a:cubicBezTo>
                  <a:cubicBezTo>
                    <a:pt x="18566" y="24273"/>
                    <a:pt x="16747" y="24650"/>
                    <a:pt x="14942" y="24650"/>
                  </a:cubicBezTo>
                  <a:cubicBezTo>
                    <a:pt x="10533" y="24650"/>
                    <a:pt x="6219" y="22398"/>
                    <a:pt x="3835" y="18467"/>
                  </a:cubicBezTo>
                  <a:cubicBezTo>
                    <a:pt x="1" y="12151"/>
                    <a:pt x="2733" y="4131"/>
                    <a:pt x="9625" y="1449"/>
                  </a:cubicBezTo>
                  <a:cubicBezTo>
                    <a:pt x="11129" y="873"/>
                    <a:pt x="12682" y="572"/>
                    <a:pt x="14312" y="572"/>
                  </a:cubicBezTo>
                  <a:close/>
                  <a:moveTo>
                    <a:pt x="22285" y="27106"/>
                  </a:moveTo>
                  <a:cubicBezTo>
                    <a:pt x="22327" y="27106"/>
                    <a:pt x="22367" y="27109"/>
                    <a:pt x="22407" y="27114"/>
                  </a:cubicBezTo>
                  <a:cubicBezTo>
                    <a:pt x="22281" y="27891"/>
                    <a:pt x="21329" y="28542"/>
                    <a:pt x="19926" y="28868"/>
                  </a:cubicBezTo>
                  <a:cubicBezTo>
                    <a:pt x="20212" y="28033"/>
                    <a:pt x="21453" y="27106"/>
                    <a:pt x="22285" y="27106"/>
                  </a:cubicBezTo>
                  <a:close/>
                  <a:moveTo>
                    <a:pt x="14272" y="0"/>
                  </a:moveTo>
                  <a:cubicBezTo>
                    <a:pt x="11993" y="0"/>
                    <a:pt x="9675" y="578"/>
                    <a:pt x="7545" y="1825"/>
                  </a:cubicBezTo>
                  <a:cubicBezTo>
                    <a:pt x="3033" y="4482"/>
                    <a:pt x="753" y="9469"/>
                    <a:pt x="1730" y="14607"/>
                  </a:cubicBezTo>
                  <a:cubicBezTo>
                    <a:pt x="2382" y="17966"/>
                    <a:pt x="4186" y="20622"/>
                    <a:pt x="6918" y="22627"/>
                  </a:cubicBezTo>
                  <a:cubicBezTo>
                    <a:pt x="7093" y="22753"/>
                    <a:pt x="7269" y="22903"/>
                    <a:pt x="7469" y="23028"/>
                  </a:cubicBezTo>
                  <a:cubicBezTo>
                    <a:pt x="7144" y="23780"/>
                    <a:pt x="6843" y="24507"/>
                    <a:pt x="6517" y="25209"/>
                  </a:cubicBezTo>
                  <a:cubicBezTo>
                    <a:pt x="4562" y="29269"/>
                    <a:pt x="3660" y="33580"/>
                    <a:pt x="3685" y="38066"/>
                  </a:cubicBezTo>
                  <a:cubicBezTo>
                    <a:pt x="3685" y="38843"/>
                    <a:pt x="3810" y="39620"/>
                    <a:pt x="3910" y="40397"/>
                  </a:cubicBezTo>
                  <a:cubicBezTo>
                    <a:pt x="3932" y="40589"/>
                    <a:pt x="4008" y="40764"/>
                    <a:pt x="4186" y="40764"/>
                  </a:cubicBezTo>
                  <a:cubicBezTo>
                    <a:pt x="4216" y="40764"/>
                    <a:pt x="4250" y="40759"/>
                    <a:pt x="4286" y="40748"/>
                  </a:cubicBezTo>
                  <a:cubicBezTo>
                    <a:pt x="4562" y="40698"/>
                    <a:pt x="4537" y="40497"/>
                    <a:pt x="4487" y="40272"/>
                  </a:cubicBezTo>
                  <a:cubicBezTo>
                    <a:pt x="4261" y="39319"/>
                    <a:pt x="4186" y="38342"/>
                    <a:pt x="4261" y="37339"/>
                  </a:cubicBezTo>
                  <a:cubicBezTo>
                    <a:pt x="4286" y="36612"/>
                    <a:pt x="4337" y="35886"/>
                    <a:pt x="4387" y="35184"/>
                  </a:cubicBezTo>
                  <a:cubicBezTo>
                    <a:pt x="4587" y="32126"/>
                    <a:pt x="5364" y="29219"/>
                    <a:pt x="6592" y="26437"/>
                  </a:cubicBezTo>
                  <a:cubicBezTo>
                    <a:pt x="6617" y="26387"/>
                    <a:pt x="6642" y="26337"/>
                    <a:pt x="6692" y="26211"/>
                  </a:cubicBezTo>
                  <a:cubicBezTo>
                    <a:pt x="6793" y="26387"/>
                    <a:pt x="6868" y="26487"/>
                    <a:pt x="6893" y="26562"/>
                  </a:cubicBezTo>
                  <a:cubicBezTo>
                    <a:pt x="7294" y="27565"/>
                    <a:pt x="7820" y="28492"/>
                    <a:pt x="8447" y="29369"/>
                  </a:cubicBezTo>
                  <a:cubicBezTo>
                    <a:pt x="9249" y="30522"/>
                    <a:pt x="10076" y="31725"/>
                    <a:pt x="10953" y="32828"/>
                  </a:cubicBezTo>
                  <a:cubicBezTo>
                    <a:pt x="11447" y="33470"/>
                    <a:pt x="11984" y="33766"/>
                    <a:pt x="12613" y="33766"/>
                  </a:cubicBezTo>
                  <a:cubicBezTo>
                    <a:pt x="12943" y="33766"/>
                    <a:pt x="13298" y="33685"/>
                    <a:pt x="13685" y="33530"/>
                  </a:cubicBezTo>
                  <a:cubicBezTo>
                    <a:pt x="14111" y="33354"/>
                    <a:pt x="14562" y="33154"/>
                    <a:pt x="14938" y="32903"/>
                  </a:cubicBezTo>
                  <a:cubicBezTo>
                    <a:pt x="16317" y="31926"/>
                    <a:pt x="17670" y="30898"/>
                    <a:pt x="19023" y="29921"/>
                  </a:cubicBezTo>
                  <a:cubicBezTo>
                    <a:pt x="19224" y="29770"/>
                    <a:pt x="19474" y="29670"/>
                    <a:pt x="19725" y="29595"/>
                  </a:cubicBezTo>
                  <a:cubicBezTo>
                    <a:pt x="20402" y="29294"/>
                    <a:pt x="21104" y="29043"/>
                    <a:pt x="21780" y="28743"/>
                  </a:cubicBezTo>
                  <a:cubicBezTo>
                    <a:pt x="22281" y="28517"/>
                    <a:pt x="22708" y="28141"/>
                    <a:pt x="22933" y="27615"/>
                  </a:cubicBezTo>
                  <a:cubicBezTo>
                    <a:pt x="23184" y="27013"/>
                    <a:pt x="22883" y="26512"/>
                    <a:pt x="22206" y="26487"/>
                  </a:cubicBezTo>
                  <a:cubicBezTo>
                    <a:pt x="22174" y="26485"/>
                    <a:pt x="22142" y="26484"/>
                    <a:pt x="22110" y="26484"/>
                  </a:cubicBezTo>
                  <a:cubicBezTo>
                    <a:pt x="21694" y="26484"/>
                    <a:pt x="21304" y="26634"/>
                    <a:pt x="20978" y="26913"/>
                  </a:cubicBezTo>
                  <a:cubicBezTo>
                    <a:pt x="20477" y="27389"/>
                    <a:pt x="20001" y="27865"/>
                    <a:pt x="19525" y="28367"/>
                  </a:cubicBezTo>
                  <a:cubicBezTo>
                    <a:pt x="19424" y="28442"/>
                    <a:pt x="19324" y="28592"/>
                    <a:pt x="19299" y="28718"/>
                  </a:cubicBezTo>
                  <a:cubicBezTo>
                    <a:pt x="19249" y="28993"/>
                    <a:pt x="19048" y="29169"/>
                    <a:pt x="18848" y="29319"/>
                  </a:cubicBezTo>
                  <a:cubicBezTo>
                    <a:pt x="17795" y="30146"/>
                    <a:pt x="16768" y="30973"/>
                    <a:pt x="15690" y="31750"/>
                  </a:cubicBezTo>
                  <a:cubicBezTo>
                    <a:pt x="14963" y="32226"/>
                    <a:pt x="14186" y="32652"/>
                    <a:pt x="13409" y="33003"/>
                  </a:cubicBezTo>
                  <a:cubicBezTo>
                    <a:pt x="13131" y="33134"/>
                    <a:pt x="12878" y="33198"/>
                    <a:pt x="12641" y="33198"/>
                  </a:cubicBezTo>
                  <a:cubicBezTo>
                    <a:pt x="12194" y="33198"/>
                    <a:pt x="11806" y="32969"/>
                    <a:pt x="11429" y="32527"/>
                  </a:cubicBezTo>
                  <a:cubicBezTo>
                    <a:pt x="11103" y="32176"/>
                    <a:pt x="10828" y="31800"/>
                    <a:pt x="10552" y="31424"/>
                  </a:cubicBezTo>
                  <a:cubicBezTo>
                    <a:pt x="9926" y="30497"/>
                    <a:pt x="9249" y="29595"/>
                    <a:pt x="8647" y="28642"/>
                  </a:cubicBezTo>
                  <a:cubicBezTo>
                    <a:pt x="8096" y="27715"/>
                    <a:pt x="7645" y="26763"/>
                    <a:pt x="7144" y="25835"/>
                  </a:cubicBezTo>
                  <a:cubicBezTo>
                    <a:pt x="7018" y="25585"/>
                    <a:pt x="7018" y="25359"/>
                    <a:pt x="7144" y="25134"/>
                  </a:cubicBezTo>
                  <a:cubicBezTo>
                    <a:pt x="7319" y="24708"/>
                    <a:pt x="7494" y="24281"/>
                    <a:pt x="7670" y="23855"/>
                  </a:cubicBezTo>
                  <a:cubicBezTo>
                    <a:pt x="7770" y="23680"/>
                    <a:pt x="7870" y="23530"/>
                    <a:pt x="7946" y="23379"/>
                  </a:cubicBezTo>
                  <a:cubicBezTo>
                    <a:pt x="10373" y="24604"/>
                    <a:pt x="12735" y="25233"/>
                    <a:pt x="15037" y="25233"/>
                  </a:cubicBezTo>
                  <a:cubicBezTo>
                    <a:pt x="18059" y="25233"/>
                    <a:pt x="20979" y="24148"/>
                    <a:pt x="23810" y="21901"/>
                  </a:cubicBezTo>
                  <a:cubicBezTo>
                    <a:pt x="23911" y="21976"/>
                    <a:pt x="24011" y="22076"/>
                    <a:pt x="24111" y="22176"/>
                  </a:cubicBezTo>
                  <a:cubicBezTo>
                    <a:pt x="24186" y="22251"/>
                    <a:pt x="24261" y="22377"/>
                    <a:pt x="24287" y="22477"/>
                  </a:cubicBezTo>
                  <a:cubicBezTo>
                    <a:pt x="24863" y="23805"/>
                    <a:pt x="25515" y="25109"/>
                    <a:pt x="25941" y="26487"/>
                  </a:cubicBezTo>
                  <a:cubicBezTo>
                    <a:pt x="26918" y="29570"/>
                    <a:pt x="27645" y="32703"/>
                    <a:pt x="27921" y="35936"/>
                  </a:cubicBezTo>
                  <a:cubicBezTo>
                    <a:pt x="28046" y="37364"/>
                    <a:pt x="28071" y="38818"/>
                    <a:pt x="27870" y="40272"/>
                  </a:cubicBezTo>
                  <a:cubicBezTo>
                    <a:pt x="27845" y="40522"/>
                    <a:pt x="27845" y="40748"/>
                    <a:pt x="27845" y="40998"/>
                  </a:cubicBezTo>
                  <a:cubicBezTo>
                    <a:pt x="27845" y="41074"/>
                    <a:pt x="27946" y="41199"/>
                    <a:pt x="28021" y="41199"/>
                  </a:cubicBezTo>
                  <a:cubicBezTo>
                    <a:pt x="28121" y="41199"/>
                    <a:pt x="28246" y="41149"/>
                    <a:pt x="28322" y="41074"/>
                  </a:cubicBezTo>
                  <a:cubicBezTo>
                    <a:pt x="28372" y="40973"/>
                    <a:pt x="28397" y="40848"/>
                    <a:pt x="28397" y="40723"/>
                  </a:cubicBezTo>
                  <a:cubicBezTo>
                    <a:pt x="28472" y="40096"/>
                    <a:pt x="28547" y="39495"/>
                    <a:pt x="28572" y="38868"/>
                  </a:cubicBezTo>
                  <a:cubicBezTo>
                    <a:pt x="28647" y="36261"/>
                    <a:pt x="28347" y="33730"/>
                    <a:pt x="27745" y="31199"/>
                  </a:cubicBezTo>
                  <a:cubicBezTo>
                    <a:pt x="27169" y="28642"/>
                    <a:pt x="26642" y="26086"/>
                    <a:pt x="25490" y="23705"/>
                  </a:cubicBezTo>
                  <a:cubicBezTo>
                    <a:pt x="25464" y="23655"/>
                    <a:pt x="25490" y="23555"/>
                    <a:pt x="25464" y="23429"/>
                  </a:cubicBezTo>
                  <a:lnTo>
                    <a:pt x="25464" y="23429"/>
                  </a:lnTo>
                  <a:cubicBezTo>
                    <a:pt x="26116" y="23855"/>
                    <a:pt x="26693" y="24281"/>
                    <a:pt x="27294" y="24657"/>
                  </a:cubicBezTo>
                  <a:cubicBezTo>
                    <a:pt x="27645" y="24883"/>
                    <a:pt x="28046" y="25134"/>
                    <a:pt x="28447" y="25284"/>
                  </a:cubicBezTo>
                  <a:cubicBezTo>
                    <a:pt x="28812" y="25438"/>
                    <a:pt x="29172" y="25513"/>
                    <a:pt x="29518" y="25513"/>
                  </a:cubicBezTo>
                  <a:cubicBezTo>
                    <a:pt x="30241" y="25513"/>
                    <a:pt x="30904" y="25184"/>
                    <a:pt x="31429" y="24557"/>
                  </a:cubicBezTo>
                  <a:cubicBezTo>
                    <a:pt x="31655" y="24281"/>
                    <a:pt x="31855" y="23981"/>
                    <a:pt x="32031" y="23655"/>
                  </a:cubicBezTo>
                  <a:cubicBezTo>
                    <a:pt x="32983" y="21875"/>
                    <a:pt x="34061" y="20171"/>
                    <a:pt x="34788" y="18291"/>
                  </a:cubicBezTo>
                  <a:cubicBezTo>
                    <a:pt x="35064" y="17565"/>
                    <a:pt x="35414" y="16838"/>
                    <a:pt x="35715" y="16161"/>
                  </a:cubicBezTo>
                  <a:cubicBezTo>
                    <a:pt x="36392" y="15911"/>
                    <a:pt x="37018" y="15710"/>
                    <a:pt x="37645" y="15484"/>
                  </a:cubicBezTo>
                  <a:cubicBezTo>
                    <a:pt x="38096" y="15334"/>
                    <a:pt x="38522" y="15083"/>
                    <a:pt x="38798" y="14657"/>
                  </a:cubicBezTo>
                  <a:cubicBezTo>
                    <a:pt x="39174" y="14181"/>
                    <a:pt x="38948" y="13680"/>
                    <a:pt x="38347" y="13630"/>
                  </a:cubicBezTo>
                  <a:cubicBezTo>
                    <a:pt x="38314" y="13627"/>
                    <a:pt x="38280" y="13625"/>
                    <a:pt x="38247" y="13625"/>
                  </a:cubicBezTo>
                  <a:cubicBezTo>
                    <a:pt x="38024" y="13625"/>
                    <a:pt x="37791" y="13693"/>
                    <a:pt x="37595" y="13780"/>
                  </a:cubicBezTo>
                  <a:cubicBezTo>
                    <a:pt x="36793" y="14106"/>
                    <a:pt x="36141" y="14632"/>
                    <a:pt x="35515" y="15209"/>
                  </a:cubicBezTo>
                  <a:cubicBezTo>
                    <a:pt x="35439" y="15284"/>
                    <a:pt x="35364" y="15409"/>
                    <a:pt x="35339" y="15510"/>
                  </a:cubicBezTo>
                  <a:cubicBezTo>
                    <a:pt x="35038" y="16211"/>
                    <a:pt x="34763" y="16888"/>
                    <a:pt x="34462" y="17565"/>
                  </a:cubicBezTo>
                  <a:cubicBezTo>
                    <a:pt x="34136" y="18342"/>
                    <a:pt x="33835" y="19093"/>
                    <a:pt x="33460" y="19845"/>
                  </a:cubicBezTo>
                  <a:cubicBezTo>
                    <a:pt x="32983" y="20798"/>
                    <a:pt x="32457" y="21725"/>
                    <a:pt x="31931" y="22652"/>
                  </a:cubicBezTo>
                  <a:cubicBezTo>
                    <a:pt x="31680" y="23129"/>
                    <a:pt x="31379" y="23580"/>
                    <a:pt x="31079" y="24031"/>
                  </a:cubicBezTo>
                  <a:cubicBezTo>
                    <a:pt x="30803" y="24457"/>
                    <a:pt x="30427" y="24733"/>
                    <a:pt x="29951" y="24883"/>
                  </a:cubicBezTo>
                  <a:cubicBezTo>
                    <a:pt x="29773" y="24947"/>
                    <a:pt x="29602" y="24975"/>
                    <a:pt x="29435" y="24975"/>
                  </a:cubicBezTo>
                  <a:cubicBezTo>
                    <a:pt x="29016" y="24975"/>
                    <a:pt x="28631" y="24798"/>
                    <a:pt x="28272" y="24582"/>
                  </a:cubicBezTo>
                  <a:cubicBezTo>
                    <a:pt x="27369" y="24031"/>
                    <a:pt x="26492" y="23429"/>
                    <a:pt x="25615" y="22828"/>
                  </a:cubicBezTo>
                  <a:cubicBezTo>
                    <a:pt x="25289" y="22602"/>
                    <a:pt x="25013" y="22276"/>
                    <a:pt x="24738" y="22001"/>
                  </a:cubicBezTo>
                  <a:cubicBezTo>
                    <a:pt x="24562" y="21800"/>
                    <a:pt x="24462" y="21575"/>
                    <a:pt x="24312" y="21349"/>
                  </a:cubicBezTo>
                  <a:cubicBezTo>
                    <a:pt x="24487" y="21149"/>
                    <a:pt x="24612" y="20998"/>
                    <a:pt x="24738" y="20848"/>
                  </a:cubicBezTo>
                  <a:cubicBezTo>
                    <a:pt x="27419" y="17615"/>
                    <a:pt x="28347" y="13956"/>
                    <a:pt x="27294" y="9895"/>
                  </a:cubicBezTo>
                  <a:cubicBezTo>
                    <a:pt x="25760" y="3830"/>
                    <a:pt x="20142" y="0"/>
                    <a:pt x="14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0" name="Google Shape;2720;p59"/>
            <p:cNvSpPr/>
            <p:nvPr/>
          </p:nvSpPr>
          <p:spPr>
            <a:xfrm flipH="1">
              <a:off x="3386926" y="2000217"/>
              <a:ext cx="373915" cy="196681"/>
            </a:xfrm>
            <a:custGeom>
              <a:avLst/>
              <a:gdLst/>
              <a:ahLst/>
              <a:cxnLst/>
              <a:rect l="l" t="t" r="r" b="b"/>
              <a:pathLst>
                <a:path w="9825" h="5168" extrusionOk="0">
                  <a:moveTo>
                    <a:pt x="9562" y="1"/>
                  </a:moveTo>
                  <a:cubicBezTo>
                    <a:pt x="9557" y="1"/>
                    <a:pt x="9553" y="2"/>
                    <a:pt x="9549" y="4"/>
                  </a:cubicBezTo>
                  <a:cubicBezTo>
                    <a:pt x="9424" y="29"/>
                    <a:pt x="9299" y="129"/>
                    <a:pt x="9274" y="254"/>
                  </a:cubicBezTo>
                  <a:cubicBezTo>
                    <a:pt x="9223" y="455"/>
                    <a:pt x="9248" y="680"/>
                    <a:pt x="9223" y="906"/>
                  </a:cubicBezTo>
                  <a:cubicBezTo>
                    <a:pt x="9111" y="3145"/>
                    <a:pt x="7560" y="4604"/>
                    <a:pt x="5479" y="4604"/>
                  </a:cubicBezTo>
                  <a:cubicBezTo>
                    <a:pt x="5230" y="4604"/>
                    <a:pt x="4974" y="4583"/>
                    <a:pt x="4712" y="4540"/>
                  </a:cubicBezTo>
                  <a:cubicBezTo>
                    <a:pt x="3183" y="4290"/>
                    <a:pt x="1930" y="3538"/>
                    <a:pt x="827" y="2460"/>
                  </a:cubicBezTo>
                  <a:cubicBezTo>
                    <a:pt x="702" y="2335"/>
                    <a:pt x="577" y="2184"/>
                    <a:pt x="426" y="2084"/>
                  </a:cubicBezTo>
                  <a:cubicBezTo>
                    <a:pt x="389" y="2059"/>
                    <a:pt x="326" y="2046"/>
                    <a:pt x="267" y="2046"/>
                  </a:cubicBezTo>
                  <a:cubicBezTo>
                    <a:pt x="207" y="2046"/>
                    <a:pt x="151" y="2059"/>
                    <a:pt x="126" y="2084"/>
                  </a:cubicBezTo>
                  <a:cubicBezTo>
                    <a:pt x="50" y="2159"/>
                    <a:pt x="0" y="2310"/>
                    <a:pt x="50" y="2410"/>
                  </a:cubicBezTo>
                  <a:cubicBezTo>
                    <a:pt x="76" y="2535"/>
                    <a:pt x="176" y="2635"/>
                    <a:pt x="301" y="2736"/>
                  </a:cubicBezTo>
                  <a:cubicBezTo>
                    <a:pt x="727" y="3112"/>
                    <a:pt x="1153" y="3538"/>
                    <a:pt x="1629" y="3863"/>
                  </a:cubicBezTo>
                  <a:cubicBezTo>
                    <a:pt x="2731" y="4647"/>
                    <a:pt x="3953" y="5168"/>
                    <a:pt x="5341" y="5168"/>
                  </a:cubicBezTo>
                  <a:cubicBezTo>
                    <a:pt x="5374" y="5168"/>
                    <a:pt x="5406" y="5167"/>
                    <a:pt x="5439" y="5167"/>
                  </a:cubicBezTo>
                  <a:cubicBezTo>
                    <a:pt x="6817" y="5167"/>
                    <a:pt x="7920" y="4716"/>
                    <a:pt x="8722" y="3763"/>
                  </a:cubicBezTo>
                  <a:cubicBezTo>
                    <a:pt x="9524" y="2811"/>
                    <a:pt x="9825" y="1683"/>
                    <a:pt x="9825" y="455"/>
                  </a:cubicBezTo>
                  <a:cubicBezTo>
                    <a:pt x="9825" y="380"/>
                    <a:pt x="9825" y="279"/>
                    <a:pt x="9800" y="229"/>
                  </a:cubicBezTo>
                  <a:cubicBezTo>
                    <a:pt x="9730" y="137"/>
                    <a:pt x="9618" y="1"/>
                    <a:pt x="9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1" name="Google Shape;2721;p59"/>
            <p:cNvSpPr/>
            <p:nvPr/>
          </p:nvSpPr>
          <p:spPr>
            <a:xfrm flipH="1">
              <a:off x="3400249" y="1880146"/>
              <a:ext cx="57277" cy="73032"/>
            </a:xfrm>
            <a:custGeom>
              <a:avLst/>
              <a:gdLst/>
              <a:ahLst/>
              <a:cxnLst/>
              <a:rect l="l" t="t" r="r" b="b"/>
              <a:pathLst>
                <a:path w="1505" h="1919" extrusionOk="0">
                  <a:moveTo>
                    <a:pt x="827" y="1"/>
                  </a:moveTo>
                  <a:cubicBezTo>
                    <a:pt x="426" y="26"/>
                    <a:pt x="50" y="277"/>
                    <a:pt x="0" y="652"/>
                  </a:cubicBezTo>
                  <a:cubicBezTo>
                    <a:pt x="0" y="828"/>
                    <a:pt x="75" y="1028"/>
                    <a:pt x="151" y="1229"/>
                  </a:cubicBezTo>
                  <a:cubicBezTo>
                    <a:pt x="328" y="1672"/>
                    <a:pt x="583" y="1919"/>
                    <a:pt x="882" y="1919"/>
                  </a:cubicBezTo>
                  <a:cubicBezTo>
                    <a:pt x="921" y="1919"/>
                    <a:pt x="962" y="1914"/>
                    <a:pt x="1003" y="1906"/>
                  </a:cubicBezTo>
                  <a:cubicBezTo>
                    <a:pt x="1329" y="1830"/>
                    <a:pt x="1504" y="1505"/>
                    <a:pt x="1504" y="928"/>
                  </a:cubicBezTo>
                  <a:cubicBezTo>
                    <a:pt x="1504" y="878"/>
                    <a:pt x="1504" y="778"/>
                    <a:pt x="1479" y="678"/>
                  </a:cubicBezTo>
                  <a:cubicBezTo>
                    <a:pt x="1404" y="277"/>
                    <a:pt x="1153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2" name="Google Shape;2722;p59"/>
            <p:cNvSpPr/>
            <p:nvPr/>
          </p:nvSpPr>
          <p:spPr>
            <a:xfrm flipH="1">
              <a:off x="3784664" y="1950438"/>
              <a:ext cx="53433" cy="70521"/>
            </a:xfrm>
            <a:custGeom>
              <a:avLst/>
              <a:gdLst/>
              <a:ahLst/>
              <a:cxnLst/>
              <a:rect l="l" t="t" r="r" b="b"/>
              <a:pathLst>
                <a:path w="1404" h="1853" extrusionOk="0">
                  <a:moveTo>
                    <a:pt x="676" y="1"/>
                  </a:moveTo>
                  <a:cubicBezTo>
                    <a:pt x="644" y="1"/>
                    <a:pt x="611" y="3"/>
                    <a:pt x="577" y="8"/>
                  </a:cubicBezTo>
                  <a:cubicBezTo>
                    <a:pt x="276" y="59"/>
                    <a:pt x="151" y="309"/>
                    <a:pt x="50" y="585"/>
                  </a:cubicBezTo>
                  <a:cubicBezTo>
                    <a:pt x="25" y="685"/>
                    <a:pt x="25" y="785"/>
                    <a:pt x="0" y="986"/>
                  </a:cubicBezTo>
                  <a:cubicBezTo>
                    <a:pt x="50" y="1111"/>
                    <a:pt x="100" y="1362"/>
                    <a:pt x="226" y="1562"/>
                  </a:cubicBezTo>
                  <a:cubicBezTo>
                    <a:pt x="367" y="1765"/>
                    <a:pt x="558" y="1853"/>
                    <a:pt x="785" y="1853"/>
                  </a:cubicBezTo>
                  <a:cubicBezTo>
                    <a:pt x="839" y="1853"/>
                    <a:pt x="895" y="1848"/>
                    <a:pt x="953" y="1838"/>
                  </a:cubicBezTo>
                  <a:cubicBezTo>
                    <a:pt x="1278" y="1788"/>
                    <a:pt x="1404" y="1537"/>
                    <a:pt x="1404" y="1287"/>
                  </a:cubicBezTo>
                  <a:cubicBezTo>
                    <a:pt x="1404" y="986"/>
                    <a:pt x="1354" y="685"/>
                    <a:pt x="1253" y="410"/>
                  </a:cubicBezTo>
                  <a:cubicBezTo>
                    <a:pt x="1164" y="185"/>
                    <a:pt x="953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94;p48"/>
          <p:cNvSpPr/>
          <p:nvPr/>
        </p:nvSpPr>
        <p:spPr>
          <a:xfrm>
            <a:off x="2128149" y="4230173"/>
            <a:ext cx="4905867" cy="65573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1"/>
          <a:stretch>
            <a:fillRect/>
          </a:stretch>
        </p:blipFill>
        <p:spPr>
          <a:xfrm>
            <a:off x="431311" y="1000418"/>
            <a:ext cx="8240272" cy="304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431311" y="1001174"/>
            <a:ext cx="8301563" cy="30403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294;p48"/>
          <p:cNvSpPr/>
          <p:nvPr/>
        </p:nvSpPr>
        <p:spPr>
          <a:xfrm>
            <a:off x="2134989" y="4230173"/>
            <a:ext cx="4905867" cy="65573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footer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 animBg="1"/>
      <p:bldP spid="22" grpId="2" animBg="1"/>
      <p:bldP spid="24" grpId="0" animBg="1"/>
      <p:bldP spid="2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261708" y="4153051"/>
            <a:ext cx="693839" cy="711557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Trang quản lý sản phẩm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2294;p48"/>
          <p:cNvSpPr/>
          <p:nvPr/>
        </p:nvSpPr>
        <p:spPr>
          <a:xfrm>
            <a:off x="801982" y="4236724"/>
            <a:ext cx="7597739" cy="49831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của trang</a:t>
            </a:r>
            <a:endParaRPr lang="en-SG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724159" y="977908"/>
            <a:ext cx="7831505" cy="3175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6"/>
          <p:cNvSpPr/>
          <p:nvPr/>
        </p:nvSpPr>
        <p:spPr>
          <a:xfrm>
            <a:off x="297423" y="776549"/>
            <a:ext cx="8503920" cy="3592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4" name="Google Shape;2164;p46"/>
          <p:cNvSpPr txBox="1">
            <a:spLocks noGrp="1"/>
          </p:cNvSpPr>
          <p:nvPr>
            <p:ph type="body" idx="1"/>
          </p:nvPr>
        </p:nvSpPr>
        <p:spPr>
          <a:xfrm>
            <a:off x="642863" y="1005149"/>
            <a:ext cx="8092440" cy="311218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just">
              <a:lnSpc>
                <a:spcPct val="120000"/>
              </a:lnSpc>
              <a:buNone/>
            </a:pPr>
            <a:r>
              <a:rPr lang="vi-VN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Trang có 3 phần: </a:t>
            </a:r>
            <a:endParaRPr lang="vi-VN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39700" indent="0" algn="just">
              <a:lnSpc>
                <a:spcPct val="120000"/>
              </a:lnSpc>
              <a:buNone/>
            </a:pPr>
            <a:r>
              <a:rPr lang="vi-VN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Tiêu đề “Quản lý đơn hàng”</a:t>
            </a:r>
            <a:endParaRPr lang="vi-VN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39700" indent="0" algn="just">
              <a:lnSpc>
                <a:spcPct val="120000"/>
              </a:lnSpc>
              <a:buNone/>
            </a:pPr>
            <a:r>
              <a:rPr lang="vi-VN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Các điều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khiển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39700" indent="0" algn="just">
              <a:lnSpc>
                <a:spcPct val="120000"/>
              </a:lnSpc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Table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sách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sản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phẩm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6" name="Google Shape;2166;p46"/>
          <p:cNvGrpSpPr/>
          <p:nvPr/>
        </p:nvGrpSpPr>
        <p:grpSpPr>
          <a:xfrm>
            <a:off x="174985" y="1149947"/>
            <a:ext cx="511271" cy="2846773"/>
            <a:chOff x="599223" y="1571644"/>
            <a:chExt cx="511271" cy="2846773"/>
          </a:xfrm>
        </p:grpSpPr>
        <p:grpSp>
          <p:nvGrpSpPr>
            <p:cNvPr id="2167" name="Google Shape;2167;p46"/>
            <p:cNvGrpSpPr/>
            <p:nvPr/>
          </p:nvGrpSpPr>
          <p:grpSpPr>
            <a:xfrm rot="-5400000">
              <a:off x="692223" y="4000147"/>
              <a:ext cx="325269" cy="511271"/>
              <a:chOff x="1471100" y="1593200"/>
              <a:chExt cx="235600" cy="370325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1" name="Google Shape;2171;p46"/>
            <p:cNvGrpSpPr/>
            <p:nvPr/>
          </p:nvGrpSpPr>
          <p:grpSpPr>
            <a:xfrm rot="-5400000">
              <a:off x="692223" y="3495846"/>
              <a:ext cx="325269" cy="511271"/>
              <a:chOff x="1471100" y="1593200"/>
              <a:chExt cx="235600" cy="370325"/>
            </a:xfrm>
          </p:grpSpPr>
          <p:sp>
            <p:nvSpPr>
              <p:cNvPr id="2172" name="Google Shape;2172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5" name="Google Shape;2175;p46"/>
            <p:cNvGrpSpPr/>
            <p:nvPr/>
          </p:nvGrpSpPr>
          <p:grpSpPr>
            <a:xfrm rot="-5400000">
              <a:off x="692223" y="2991545"/>
              <a:ext cx="325269" cy="511271"/>
              <a:chOff x="1471100" y="1593200"/>
              <a:chExt cx="235600" cy="370325"/>
            </a:xfrm>
          </p:grpSpPr>
          <p:sp>
            <p:nvSpPr>
              <p:cNvPr id="2176" name="Google Shape;2176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9" name="Google Shape;2179;p46"/>
            <p:cNvGrpSpPr/>
            <p:nvPr/>
          </p:nvGrpSpPr>
          <p:grpSpPr>
            <a:xfrm rot="-5400000">
              <a:off x="692223" y="2487245"/>
              <a:ext cx="325269" cy="511271"/>
              <a:chOff x="1471100" y="1593200"/>
              <a:chExt cx="235600" cy="370325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3" name="Google Shape;2183;p46"/>
            <p:cNvGrpSpPr/>
            <p:nvPr/>
          </p:nvGrpSpPr>
          <p:grpSpPr>
            <a:xfrm rot="-5400000">
              <a:off x="692223" y="1982944"/>
              <a:ext cx="325269" cy="511271"/>
              <a:chOff x="1471100" y="1593200"/>
              <a:chExt cx="235600" cy="370325"/>
            </a:xfrm>
          </p:grpSpPr>
          <p:sp>
            <p:nvSpPr>
              <p:cNvPr id="2184" name="Google Shape;2184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7" name="Google Shape;2187;p46"/>
            <p:cNvGrpSpPr/>
            <p:nvPr/>
          </p:nvGrpSpPr>
          <p:grpSpPr>
            <a:xfrm rot="-5400000">
              <a:off x="692223" y="1478643"/>
              <a:ext cx="325269" cy="511271"/>
              <a:chOff x="1471100" y="1593200"/>
              <a:chExt cx="235600" cy="370325"/>
            </a:xfrm>
          </p:grpSpPr>
          <p:sp>
            <p:nvSpPr>
              <p:cNvPr id="2188" name="Google Shape;2188;p46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" name="Google Shape;3133;p66"/>
          <p:cNvGrpSpPr/>
          <p:nvPr/>
        </p:nvGrpSpPr>
        <p:grpSpPr>
          <a:xfrm>
            <a:off x="7927975" y="4092575"/>
            <a:ext cx="1216025" cy="1082675"/>
            <a:chOff x="2146588" y="3519138"/>
            <a:chExt cx="1005025" cy="1055575"/>
          </a:xfrm>
          <a:solidFill>
            <a:schemeClr val="tx1"/>
          </a:solidFill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 uiExpand="1" build="p"/>
      <p:bldP spid="2164" grpId="1" animBg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44237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94;p48"/>
          <p:cNvSpPr/>
          <p:nvPr/>
        </p:nvSpPr>
        <p:spPr>
          <a:xfrm>
            <a:off x="2723604" y="4423719"/>
            <a:ext cx="4122039" cy="65338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4;p48"/>
          <p:cNvSpPr/>
          <p:nvPr/>
        </p:nvSpPr>
        <p:spPr>
          <a:xfrm>
            <a:off x="2723604" y="4423719"/>
            <a:ext cx="4122039" cy="65338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dủ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442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4;p48"/>
          <p:cNvSpPr/>
          <p:nvPr/>
        </p:nvSpPr>
        <p:spPr>
          <a:xfrm>
            <a:off x="2669700" y="4003589"/>
            <a:ext cx="4122039" cy="65338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64326" y="1100120"/>
            <a:ext cx="6132788" cy="239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/>
          <p:nvPr/>
        </p:nvSpPr>
        <p:spPr>
          <a:xfrm>
            <a:off x="527124" y="551347"/>
            <a:ext cx="8184389" cy="2675206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8" name="Google Shape;1868;p41"/>
          <p:cNvSpPr/>
          <p:nvPr/>
        </p:nvSpPr>
        <p:spPr>
          <a:xfrm>
            <a:off x="5255276" y="2015423"/>
            <a:ext cx="4125" cy="7182"/>
          </a:xfrm>
          <a:custGeom>
            <a:avLst/>
            <a:gdLst/>
            <a:ahLst/>
            <a:cxnLst/>
            <a:rect l="l" t="t" r="r" b="b"/>
            <a:pathLst>
              <a:path w="58" h="101" extrusionOk="0">
                <a:moveTo>
                  <a:pt x="1" y="0"/>
                </a:moveTo>
                <a:cubicBezTo>
                  <a:pt x="15" y="43"/>
                  <a:pt x="44" y="72"/>
                  <a:pt x="58" y="100"/>
                </a:cubicBezTo>
                <a:cubicBezTo>
                  <a:pt x="44" y="72"/>
                  <a:pt x="15" y="29"/>
                  <a:pt x="1" y="0"/>
                </a:cubicBezTo>
                <a:close/>
              </a:path>
            </a:pathLst>
          </a:custGeom>
          <a:solidFill>
            <a:srgbClr val="4D71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69" name="Google Shape;1869;p41"/>
          <p:cNvGrpSpPr/>
          <p:nvPr/>
        </p:nvGrpSpPr>
        <p:grpSpPr>
          <a:xfrm>
            <a:off x="879258" y="402095"/>
            <a:ext cx="7385477" cy="511271"/>
            <a:chOff x="784421" y="402095"/>
            <a:chExt cx="7385477" cy="511271"/>
          </a:xfrm>
        </p:grpSpPr>
        <p:grpSp>
          <p:nvGrpSpPr>
            <p:cNvPr id="1870" name="Google Shape;1870;p41"/>
            <p:cNvGrpSpPr/>
            <p:nvPr/>
          </p:nvGrpSpPr>
          <p:grpSpPr>
            <a:xfrm>
              <a:off x="784421" y="402095"/>
              <a:ext cx="325269" cy="511271"/>
              <a:chOff x="1471100" y="1593200"/>
              <a:chExt cx="235600" cy="370325"/>
            </a:xfrm>
          </p:grpSpPr>
          <p:sp>
            <p:nvSpPr>
              <p:cNvPr id="1871" name="Google Shape;1871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2" name="Google Shape;1872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3" name="Google Shape;1873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74" name="Google Shape;1874;p41"/>
            <p:cNvGrpSpPr/>
            <p:nvPr/>
          </p:nvGrpSpPr>
          <p:grpSpPr>
            <a:xfrm>
              <a:off x="1288721" y="402095"/>
              <a:ext cx="325269" cy="511271"/>
              <a:chOff x="1471100" y="1593200"/>
              <a:chExt cx="235600" cy="370325"/>
            </a:xfrm>
          </p:grpSpPr>
          <p:sp>
            <p:nvSpPr>
              <p:cNvPr id="1875" name="Google Shape;1875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6" name="Google Shape;1876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7" name="Google Shape;1877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78" name="Google Shape;1878;p41"/>
            <p:cNvGrpSpPr/>
            <p:nvPr/>
          </p:nvGrpSpPr>
          <p:grpSpPr>
            <a:xfrm>
              <a:off x="1793022" y="402095"/>
              <a:ext cx="325269" cy="511271"/>
              <a:chOff x="1471100" y="1593200"/>
              <a:chExt cx="235600" cy="370325"/>
            </a:xfrm>
          </p:grpSpPr>
          <p:sp>
            <p:nvSpPr>
              <p:cNvPr id="1879" name="Google Shape;1879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0" name="Google Shape;1880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1" name="Google Shape;1881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82" name="Google Shape;1882;p41"/>
            <p:cNvGrpSpPr/>
            <p:nvPr/>
          </p:nvGrpSpPr>
          <p:grpSpPr>
            <a:xfrm>
              <a:off x="2297323" y="402095"/>
              <a:ext cx="325269" cy="511271"/>
              <a:chOff x="1471100" y="1593200"/>
              <a:chExt cx="235600" cy="370325"/>
            </a:xfrm>
          </p:grpSpPr>
          <p:sp>
            <p:nvSpPr>
              <p:cNvPr id="1883" name="Google Shape;1883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4" name="Google Shape;1884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5" name="Google Shape;1885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86" name="Google Shape;1886;p41"/>
            <p:cNvGrpSpPr/>
            <p:nvPr/>
          </p:nvGrpSpPr>
          <p:grpSpPr>
            <a:xfrm>
              <a:off x="2801624" y="402095"/>
              <a:ext cx="325269" cy="511271"/>
              <a:chOff x="1471100" y="1593200"/>
              <a:chExt cx="235600" cy="370325"/>
            </a:xfrm>
          </p:grpSpPr>
          <p:sp>
            <p:nvSpPr>
              <p:cNvPr id="1887" name="Google Shape;1887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8" name="Google Shape;1888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0" name="Google Shape;1890;p41"/>
            <p:cNvGrpSpPr/>
            <p:nvPr/>
          </p:nvGrpSpPr>
          <p:grpSpPr>
            <a:xfrm>
              <a:off x="3305925" y="402095"/>
              <a:ext cx="325269" cy="511271"/>
              <a:chOff x="1471100" y="1593200"/>
              <a:chExt cx="235600" cy="370325"/>
            </a:xfrm>
          </p:grpSpPr>
          <p:sp>
            <p:nvSpPr>
              <p:cNvPr id="1891" name="Google Shape;1891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4" name="Google Shape;1894;p41"/>
            <p:cNvGrpSpPr/>
            <p:nvPr/>
          </p:nvGrpSpPr>
          <p:grpSpPr>
            <a:xfrm>
              <a:off x="3810225" y="402095"/>
              <a:ext cx="325269" cy="511271"/>
              <a:chOff x="1471100" y="1593200"/>
              <a:chExt cx="235600" cy="370325"/>
            </a:xfrm>
          </p:grpSpPr>
          <p:sp>
            <p:nvSpPr>
              <p:cNvPr id="1895" name="Google Shape;1895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6" name="Google Shape;1896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7" name="Google Shape;1897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8" name="Google Shape;1898;p41"/>
            <p:cNvGrpSpPr/>
            <p:nvPr/>
          </p:nvGrpSpPr>
          <p:grpSpPr>
            <a:xfrm>
              <a:off x="4314526" y="402095"/>
              <a:ext cx="325269" cy="511271"/>
              <a:chOff x="1471100" y="1593200"/>
              <a:chExt cx="235600" cy="370325"/>
            </a:xfrm>
          </p:grpSpPr>
          <p:sp>
            <p:nvSpPr>
              <p:cNvPr id="1899" name="Google Shape;1899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0" name="Google Shape;1900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1" name="Google Shape;1901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02" name="Google Shape;1902;p41"/>
            <p:cNvGrpSpPr/>
            <p:nvPr/>
          </p:nvGrpSpPr>
          <p:grpSpPr>
            <a:xfrm>
              <a:off x="4818827" y="402095"/>
              <a:ext cx="325269" cy="511271"/>
              <a:chOff x="1471100" y="1593200"/>
              <a:chExt cx="235600" cy="370325"/>
            </a:xfrm>
          </p:grpSpPr>
          <p:sp>
            <p:nvSpPr>
              <p:cNvPr id="1903" name="Google Shape;1903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>
              <a:off x="5323128" y="402095"/>
              <a:ext cx="325269" cy="511271"/>
              <a:chOff x="1471100" y="1593200"/>
              <a:chExt cx="235600" cy="370325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10" name="Google Shape;1910;p41"/>
            <p:cNvGrpSpPr/>
            <p:nvPr/>
          </p:nvGrpSpPr>
          <p:grpSpPr>
            <a:xfrm>
              <a:off x="5827429" y="402095"/>
              <a:ext cx="325269" cy="511271"/>
              <a:chOff x="1471100" y="1593200"/>
              <a:chExt cx="235600" cy="370325"/>
            </a:xfrm>
          </p:grpSpPr>
          <p:sp>
            <p:nvSpPr>
              <p:cNvPr id="1911" name="Google Shape;1911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2" name="Google Shape;1912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3" name="Google Shape;1913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14" name="Google Shape;1914;p41"/>
            <p:cNvGrpSpPr/>
            <p:nvPr/>
          </p:nvGrpSpPr>
          <p:grpSpPr>
            <a:xfrm>
              <a:off x="6331729" y="402095"/>
              <a:ext cx="325269" cy="511271"/>
              <a:chOff x="1471100" y="1593200"/>
              <a:chExt cx="235600" cy="370325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6" name="Google Shape;1916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7" name="Google Shape;1917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18" name="Google Shape;1918;p41"/>
            <p:cNvGrpSpPr/>
            <p:nvPr/>
          </p:nvGrpSpPr>
          <p:grpSpPr>
            <a:xfrm>
              <a:off x="6836029" y="402095"/>
              <a:ext cx="325269" cy="511271"/>
              <a:chOff x="1471100" y="1593200"/>
              <a:chExt cx="235600" cy="370325"/>
            </a:xfrm>
          </p:grpSpPr>
          <p:sp>
            <p:nvSpPr>
              <p:cNvPr id="1919" name="Google Shape;1919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0" name="Google Shape;1920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1" name="Google Shape;1921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22" name="Google Shape;1922;p41"/>
            <p:cNvGrpSpPr/>
            <p:nvPr/>
          </p:nvGrpSpPr>
          <p:grpSpPr>
            <a:xfrm>
              <a:off x="7340329" y="402095"/>
              <a:ext cx="325269" cy="511271"/>
              <a:chOff x="1471100" y="1593200"/>
              <a:chExt cx="235600" cy="370325"/>
            </a:xfrm>
          </p:grpSpPr>
          <p:sp>
            <p:nvSpPr>
              <p:cNvPr id="1923" name="Google Shape;1923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4" name="Google Shape;1924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5" name="Google Shape;1925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26" name="Google Shape;1926;p41"/>
            <p:cNvGrpSpPr/>
            <p:nvPr/>
          </p:nvGrpSpPr>
          <p:grpSpPr>
            <a:xfrm>
              <a:off x="7844629" y="402095"/>
              <a:ext cx="325269" cy="511271"/>
              <a:chOff x="1471100" y="1593200"/>
              <a:chExt cx="235600" cy="370325"/>
            </a:xfrm>
          </p:grpSpPr>
          <p:sp>
            <p:nvSpPr>
              <p:cNvPr id="1927" name="Google Shape;1927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9" name="Google Shape;1929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930" name="Google Shape;1930;p41"/>
          <p:cNvSpPr/>
          <p:nvPr/>
        </p:nvSpPr>
        <p:spPr>
          <a:xfrm>
            <a:off x="715625" y="3406900"/>
            <a:ext cx="3073800" cy="136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1" name="Google Shape;1931;p41"/>
          <p:cNvSpPr/>
          <p:nvPr/>
        </p:nvSpPr>
        <p:spPr>
          <a:xfrm>
            <a:off x="4399950" y="3406900"/>
            <a:ext cx="4033800" cy="136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32" name="Google Shape;1932;p41"/>
          <p:cNvGrpSpPr/>
          <p:nvPr/>
        </p:nvGrpSpPr>
        <p:grpSpPr>
          <a:xfrm>
            <a:off x="4031919" y="3569172"/>
            <a:ext cx="531539" cy="1041063"/>
            <a:chOff x="4031919" y="3569172"/>
            <a:chExt cx="531539" cy="1041063"/>
          </a:xfrm>
        </p:grpSpPr>
        <p:grpSp>
          <p:nvGrpSpPr>
            <p:cNvPr id="1933" name="Google Shape;1933;p41"/>
            <p:cNvGrpSpPr/>
            <p:nvPr/>
          </p:nvGrpSpPr>
          <p:grpSpPr>
            <a:xfrm>
              <a:off x="4031919" y="3569172"/>
              <a:ext cx="531539" cy="155710"/>
              <a:chOff x="1780525" y="2859350"/>
              <a:chExt cx="387250" cy="113450"/>
            </a:xfrm>
          </p:grpSpPr>
          <p:sp>
            <p:nvSpPr>
              <p:cNvPr id="1934" name="Google Shape;1934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5" name="Google Shape;1935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6" name="Google Shape;1936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37" name="Google Shape;1937;p41"/>
            <p:cNvGrpSpPr/>
            <p:nvPr/>
          </p:nvGrpSpPr>
          <p:grpSpPr>
            <a:xfrm>
              <a:off x="4031919" y="3864286"/>
              <a:ext cx="531539" cy="155710"/>
              <a:chOff x="1780525" y="2859350"/>
              <a:chExt cx="387250" cy="113450"/>
            </a:xfrm>
          </p:grpSpPr>
          <p:sp>
            <p:nvSpPr>
              <p:cNvPr id="1938" name="Google Shape;1938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9" name="Google Shape;1939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0" name="Google Shape;1940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41" name="Google Shape;1941;p41"/>
            <p:cNvGrpSpPr/>
            <p:nvPr/>
          </p:nvGrpSpPr>
          <p:grpSpPr>
            <a:xfrm>
              <a:off x="4031919" y="4159400"/>
              <a:ext cx="531539" cy="155710"/>
              <a:chOff x="1780525" y="2859350"/>
              <a:chExt cx="387250" cy="113450"/>
            </a:xfrm>
          </p:grpSpPr>
          <p:sp>
            <p:nvSpPr>
              <p:cNvPr id="1942" name="Google Shape;1942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3" name="Google Shape;1943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4" name="Google Shape;1944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45" name="Google Shape;1945;p41"/>
            <p:cNvGrpSpPr/>
            <p:nvPr/>
          </p:nvGrpSpPr>
          <p:grpSpPr>
            <a:xfrm>
              <a:off x="4031919" y="4454525"/>
              <a:ext cx="531539" cy="155710"/>
              <a:chOff x="1780525" y="2859350"/>
              <a:chExt cx="387250" cy="113450"/>
            </a:xfrm>
          </p:grpSpPr>
          <p:sp>
            <p:nvSpPr>
              <p:cNvPr id="1946" name="Google Shape;1946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7" name="Google Shape;1947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949" name="Google Shape;1949;p41"/>
          <p:cNvGrpSpPr/>
          <p:nvPr/>
        </p:nvGrpSpPr>
        <p:grpSpPr>
          <a:xfrm>
            <a:off x="1289140" y="3612346"/>
            <a:ext cx="1926766" cy="954720"/>
            <a:chOff x="5010950" y="3680700"/>
            <a:chExt cx="948025" cy="469750"/>
          </a:xfrm>
        </p:grpSpPr>
        <p:sp>
          <p:nvSpPr>
            <p:cNvPr id="1950" name="Google Shape;1950;p41"/>
            <p:cNvSpPr/>
            <p:nvPr/>
          </p:nvSpPr>
          <p:spPr>
            <a:xfrm>
              <a:off x="5490275" y="3680700"/>
              <a:ext cx="468700" cy="464925"/>
            </a:xfrm>
            <a:custGeom>
              <a:avLst/>
              <a:gdLst/>
              <a:ahLst/>
              <a:cxnLst/>
              <a:rect l="l" t="t" r="r" b="b"/>
              <a:pathLst>
                <a:path w="18748" h="18597" extrusionOk="0">
                  <a:moveTo>
                    <a:pt x="10652" y="624"/>
                  </a:moveTo>
                  <a:cubicBezTo>
                    <a:pt x="11229" y="649"/>
                    <a:pt x="11755" y="800"/>
                    <a:pt x="12306" y="1025"/>
                  </a:cubicBezTo>
                  <a:cubicBezTo>
                    <a:pt x="12206" y="1301"/>
                    <a:pt x="12106" y="1527"/>
                    <a:pt x="12006" y="1752"/>
                  </a:cubicBezTo>
                  <a:cubicBezTo>
                    <a:pt x="11805" y="2228"/>
                    <a:pt x="11855" y="2404"/>
                    <a:pt x="12256" y="2679"/>
                  </a:cubicBezTo>
                  <a:cubicBezTo>
                    <a:pt x="12482" y="2830"/>
                    <a:pt x="12733" y="2980"/>
                    <a:pt x="12983" y="3131"/>
                  </a:cubicBezTo>
                  <a:cubicBezTo>
                    <a:pt x="13153" y="3216"/>
                    <a:pt x="13269" y="3260"/>
                    <a:pt x="13373" y="3260"/>
                  </a:cubicBezTo>
                  <a:cubicBezTo>
                    <a:pt x="13514" y="3260"/>
                    <a:pt x="13633" y="3178"/>
                    <a:pt x="13835" y="3005"/>
                  </a:cubicBezTo>
                  <a:cubicBezTo>
                    <a:pt x="14086" y="2780"/>
                    <a:pt x="14337" y="2529"/>
                    <a:pt x="14637" y="2253"/>
                  </a:cubicBezTo>
                  <a:cubicBezTo>
                    <a:pt x="15063" y="2554"/>
                    <a:pt x="15489" y="2955"/>
                    <a:pt x="15941" y="3431"/>
                  </a:cubicBezTo>
                  <a:cubicBezTo>
                    <a:pt x="15640" y="3707"/>
                    <a:pt x="15389" y="3958"/>
                    <a:pt x="15113" y="4233"/>
                  </a:cubicBezTo>
                  <a:cubicBezTo>
                    <a:pt x="14712" y="4634"/>
                    <a:pt x="14712" y="4735"/>
                    <a:pt x="15063" y="5186"/>
                  </a:cubicBezTo>
                  <a:cubicBezTo>
                    <a:pt x="15239" y="5436"/>
                    <a:pt x="15414" y="5687"/>
                    <a:pt x="15615" y="5913"/>
                  </a:cubicBezTo>
                  <a:cubicBezTo>
                    <a:pt x="15786" y="6115"/>
                    <a:pt x="15890" y="6202"/>
                    <a:pt x="16040" y="6202"/>
                  </a:cubicBezTo>
                  <a:cubicBezTo>
                    <a:pt x="16132" y="6202"/>
                    <a:pt x="16240" y="6170"/>
                    <a:pt x="16392" y="6113"/>
                  </a:cubicBezTo>
                  <a:cubicBezTo>
                    <a:pt x="16718" y="5988"/>
                    <a:pt x="17018" y="5862"/>
                    <a:pt x="17394" y="5712"/>
                  </a:cubicBezTo>
                  <a:cubicBezTo>
                    <a:pt x="17745" y="6364"/>
                    <a:pt x="17921" y="7040"/>
                    <a:pt x="18046" y="7817"/>
                  </a:cubicBezTo>
                  <a:cubicBezTo>
                    <a:pt x="17645" y="7893"/>
                    <a:pt x="17294" y="7943"/>
                    <a:pt x="16918" y="7993"/>
                  </a:cubicBezTo>
                  <a:cubicBezTo>
                    <a:pt x="16392" y="8043"/>
                    <a:pt x="16342" y="8118"/>
                    <a:pt x="16342" y="8644"/>
                  </a:cubicBezTo>
                  <a:cubicBezTo>
                    <a:pt x="16367" y="9096"/>
                    <a:pt x="16367" y="9572"/>
                    <a:pt x="16417" y="10023"/>
                  </a:cubicBezTo>
                  <a:cubicBezTo>
                    <a:pt x="16417" y="10248"/>
                    <a:pt x="16492" y="10474"/>
                    <a:pt x="16517" y="10750"/>
                  </a:cubicBezTo>
                  <a:lnTo>
                    <a:pt x="18096" y="10750"/>
                  </a:lnTo>
                  <a:cubicBezTo>
                    <a:pt x="17946" y="11301"/>
                    <a:pt x="17820" y="11802"/>
                    <a:pt x="17670" y="12404"/>
                  </a:cubicBezTo>
                  <a:cubicBezTo>
                    <a:pt x="17269" y="12203"/>
                    <a:pt x="16968" y="12028"/>
                    <a:pt x="16642" y="11877"/>
                  </a:cubicBezTo>
                  <a:cubicBezTo>
                    <a:pt x="16485" y="11813"/>
                    <a:pt x="16362" y="11775"/>
                    <a:pt x="16256" y="11775"/>
                  </a:cubicBezTo>
                  <a:cubicBezTo>
                    <a:pt x="16076" y="11775"/>
                    <a:pt x="15948" y="11884"/>
                    <a:pt x="15790" y="12153"/>
                  </a:cubicBezTo>
                  <a:cubicBezTo>
                    <a:pt x="15640" y="12479"/>
                    <a:pt x="15464" y="12805"/>
                    <a:pt x="15339" y="13156"/>
                  </a:cubicBezTo>
                  <a:cubicBezTo>
                    <a:pt x="15189" y="13532"/>
                    <a:pt x="15264" y="13732"/>
                    <a:pt x="15615" y="13983"/>
                  </a:cubicBezTo>
                  <a:cubicBezTo>
                    <a:pt x="15865" y="14183"/>
                    <a:pt x="16116" y="14359"/>
                    <a:pt x="16467" y="14584"/>
                  </a:cubicBezTo>
                  <a:cubicBezTo>
                    <a:pt x="16066" y="15035"/>
                    <a:pt x="15715" y="15411"/>
                    <a:pt x="15339" y="15837"/>
                  </a:cubicBezTo>
                  <a:cubicBezTo>
                    <a:pt x="15063" y="15537"/>
                    <a:pt x="14863" y="15311"/>
                    <a:pt x="14637" y="15086"/>
                  </a:cubicBezTo>
                  <a:cubicBezTo>
                    <a:pt x="14421" y="14842"/>
                    <a:pt x="14270" y="14730"/>
                    <a:pt x="14098" y="14730"/>
                  </a:cubicBezTo>
                  <a:cubicBezTo>
                    <a:pt x="13951" y="14730"/>
                    <a:pt x="13790" y="14811"/>
                    <a:pt x="13560" y="14960"/>
                  </a:cubicBezTo>
                  <a:cubicBezTo>
                    <a:pt x="13334" y="15111"/>
                    <a:pt x="13134" y="15261"/>
                    <a:pt x="12908" y="15411"/>
                  </a:cubicBezTo>
                  <a:cubicBezTo>
                    <a:pt x="12482" y="15737"/>
                    <a:pt x="12457" y="15862"/>
                    <a:pt x="12657" y="16339"/>
                  </a:cubicBezTo>
                  <a:cubicBezTo>
                    <a:pt x="12733" y="16489"/>
                    <a:pt x="12808" y="16639"/>
                    <a:pt x="12883" y="16765"/>
                  </a:cubicBezTo>
                  <a:cubicBezTo>
                    <a:pt x="12933" y="16915"/>
                    <a:pt x="13008" y="17065"/>
                    <a:pt x="13083" y="17291"/>
                  </a:cubicBezTo>
                  <a:cubicBezTo>
                    <a:pt x="12457" y="17642"/>
                    <a:pt x="11780" y="17817"/>
                    <a:pt x="11003" y="17968"/>
                  </a:cubicBezTo>
                  <a:cubicBezTo>
                    <a:pt x="10978" y="17642"/>
                    <a:pt x="10953" y="17366"/>
                    <a:pt x="10928" y="17091"/>
                  </a:cubicBezTo>
                  <a:cubicBezTo>
                    <a:pt x="10903" y="16514"/>
                    <a:pt x="10828" y="16439"/>
                    <a:pt x="10251" y="16439"/>
                  </a:cubicBezTo>
                  <a:cubicBezTo>
                    <a:pt x="10118" y="16431"/>
                    <a:pt x="9981" y="16428"/>
                    <a:pt x="9844" y="16428"/>
                  </a:cubicBezTo>
                  <a:cubicBezTo>
                    <a:pt x="9569" y="16428"/>
                    <a:pt x="9291" y="16439"/>
                    <a:pt x="9023" y="16439"/>
                  </a:cubicBezTo>
                  <a:cubicBezTo>
                    <a:pt x="8372" y="16489"/>
                    <a:pt x="8296" y="16564"/>
                    <a:pt x="8221" y="17241"/>
                  </a:cubicBezTo>
                  <a:cubicBezTo>
                    <a:pt x="8171" y="17466"/>
                    <a:pt x="8171" y="17717"/>
                    <a:pt x="8146" y="17993"/>
                  </a:cubicBezTo>
                  <a:cubicBezTo>
                    <a:pt x="8108" y="17994"/>
                    <a:pt x="8069" y="17995"/>
                    <a:pt x="8032" y="17995"/>
                  </a:cubicBezTo>
                  <a:cubicBezTo>
                    <a:pt x="7480" y="17995"/>
                    <a:pt x="7006" y="17828"/>
                    <a:pt x="6467" y="17617"/>
                  </a:cubicBezTo>
                  <a:cubicBezTo>
                    <a:pt x="6567" y="17291"/>
                    <a:pt x="6692" y="16990"/>
                    <a:pt x="6793" y="16690"/>
                  </a:cubicBezTo>
                  <a:cubicBezTo>
                    <a:pt x="6943" y="16213"/>
                    <a:pt x="6918" y="16063"/>
                    <a:pt x="6492" y="15762"/>
                  </a:cubicBezTo>
                  <a:cubicBezTo>
                    <a:pt x="6191" y="15562"/>
                    <a:pt x="5840" y="15386"/>
                    <a:pt x="5514" y="15186"/>
                  </a:cubicBezTo>
                  <a:cubicBezTo>
                    <a:pt x="5409" y="15128"/>
                    <a:pt x="5303" y="15100"/>
                    <a:pt x="5199" y="15100"/>
                  </a:cubicBezTo>
                  <a:cubicBezTo>
                    <a:pt x="5034" y="15100"/>
                    <a:pt x="4876" y="15172"/>
                    <a:pt x="4737" y="15311"/>
                  </a:cubicBezTo>
                  <a:cubicBezTo>
                    <a:pt x="4587" y="15461"/>
                    <a:pt x="4437" y="15587"/>
                    <a:pt x="4286" y="15712"/>
                  </a:cubicBezTo>
                  <a:cubicBezTo>
                    <a:pt x="4161" y="15862"/>
                    <a:pt x="4011" y="15988"/>
                    <a:pt x="3785" y="16188"/>
                  </a:cubicBezTo>
                  <a:cubicBezTo>
                    <a:pt x="3309" y="15687"/>
                    <a:pt x="2858" y="15236"/>
                    <a:pt x="2331" y="14685"/>
                  </a:cubicBezTo>
                  <a:cubicBezTo>
                    <a:pt x="2657" y="14459"/>
                    <a:pt x="2933" y="14284"/>
                    <a:pt x="3184" y="14108"/>
                  </a:cubicBezTo>
                  <a:cubicBezTo>
                    <a:pt x="3560" y="13857"/>
                    <a:pt x="3585" y="13732"/>
                    <a:pt x="3459" y="13306"/>
                  </a:cubicBezTo>
                  <a:cubicBezTo>
                    <a:pt x="3359" y="13055"/>
                    <a:pt x="3284" y="12805"/>
                    <a:pt x="3184" y="12554"/>
                  </a:cubicBezTo>
                  <a:cubicBezTo>
                    <a:pt x="3035" y="12128"/>
                    <a:pt x="2915" y="11976"/>
                    <a:pt x="2629" y="11976"/>
                  </a:cubicBezTo>
                  <a:cubicBezTo>
                    <a:pt x="2528" y="11976"/>
                    <a:pt x="2407" y="11995"/>
                    <a:pt x="2256" y="12028"/>
                  </a:cubicBezTo>
                  <a:cubicBezTo>
                    <a:pt x="1880" y="12128"/>
                    <a:pt x="1504" y="12203"/>
                    <a:pt x="1053" y="12329"/>
                  </a:cubicBezTo>
                  <a:cubicBezTo>
                    <a:pt x="903" y="11702"/>
                    <a:pt x="753" y="11101"/>
                    <a:pt x="577" y="10399"/>
                  </a:cubicBezTo>
                  <a:lnTo>
                    <a:pt x="1504" y="10399"/>
                  </a:lnTo>
                  <a:cubicBezTo>
                    <a:pt x="2081" y="10374"/>
                    <a:pt x="2231" y="10198"/>
                    <a:pt x="2281" y="9647"/>
                  </a:cubicBezTo>
                  <a:cubicBezTo>
                    <a:pt x="2331" y="9171"/>
                    <a:pt x="2382" y="8720"/>
                    <a:pt x="2382" y="8243"/>
                  </a:cubicBezTo>
                  <a:cubicBezTo>
                    <a:pt x="2407" y="7842"/>
                    <a:pt x="2331" y="7767"/>
                    <a:pt x="1905" y="7742"/>
                  </a:cubicBezTo>
                  <a:cubicBezTo>
                    <a:pt x="1529" y="7692"/>
                    <a:pt x="1154" y="7692"/>
                    <a:pt x="753" y="7667"/>
                  </a:cubicBezTo>
                  <a:cubicBezTo>
                    <a:pt x="853" y="6890"/>
                    <a:pt x="1078" y="6213"/>
                    <a:pt x="1429" y="5562"/>
                  </a:cubicBezTo>
                  <a:cubicBezTo>
                    <a:pt x="1730" y="5687"/>
                    <a:pt x="2006" y="5787"/>
                    <a:pt x="2306" y="5887"/>
                  </a:cubicBezTo>
                  <a:cubicBezTo>
                    <a:pt x="2421" y="5928"/>
                    <a:pt x="2530" y="5951"/>
                    <a:pt x="2634" y="5951"/>
                  </a:cubicBezTo>
                  <a:cubicBezTo>
                    <a:pt x="2848" y="5951"/>
                    <a:pt x="3040" y="5856"/>
                    <a:pt x="3209" y="5637"/>
                  </a:cubicBezTo>
                  <a:cubicBezTo>
                    <a:pt x="3484" y="5236"/>
                    <a:pt x="3810" y="4885"/>
                    <a:pt x="4111" y="4509"/>
                  </a:cubicBezTo>
                  <a:cubicBezTo>
                    <a:pt x="4387" y="4158"/>
                    <a:pt x="4387" y="4008"/>
                    <a:pt x="4061" y="3682"/>
                  </a:cubicBezTo>
                  <a:cubicBezTo>
                    <a:pt x="3810" y="3456"/>
                    <a:pt x="3560" y="3231"/>
                    <a:pt x="3259" y="2955"/>
                  </a:cubicBezTo>
                  <a:cubicBezTo>
                    <a:pt x="3610" y="2679"/>
                    <a:pt x="3910" y="2404"/>
                    <a:pt x="4236" y="2128"/>
                  </a:cubicBezTo>
                  <a:cubicBezTo>
                    <a:pt x="4437" y="2429"/>
                    <a:pt x="4612" y="2679"/>
                    <a:pt x="4763" y="2930"/>
                  </a:cubicBezTo>
                  <a:cubicBezTo>
                    <a:pt x="4966" y="3211"/>
                    <a:pt x="5110" y="3337"/>
                    <a:pt x="5306" y="3337"/>
                  </a:cubicBezTo>
                  <a:cubicBezTo>
                    <a:pt x="5424" y="3337"/>
                    <a:pt x="5561" y="3291"/>
                    <a:pt x="5740" y="3206"/>
                  </a:cubicBezTo>
                  <a:cubicBezTo>
                    <a:pt x="6918" y="2679"/>
                    <a:pt x="6943" y="2629"/>
                    <a:pt x="6467" y="1426"/>
                  </a:cubicBezTo>
                  <a:cubicBezTo>
                    <a:pt x="6442" y="1326"/>
                    <a:pt x="6392" y="1226"/>
                    <a:pt x="6342" y="1050"/>
                  </a:cubicBezTo>
                  <a:cubicBezTo>
                    <a:pt x="6692" y="925"/>
                    <a:pt x="7043" y="825"/>
                    <a:pt x="7419" y="699"/>
                  </a:cubicBezTo>
                  <a:cubicBezTo>
                    <a:pt x="7469" y="1050"/>
                    <a:pt x="7494" y="1326"/>
                    <a:pt x="7545" y="1602"/>
                  </a:cubicBezTo>
                  <a:cubicBezTo>
                    <a:pt x="7595" y="1978"/>
                    <a:pt x="7695" y="2103"/>
                    <a:pt x="8096" y="2103"/>
                  </a:cubicBezTo>
                  <a:cubicBezTo>
                    <a:pt x="8773" y="2103"/>
                    <a:pt x="9449" y="2078"/>
                    <a:pt x="10126" y="2028"/>
                  </a:cubicBezTo>
                  <a:cubicBezTo>
                    <a:pt x="10527" y="2003"/>
                    <a:pt x="10602" y="1877"/>
                    <a:pt x="10627" y="1476"/>
                  </a:cubicBezTo>
                  <a:cubicBezTo>
                    <a:pt x="10627" y="1326"/>
                    <a:pt x="10627" y="1201"/>
                    <a:pt x="10627" y="1050"/>
                  </a:cubicBezTo>
                  <a:cubicBezTo>
                    <a:pt x="10627" y="925"/>
                    <a:pt x="10627" y="800"/>
                    <a:pt x="10652" y="624"/>
                  </a:cubicBezTo>
                  <a:close/>
                  <a:moveTo>
                    <a:pt x="10438" y="0"/>
                  </a:moveTo>
                  <a:cubicBezTo>
                    <a:pt x="10189" y="0"/>
                    <a:pt x="10116" y="136"/>
                    <a:pt x="10076" y="499"/>
                  </a:cubicBezTo>
                  <a:cubicBezTo>
                    <a:pt x="10051" y="800"/>
                    <a:pt x="10076" y="1126"/>
                    <a:pt x="10076" y="1476"/>
                  </a:cubicBezTo>
                  <a:cubicBezTo>
                    <a:pt x="9374" y="1527"/>
                    <a:pt x="8722" y="1552"/>
                    <a:pt x="8096" y="1602"/>
                  </a:cubicBezTo>
                  <a:cubicBezTo>
                    <a:pt x="8046" y="1201"/>
                    <a:pt x="7996" y="900"/>
                    <a:pt x="7971" y="574"/>
                  </a:cubicBezTo>
                  <a:cubicBezTo>
                    <a:pt x="7916" y="225"/>
                    <a:pt x="7874" y="105"/>
                    <a:pt x="7678" y="105"/>
                  </a:cubicBezTo>
                  <a:cubicBezTo>
                    <a:pt x="7607" y="105"/>
                    <a:pt x="7515" y="121"/>
                    <a:pt x="7394" y="148"/>
                  </a:cubicBezTo>
                  <a:cubicBezTo>
                    <a:pt x="6993" y="223"/>
                    <a:pt x="6617" y="349"/>
                    <a:pt x="6241" y="474"/>
                  </a:cubicBezTo>
                  <a:cubicBezTo>
                    <a:pt x="5715" y="674"/>
                    <a:pt x="5640" y="850"/>
                    <a:pt x="5865" y="1401"/>
                  </a:cubicBezTo>
                  <a:cubicBezTo>
                    <a:pt x="5991" y="1677"/>
                    <a:pt x="6091" y="1978"/>
                    <a:pt x="6216" y="2304"/>
                  </a:cubicBezTo>
                  <a:cubicBezTo>
                    <a:pt x="5890" y="2479"/>
                    <a:pt x="5640" y="2629"/>
                    <a:pt x="5339" y="2805"/>
                  </a:cubicBezTo>
                  <a:cubicBezTo>
                    <a:pt x="5138" y="2504"/>
                    <a:pt x="4988" y="2278"/>
                    <a:pt x="4838" y="2053"/>
                  </a:cubicBezTo>
                  <a:cubicBezTo>
                    <a:pt x="4631" y="1799"/>
                    <a:pt x="4435" y="1666"/>
                    <a:pt x="4211" y="1666"/>
                  </a:cubicBezTo>
                  <a:cubicBezTo>
                    <a:pt x="4081" y="1666"/>
                    <a:pt x="3941" y="1710"/>
                    <a:pt x="3785" y="1802"/>
                  </a:cubicBezTo>
                  <a:cubicBezTo>
                    <a:pt x="3334" y="2078"/>
                    <a:pt x="2908" y="2429"/>
                    <a:pt x="2582" y="2930"/>
                  </a:cubicBezTo>
                  <a:cubicBezTo>
                    <a:pt x="2933" y="3331"/>
                    <a:pt x="3309" y="3757"/>
                    <a:pt x="3660" y="4158"/>
                  </a:cubicBezTo>
                  <a:cubicBezTo>
                    <a:pt x="3534" y="4309"/>
                    <a:pt x="3409" y="4459"/>
                    <a:pt x="3309" y="4584"/>
                  </a:cubicBezTo>
                  <a:cubicBezTo>
                    <a:pt x="3058" y="4860"/>
                    <a:pt x="2858" y="5261"/>
                    <a:pt x="2582" y="5336"/>
                  </a:cubicBezTo>
                  <a:cubicBezTo>
                    <a:pt x="2534" y="5352"/>
                    <a:pt x="2484" y="5359"/>
                    <a:pt x="2432" y="5359"/>
                  </a:cubicBezTo>
                  <a:cubicBezTo>
                    <a:pt x="2161" y="5359"/>
                    <a:pt x="1849" y="5166"/>
                    <a:pt x="1555" y="5060"/>
                  </a:cubicBezTo>
                  <a:cubicBezTo>
                    <a:pt x="1467" y="5025"/>
                    <a:pt x="1379" y="5005"/>
                    <a:pt x="1296" y="5005"/>
                  </a:cubicBezTo>
                  <a:cubicBezTo>
                    <a:pt x="1143" y="5005"/>
                    <a:pt x="1009" y="5073"/>
                    <a:pt x="928" y="5236"/>
                  </a:cubicBezTo>
                  <a:cubicBezTo>
                    <a:pt x="577" y="5963"/>
                    <a:pt x="226" y="6715"/>
                    <a:pt x="226" y="7567"/>
                  </a:cubicBezTo>
                  <a:cubicBezTo>
                    <a:pt x="226" y="8068"/>
                    <a:pt x="352" y="8168"/>
                    <a:pt x="828" y="8218"/>
                  </a:cubicBezTo>
                  <a:cubicBezTo>
                    <a:pt x="1179" y="8243"/>
                    <a:pt x="1504" y="8243"/>
                    <a:pt x="1880" y="8268"/>
                  </a:cubicBezTo>
                  <a:cubicBezTo>
                    <a:pt x="1805" y="8820"/>
                    <a:pt x="1780" y="9321"/>
                    <a:pt x="1730" y="9822"/>
                  </a:cubicBezTo>
                  <a:cubicBezTo>
                    <a:pt x="1529" y="9847"/>
                    <a:pt x="1379" y="9872"/>
                    <a:pt x="1204" y="9898"/>
                  </a:cubicBezTo>
                  <a:cubicBezTo>
                    <a:pt x="1053" y="9923"/>
                    <a:pt x="903" y="9923"/>
                    <a:pt x="727" y="9948"/>
                  </a:cubicBezTo>
                  <a:cubicBezTo>
                    <a:pt x="176" y="10048"/>
                    <a:pt x="1" y="10273"/>
                    <a:pt x="101" y="10825"/>
                  </a:cubicBezTo>
                  <a:cubicBezTo>
                    <a:pt x="201" y="11301"/>
                    <a:pt x="301" y="11777"/>
                    <a:pt x="452" y="12228"/>
                  </a:cubicBezTo>
                  <a:cubicBezTo>
                    <a:pt x="556" y="12624"/>
                    <a:pt x="643" y="12743"/>
                    <a:pt x="957" y="12743"/>
                  </a:cubicBezTo>
                  <a:cubicBezTo>
                    <a:pt x="1021" y="12743"/>
                    <a:pt x="1094" y="12738"/>
                    <a:pt x="1179" y="12730"/>
                  </a:cubicBezTo>
                  <a:cubicBezTo>
                    <a:pt x="1630" y="12705"/>
                    <a:pt x="2056" y="12629"/>
                    <a:pt x="2582" y="12554"/>
                  </a:cubicBezTo>
                  <a:cubicBezTo>
                    <a:pt x="2707" y="12905"/>
                    <a:pt x="2833" y="13231"/>
                    <a:pt x="2933" y="13532"/>
                  </a:cubicBezTo>
                  <a:cubicBezTo>
                    <a:pt x="2607" y="13807"/>
                    <a:pt x="2331" y="14008"/>
                    <a:pt x="2106" y="14233"/>
                  </a:cubicBezTo>
                  <a:cubicBezTo>
                    <a:pt x="1755" y="14584"/>
                    <a:pt x="1730" y="14810"/>
                    <a:pt x="2056" y="15186"/>
                  </a:cubicBezTo>
                  <a:cubicBezTo>
                    <a:pt x="2432" y="15612"/>
                    <a:pt x="2833" y="16038"/>
                    <a:pt x="3259" y="16439"/>
                  </a:cubicBezTo>
                  <a:cubicBezTo>
                    <a:pt x="3453" y="16621"/>
                    <a:pt x="3600" y="16709"/>
                    <a:pt x="3748" y="16709"/>
                  </a:cubicBezTo>
                  <a:cubicBezTo>
                    <a:pt x="3906" y="16709"/>
                    <a:pt x="4066" y="16608"/>
                    <a:pt x="4286" y="16414"/>
                  </a:cubicBezTo>
                  <a:cubicBezTo>
                    <a:pt x="4587" y="16163"/>
                    <a:pt x="4863" y="15913"/>
                    <a:pt x="5189" y="15662"/>
                  </a:cubicBezTo>
                  <a:cubicBezTo>
                    <a:pt x="5590" y="15862"/>
                    <a:pt x="6016" y="15988"/>
                    <a:pt x="6291" y="16389"/>
                  </a:cubicBezTo>
                  <a:cubicBezTo>
                    <a:pt x="6166" y="16690"/>
                    <a:pt x="6066" y="16990"/>
                    <a:pt x="5966" y="17316"/>
                  </a:cubicBezTo>
                  <a:cubicBezTo>
                    <a:pt x="5790" y="17943"/>
                    <a:pt x="5840" y="18043"/>
                    <a:pt x="6442" y="18243"/>
                  </a:cubicBezTo>
                  <a:cubicBezTo>
                    <a:pt x="6893" y="18369"/>
                    <a:pt x="7344" y="18469"/>
                    <a:pt x="7795" y="18569"/>
                  </a:cubicBezTo>
                  <a:cubicBezTo>
                    <a:pt x="7892" y="18587"/>
                    <a:pt x="7979" y="18596"/>
                    <a:pt x="8057" y="18596"/>
                  </a:cubicBezTo>
                  <a:cubicBezTo>
                    <a:pt x="8422" y="18596"/>
                    <a:pt x="8590" y="18397"/>
                    <a:pt x="8672" y="17943"/>
                  </a:cubicBezTo>
                  <a:cubicBezTo>
                    <a:pt x="8722" y="17642"/>
                    <a:pt x="8748" y="17316"/>
                    <a:pt x="8798" y="16990"/>
                  </a:cubicBezTo>
                  <a:lnTo>
                    <a:pt x="10326" y="16990"/>
                  </a:lnTo>
                  <a:cubicBezTo>
                    <a:pt x="10377" y="17316"/>
                    <a:pt x="10427" y="17642"/>
                    <a:pt x="10477" y="17943"/>
                  </a:cubicBezTo>
                  <a:cubicBezTo>
                    <a:pt x="10553" y="18362"/>
                    <a:pt x="10673" y="18549"/>
                    <a:pt x="10956" y="18549"/>
                  </a:cubicBezTo>
                  <a:cubicBezTo>
                    <a:pt x="11046" y="18549"/>
                    <a:pt x="11152" y="18530"/>
                    <a:pt x="11279" y="18494"/>
                  </a:cubicBezTo>
                  <a:cubicBezTo>
                    <a:pt x="11931" y="18344"/>
                    <a:pt x="12582" y="18118"/>
                    <a:pt x="13209" y="17867"/>
                  </a:cubicBezTo>
                  <a:cubicBezTo>
                    <a:pt x="13685" y="17692"/>
                    <a:pt x="13735" y="17492"/>
                    <a:pt x="13560" y="17015"/>
                  </a:cubicBezTo>
                  <a:cubicBezTo>
                    <a:pt x="13409" y="16664"/>
                    <a:pt x="13259" y="16314"/>
                    <a:pt x="13083" y="15963"/>
                  </a:cubicBezTo>
                  <a:cubicBezTo>
                    <a:pt x="13459" y="15712"/>
                    <a:pt x="13760" y="15512"/>
                    <a:pt x="14086" y="15311"/>
                  </a:cubicBezTo>
                  <a:cubicBezTo>
                    <a:pt x="14362" y="15637"/>
                    <a:pt x="14612" y="15888"/>
                    <a:pt x="14863" y="16163"/>
                  </a:cubicBezTo>
                  <a:cubicBezTo>
                    <a:pt x="15066" y="16367"/>
                    <a:pt x="15199" y="16473"/>
                    <a:pt x="15332" y="16473"/>
                  </a:cubicBezTo>
                  <a:cubicBezTo>
                    <a:pt x="15462" y="16473"/>
                    <a:pt x="15593" y="16373"/>
                    <a:pt x="15790" y="16163"/>
                  </a:cubicBezTo>
                  <a:cubicBezTo>
                    <a:pt x="16166" y="15787"/>
                    <a:pt x="16517" y="15411"/>
                    <a:pt x="16843" y="15010"/>
                  </a:cubicBezTo>
                  <a:cubicBezTo>
                    <a:pt x="17169" y="14584"/>
                    <a:pt x="17169" y="14509"/>
                    <a:pt x="16743" y="14158"/>
                  </a:cubicBezTo>
                  <a:cubicBezTo>
                    <a:pt x="16442" y="13933"/>
                    <a:pt x="16141" y="13707"/>
                    <a:pt x="15815" y="13431"/>
                  </a:cubicBezTo>
                  <a:cubicBezTo>
                    <a:pt x="15966" y="13081"/>
                    <a:pt x="16141" y="12730"/>
                    <a:pt x="16291" y="12404"/>
                  </a:cubicBezTo>
                  <a:cubicBezTo>
                    <a:pt x="16893" y="12579"/>
                    <a:pt x="17394" y="12955"/>
                    <a:pt x="18021" y="12955"/>
                  </a:cubicBezTo>
                  <a:cubicBezTo>
                    <a:pt x="18347" y="12278"/>
                    <a:pt x="18522" y="11552"/>
                    <a:pt x="18647" y="10825"/>
                  </a:cubicBezTo>
                  <a:cubicBezTo>
                    <a:pt x="18723" y="10399"/>
                    <a:pt x="18672" y="10349"/>
                    <a:pt x="18221" y="10273"/>
                  </a:cubicBezTo>
                  <a:cubicBezTo>
                    <a:pt x="17845" y="10223"/>
                    <a:pt x="17444" y="10198"/>
                    <a:pt x="16993" y="10148"/>
                  </a:cubicBezTo>
                  <a:cubicBezTo>
                    <a:pt x="16968" y="9622"/>
                    <a:pt x="16918" y="9096"/>
                    <a:pt x="16893" y="8544"/>
                  </a:cubicBezTo>
                  <a:cubicBezTo>
                    <a:pt x="17369" y="8469"/>
                    <a:pt x="17795" y="8419"/>
                    <a:pt x="18196" y="8369"/>
                  </a:cubicBezTo>
                  <a:cubicBezTo>
                    <a:pt x="18622" y="8294"/>
                    <a:pt x="18748" y="8193"/>
                    <a:pt x="18647" y="7767"/>
                  </a:cubicBezTo>
                  <a:cubicBezTo>
                    <a:pt x="18447" y="7040"/>
                    <a:pt x="18246" y="6339"/>
                    <a:pt x="17996" y="5637"/>
                  </a:cubicBezTo>
                  <a:cubicBezTo>
                    <a:pt x="17892" y="5293"/>
                    <a:pt x="17789" y="5161"/>
                    <a:pt x="17573" y="5161"/>
                  </a:cubicBezTo>
                  <a:cubicBezTo>
                    <a:pt x="17474" y="5161"/>
                    <a:pt x="17351" y="5189"/>
                    <a:pt x="17194" y="5236"/>
                  </a:cubicBezTo>
                  <a:cubicBezTo>
                    <a:pt x="16818" y="5361"/>
                    <a:pt x="16467" y="5486"/>
                    <a:pt x="16091" y="5637"/>
                  </a:cubicBezTo>
                  <a:cubicBezTo>
                    <a:pt x="15840" y="5311"/>
                    <a:pt x="15640" y="5035"/>
                    <a:pt x="15389" y="4735"/>
                  </a:cubicBezTo>
                  <a:cubicBezTo>
                    <a:pt x="15715" y="4409"/>
                    <a:pt x="16016" y="4133"/>
                    <a:pt x="16291" y="3882"/>
                  </a:cubicBezTo>
                  <a:cubicBezTo>
                    <a:pt x="16667" y="3532"/>
                    <a:pt x="16692" y="3381"/>
                    <a:pt x="16342" y="3030"/>
                  </a:cubicBezTo>
                  <a:cubicBezTo>
                    <a:pt x="15966" y="2629"/>
                    <a:pt x="15565" y="2253"/>
                    <a:pt x="15139" y="1902"/>
                  </a:cubicBezTo>
                  <a:cubicBezTo>
                    <a:pt x="14927" y="1726"/>
                    <a:pt x="14776" y="1638"/>
                    <a:pt x="14632" y="1638"/>
                  </a:cubicBezTo>
                  <a:cubicBezTo>
                    <a:pt x="14468" y="1638"/>
                    <a:pt x="14312" y="1751"/>
                    <a:pt x="14086" y="1978"/>
                  </a:cubicBezTo>
                  <a:cubicBezTo>
                    <a:pt x="13835" y="2203"/>
                    <a:pt x="13610" y="2454"/>
                    <a:pt x="13359" y="2730"/>
                  </a:cubicBezTo>
                  <a:cubicBezTo>
                    <a:pt x="13033" y="2504"/>
                    <a:pt x="12758" y="2329"/>
                    <a:pt x="12457" y="2128"/>
                  </a:cubicBezTo>
                  <a:cubicBezTo>
                    <a:pt x="12582" y="1827"/>
                    <a:pt x="12733" y="1577"/>
                    <a:pt x="12833" y="1301"/>
                  </a:cubicBezTo>
                  <a:cubicBezTo>
                    <a:pt x="13033" y="875"/>
                    <a:pt x="12983" y="674"/>
                    <a:pt x="12532" y="524"/>
                  </a:cubicBezTo>
                  <a:cubicBezTo>
                    <a:pt x="11905" y="298"/>
                    <a:pt x="11279" y="148"/>
                    <a:pt x="10652" y="23"/>
                  </a:cubicBezTo>
                  <a:cubicBezTo>
                    <a:pt x="10569" y="8"/>
                    <a:pt x="10498" y="0"/>
                    <a:pt x="10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41"/>
            <p:cNvSpPr/>
            <p:nvPr/>
          </p:nvSpPr>
          <p:spPr>
            <a:xfrm>
              <a:off x="5661950" y="3852925"/>
              <a:ext cx="132250" cy="131000"/>
            </a:xfrm>
            <a:custGeom>
              <a:avLst/>
              <a:gdLst/>
              <a:ahLst/>
              <a:cxnLst/>
              <a:rect l="l" t="t" r="r" b="b"/>
              <a:pathLst>
                <a:path w="5290" h="5240" extrusionOk="0">
                  <a:moveTo>
                    <a:pt x="2657" y="603"/>
                  </a:moveTo>
                  <a:cubicBezTo>
                    <a:pt x="3810" y="603"/>
                    <a:pt x="4688" y="1505"/>
                    <a:pt x="4688" y="2633"/>
                  </a:cubicBezTo>
                  <a:cubicBezTo>
                    <a:pt x="4688" y="3746"/>
                    <a:pt x="3784" y="4688"/>
                    <a:pt x="2676" y="4688"/>
                  </a:cubicBezTo>
                  <a:cubicBezTo>
                    <a:pt x="2661" y="4688"/>
                    <a:pt x="2647" y="4688"/>
                    <a:pt x="2632" y="4688"/>
                  </a:cubicBezTo>
                  <a:cubicBezTo>
                    <a:pt x="1505" y="4663"/>
                    <a:pt x="602" y="3760"/>
                    <a:pt x="602" y="2633"/>
                  </a:cubicBezTo>
                  <a:cubicBezTo>
                    <a:pt x="602" y="1480"/>
                    <a:pt x="1505" y="603"/>
                    <a:pt x="2657" y="603"/>
                  </a:cubicBezTo>
                  <a:close/>
                  <a:moveTo>
                    <a:pt x="2607" y="1"/>
                  </a:moveTo>
                  <a:cubicBezTo>
                    <a:pt x="1154" y="26"/>
                    <a:pt x="1" y="1204"/>
                    <a:pt x="26" y="2658"/>
                  </a:cubicBezTo>
                  <a:cubicBezTo>
                    <a:pt x="51" y="4096"/>
                    <a:pt x="1179" y="5240"/>
                    <a:pt x="2611" y="5240"/>
                  </a:cubicBezTo>
                  <a:cubicBezTo>
                    <a:pt x="2626" y="5240"/>
                    <a:pt x="2642" y="5239"/>
                    <a:pt x="2657" y="5239"/>
                  </a:cubicBezTo>
                  <a:cubicBezTo>
                    <a:pt x="4111" y="5239"/>
                    <a:pt x="5289" y="4086"/>
                    <a:pt x="5289" y="2633"/>
                  </a:cubicBezTo>
                  <a:cubicBezTo>
                    <a:pt x="5289" y="1154"/>
                    <a:pt x="4086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41"/>
            <p:cNvSpPr/>
            <p:nvPr/>
          </p:nvSpPr>
          <p:spPr>
            <a:xfrm>
              <a:off x="5010950" y="3760875"/>
              <a:ext cx="392250" cy="389575"/>
            </a:xfrm>
            <a:custGeom>
              <a:avLst/>
              <a:gdLst/>
              <a:ahLst/>
              <a:cxnLst/>
              <a:rect l="l" t="t" r="r" b="b"/>
              <a:pathLst>
                <a:path w="15690" h="15583" extrusionOk="0">
                  <a:moveTo>
                    <a:pt x="8923" y="525"/>
                  </a:moveTo>
                  <a:cubicBezTo>
                    <a:pt x="9399" y="550"/>
                    <a:pt x="9850" y="675"/>
                    <a:pt x="10326" y="876"/>
                  </a:cubicBezTo>
                  <a:cubicBezTo>
                    <a:pt x="10226" y="1102"/>
                    <a:pt x="10126" y="1277"/>
                    <a:pt x="10051" y="1477"/>
                  </a:cubicBezTo>
                  <a:cubicBezTo>
                    <a:pt x="9900" y="1878"/>
                    <a:pt x="9925" y="2029"/>
                    <a:pt x="10276" y="2254"/>
                  </a:cubicBezTo>
                  <a:cubicBezTo>
                    <a:pt x="10452" y="2405"/>
                    <a:pt x="10677" y="2505"/>
                    <a:pt x="10878" y="2630"/>
                  </a:cubicBezTo>
                  <a:cubicBezTo>
                    <a:pt x="11027" y="2705"/>
                    <a:pt x="11122" y="2743"/>
                    <a:pt x="11205" y="2743"/>
                  </a:cubicBezTo>
                  <a:cubicBezTo>
                    <a:pt x="11317" y="2743"/>
                    <a:pt x="11407" y="2674"/>
                    <a:pt x="11580" y="2530"/>
                  </a:cubicBezTo>
                  <a:cubicBezTo>
                    <a:pt x="11805" y="2330"/>
                    <a:pt x="12006" y="2129"/>
                    <a:pt x="12256" y="1904"/>
                  </a:cubicBezTo>
                  <a:cubicBezTo>
                    <a:pt x="12632" y="2154"/>
                    <a:pt x="12983" y="2480"/>
                    <a:pt x="13334" y="2881"/>
                  </a:cubicBezTo>
                  <a:cubicBezTo>
                    <a:pt x="13108" y="3107"/>
                    <a:pt x="12883" y="3332"/>
                    <a:pt x="12657" y="3558"/>
                  </a:cubicBezTo>
                  <a:cubicBezTo>
                    <a:pt x="12331" y="3883"/>
                    <a:pt x="12306" y="3984"/>
                    <a:pt x="12607" y="4360"/>
                  </a:cubicBezTo>
                  <a:cubicBezTo>
                    <a:pt x="12758" y="4560"/>
                    <a:pt x="12908" y="4761"/>
                    <a:pt x="13083" y="4961"/>
                  </a:cubicBezTo>
                  <a:cubicBezTo>
                    <a:pt x="13225" y="5135"/>
                    <a:pt x="13318" y="5209"/>
                    <a:pt x="13448" y="5209"/>
                  </a:cubicBezTo>
                  <a:cubicBezTo>
                    <a:pt x="13524" y="5209"/>
                    <a:pt x="13614" y="5183"/>
                    <a:pt x="13735" y="5137"/>
                  </a:cubicBezTo>
                  <a:cubicBezTo>
                    <a:pt x="14011" y="5036"/>
                    <a:pt x="14261" y="4911"/>
                    <a:pt x="14562" y="4786"/>
                  </a:cubicBezTo>
                  <a:cubicBezTo>
                    <a:pt x="14863" y="5337"/>
                    <a:pt x="15013" y="5914"/>
                    <a:pt x="15113" y="6565"/>
                  </a:cubicBezTo>
                  <a:cubicBezTo>
                    <a:pt x="14788" y="6615"/>
                    <a:pt x="14487" y="6665"/>
                    <a:pt x="14161" y="6716"/>
                  </a:cubicBezTo>
                  <a:cubicBezTo>
                    <a:pt x="13735" y="6766"/>
                    <a:pt x="13685" y="6816"/>
                    <a:pt x="13710" y="7242"/>
                  </a:cubicBezTo>
                  <a:cubicBezTo>
                    <a:pt x="13710" y="7643"/>
                    <a:pt x="13710" y="8019"/>
                    <a:pt x="13735" y="8395"/>
                  </a:cubicBezTo>
                  <a:cubicBezTo>
                    <a:pt x="13760" y="8595"/>
                    <a:pt x="13810" y="8796"/>
                    <a:pt x="13835" y="8996"/>
                  </a:cubicBezTo>
                  <a:lnTo>
                    <a:pt x="15164" y="8996"/>
                  </a:lnTo>
                  <a:cubicBezTo>
                    <a:pt x="15038" y="9472"/>
                    <a:pt x="14938" y="9899"/>
                    <a:pt x="14813" y="10400"/>
                  </a:cubicBezTo>
                  <a:cubicBezTo>
                    <a:pt x="14487" y="10224"/>
                    <a:pt x="14211" y="10099"/>
                    <a:pt x="13936" y="9974"/>
                  </a:cubicBezTo>
                  <a:cubicBezTo>
                    <a:pt x="13807" y="9909"/>
                    <a:pt x="13705" y="9875"/>
                    <a:pt x="13618" y="9875"/>
                  </a:cubicBezTo>
                  <a:cubicBezTo>
                    <a:pt x="13468" y="9875"/>
                    <a:pt x="13361" y="9977"/>
                    <a:pt x="13234" y="10199"/>
                  </a:cubicBezTo>
                  <a:cubicBezTo>
                    <a:pt x="13083" y="10450"/>
                    <a:pt x="12958" y="10751"/>
                    <a:pt x="12858" y="11026"/>
                  </a:cubicBezTo>
                  <a:cubicBezTo>
                    <a:pt x="12732" y="11352"/>
                    <a:pt x="12783" y="11503"/>
                    <a:pt x="13083" y="11728"/>
                  </a:cubicBezTo>
                  <a:cubicBezTo>
                    <a:pt x="13284" y="11879"/>
                    <a:pt x="13509" y="12029"/>
                    <a:pt x="13785" y="12229"/>
                  </a:cubicBezTo>
                  <a:cubicBezTo>
                    <a:pt x="13459" y="12605"/>
                    <a:pt x="13184" y="12931"/>
                    <a:pt x="12858" y="13282"/>
                  </a:cubicBezTo>
                  <a:cubicBezTo>
                    <a:pt x="12632" y="13031"/>
                    <a:pt x="12457" y="12831"/>
                    <a:pt x="12281" y="12630"/>
                  </a:cubicBezTo>
                  <a:cubicBezTo>
                    <a:pt x="12092" y="12441"/>
                    <a:pt x="11962" y="12347"/>
                    <a:pt x="11815" y="12347"/>
                  </a:cubicBezTo>
                  <a:cubicBezTo>
                    <a:pt x="11689" y="12347"/>
                    <a:pt x="11551" y="12416"/>
                    <a:pt x="11354" y="12555"/>
                  </a:cubicBezTo>
                  <a:cubicBezTo>
                    <a:pt x="11179" y="12681"/>
                    <a:pt x="11003" y="12806"/>
                    <a:pt x="10828" y="12931"/>
                  </a:cubicBezTo>
                  <a:cubicBezTo>
                    <a:pt x="10477" y="13207"/>
                    <a:pt x="10452" y="13282"/>
                    <a:pt x="10602" y="13708"/>
                  </a:cubicBezTo>
                  <a:cubicBezTo>
                    <a:pt x="10652" y="13808"/>
                    <a:pt x="10727" y="13934"/>
                    <a:pt x="10778" y="14059"/>
                  </a:cubicBezTo>
                  <a:cubicBezTo>
                    <a:pt x="10828" y="14184"/>
                    <a:pt x="10878" y="14310"/>
                    <a:pt x="10953" y="14485"/>
                  </a:cubicBezTo>
                  <a:cubicBezTo>
                    <a:pt x="10427" y="14786"/>
                    <a:pt x="9850" y="14936"/>
                    <a:pt x="9224" y="15062"/>
                  </a:cubicBezTo>
                  <a:cubicBezTo>
                    <a:pt x="9199" y="14786"/>
                    <a:pt x="9174" y="14560"/>
                    <a:pt x="9149" y="14310"/>
                  </a:cubicBezTo>
                  <a:cubicBezTo>
                    <a:pt x="9123" y="13833"/>
                    <a:pt x="9073" y="13783"/>
                    <a:pt x="8572" y="13783"/>
                  </a:cubicBezTo>
                  <a:cubicBezTo>
                    <a:pt x="8409" y="13771"/>
                    <a:pt x="8240" y="13765"/>
                    <a:pt x="8071" y="13765"/>
                  </a:cubicBezTo>
                  <a:cubicBezTo>
                    <a:pt x="7902" y="13765"/>
                    <a:pt x="7732" y="13771"/>
                    <a:pt x="7570" y="13783"/>
                  </a:cubicBezTo>
                  <a:cubicBezTo>
                    <a:pt x="7018" y="13808"/>
                    <a:pt x="6943" y="13884"/>
                    <a:pt x="6868" y="14435"/>
                  </a:cubicBezTo>
                  <a:cubicBezTo>
                    <a:pt x="6843" y="14635"/>
                    <a:pt x="6843" y="14836"/>
                    <a:pt x="6818" y="15087"/>
                  </a:cubicBezTo>
                  <a:cubicBezTo>
                    <a:pt x="6341" y="15087"/>
                    <a:pt x="5890" y="14936"/>
                    <a:pt x="5414" y="14761"/>
                  </a:cubicBezTo>
                  <a:cubicBezTo>
                    <a:pt x="5514" y="14485"/>
                    <a:pt x="5615" y="14259"/>
                    <a:pt x="5690" y="14009"/>
                  </a:cubicBezTo>
                  <a:cubicBezTo>
                    <a:pt x="5815" y="13583"/>
                    <a:pt x="5790" y="13457"/>
                    <a:pt x="5439" y="13232"/>
                  </a:cubicBezTo>
                  <a:cubicBezTo>
                    <a:pt x="5189" y="13031"/>
                    <a:pt x="4913" y="12881"/>
                    <a:pt x="4612" y="12731"/>
                  </a:cubicBezTo>
                  <a:cubicBezTo>
                    <a:pt x="4527" y="12683"/>
                    <a:pt x="4442" y="12661"/>
                    <a:pt x="4359" y="12661"/>
                  </a:cubicBezTo>
                  <a:cubicBezTo>
                    <a:pt x="4223" y="12661"/>
                    <a:pt x="4095" y="12722"/>
                    <a:pt x="3986" y="12831"/>
                  </a:cubicBezTo>
                  <a:cubicBezTo>
                    <a:pt x="3860" y="12956"/>
                    <a:pt x="3735" y="13056"/>
                    <a:pt x="3610" y="13182"/>
                  </a:cubicBezTo>
                  <a:cubicBezTo>
                    <a:pt x="3484" y="13282"/>
                    <a:pt x="3359" y="13407"/>
                    <a:pt x="3184" y="13558"/>
                  </a:cubicBezTo>
                  <a:cubicBezTo>
                    <a:pt x="2783" y="13157"/>
                    <a:pt x="2407" y="12756"/>
                    <a:pt x="1955" y="12330"/>
                  </a:cubicBezTo>
                  <a:cubicBezTo>
                    <a:pt x="2231" y="12129"/>
                    <a:pt x="2457" y="11979"/>
                    <a:pt x="2657" y="11828"/>
                  </a:cubicBezTo>
                  <a:cubicBezTo>
                    <a:pt x="2983" y="11603"/>
                    <a:pt x="3008" y="11528"/>
                    <a:pt x="2883" y="11152"/>
                  </a:cubicBezTo>
                  <a:cubicBezTo>
                    <a:pt x="2833" y="10951"/>
                    <a:pt x="2757" y="10751"/>
                    <a:pt x="2682" y="10525"/>
                  </a:cubicBezTo>
                  <a:cubicBezTo>
                    <a:pt x="2555" y="10180"/>
                    <a:pt x="2454" y="10045"/>
                    <a:pt x="2217" y="10045"/>
                  </a:cubicBezTo>
                  <a:cubicBezTo>
                    <a:pt x="2127" y="10045"/>
                    <a:pt x="2018" y="10065"/>
                    <a:pt x="1880" y="10099"/>
                  </a:cubicBezTo>
                  <a:cubicBezTo>
                    <a:pt x="1580" y="10149"/>
                    <a:pt x="1254" y="10249"/>
                    <a:pt x="878" y="10325"/>
                  </a:cubicBezTo>
                  <a:cubicBezTo>
                    <a:pt x="752" y="9798"/>
                    <a:pt x="627" y="9297"/>
                    <a:pt x="502" y="8721"/>
                  </a:cubicBezTo>
                  <a:lnTo>
                    <a:pt x="1279" y="8721"/>
                  </a:lnTo>
                  <a:cubicBezTo>
                    <a:pt x="1755" y="8696"/>
                    <a:pt x="1880" y="8570"/>
                    <a:pt x="1905" y="8094"/>
                  </a:cubicBezTo>
                  <a:cubicBezTo>
                    <a:pt x="1955" y="7693"/>
                    <a:pt x="1981" y="7317"/>
                    <a:pt x="2006" y="6916"/>
                  </a:cubicBezTo>
                  <a:cubicBezTo>
                    <a:pt x="2031" y="6565"/>
                    <a:pt x="1955" y="6515"/>
                    <a:pt x="1605" y="6490"/>
                  </a:cubicBezTo>
                  <a:cubicBezTo>
                    <a:pt x="1304" y="6465"/>
                    <a:pt x="978" y="6440"/>
                    <a:pt x="627" y="6440"/>
                  </a:cubicBezTo>
                  <a:cubicBezTo>
                    <a:pt x="702" y="5788"/>
                    <a:pt x="903" y="5212"/>
                    <a:pt x="1179" y="4660"/>
                  </a:cubicBezTo>
                  <a:cubicBezTo>
                    <a:pt x="1454" y="4761"/>
                    <a:pt x="1680" y="4861"/>
                    <a:pt x="1930" y="4936"/>
                  </a:cubicBezTo>
                  <a:cubicBezTo>
                    <a:pt x="2033" y="4979"/>
                    <a:pt x="2129" y="5001"/>
                    <a:pt x="2220" y="5001"/>
                  </a:cubicBezTo>
                  <a:cubicBezTo>
                    <a:pt x="2396" y="5001"/>
                    <a:pt x="2550" y="4917"/>
                    <a:pt x="2682" y="4736"/>
                  </a:cubicBezTo>
                  <a:cubicBezTo>
                    <a:pt x="2933" y="4410"/>
                    <a:pt x="3209" y="4109"/>
                    <a:pt x="3459" y="3783"/>
                  </a:cubicBezTo>
                  <a:cubicBezTo>
                    <a:pt x="3685" y="3508"/>
                    <a:pt x="3660" y="3357"/>
                    <a:pt x="3384" y="3107"/>
                  </a:cubicBezTo>
                  <a:cubicBezTo>
                    <a:pt x="3184" y="2906"/>
                    <a:pt x="2983" y="2706"/>
                    <a:pt x="2732" y="2480"/>
                  </a:cubicBezTo>
                  <a:cubicBezTo>
                    <a:pt x="3008" y="2254"/>
                    <a:pt x="3284" y="2029"/>
                    <a:pt x="3560" y="1803"/>
                  </a:cubicBezTo>
                  <a:cubicBezTo>
                    <a:pt x="3735" y="2054"/>
                    <a:pt x="3860" y="2254"/>
                    <a:pt x="4011" y="2480"/>
                  </a:cubicBezTo>
                  <a:cubicBezTo>
                    <a:pt x="4169" y="2702"/>
                    <a:pt x="4288" y="2804"/>
                    <a:pt x="4455" y="2804"/>
                  </a:cubicBezTo>
                  <a:cubicBezTo>
                    <a:pt x="4552" y="2804"/>
                    <a:pt x="4666" y="2770"/>
                    <a:pt x="4813" y="2706"/>
                  </a:cubicBezTo>
                  <a:cubicBezTo>
                    <a:pt x="5815" y="2254"/>
                    <a:pt x="5815" y="2229"/>
                    <a:pt x="5414" y="1202"/>
                  </a:cubicBezTo>
                  <a:cubicBezTo>
                    <a:pt x="5389" y="1127"/>
                    <a:pt x="5364" y="1026"/>
                    <a:pt x="5314" y="876"/>
                  </a:cubicBezTo>
                  <a:cubicBezTo>
                    <a:pt x="5615" y="801"/>
                    <a:pt x="5890" y="701"/>
                    <a:pt x="6216" y="600"/>
                  </a:cubicBezTo>
                  <a:cubicBezTo>
                    <a:pt x="6266" y="901"/>
                    <a:pt x="6291" y="1127"/>
                    <a:pt x="6316" y="1352"/>
                  </a:cubicBezTo>
                  <a:cubicBezTo>
                    <a:pt x="6367" y="1678"/>
                    <a:pt x="6442" y="1778"/>
                    <a:pt x="6768" y="1778"/>
                  </a:cubicBezTo>
                  <a:cubicBezTo>
                    <a:pt x="7344" y="1778"/>
                    <a:pt x="7920" y="1753"/>
                    <a:pt x="8497" y="1703"/>
                  </a:cubicBezTo>
                  <a:cubicBezTo>
                    <a:pt x="8823" y="1678"/>
                    <a:pt x="8873" y="1603"/>
                    <a:pt x="8898" y="1252"/>
                  </a:cubicBezTo>
                  <a:cubicBezTo>
                    <a:pt x="8898" y="1127"/>
                    <a:pt x="8898" y="1001"/>
                    <a:pt x="8898" y="901"/>
                  </a:cubicBezTo>
                  <a:cubicBezTo>
                    <a:pt x="8898" y="801"/>
                    <a:pt x="8898" y="701"/>
                    <a:pt x="8923" y="525"/>
                  </a:cubicBezTo>
                  <a:close/>
                  <a:moveTo>
                    <a:pt x="8739" y="1"/>
                  </a:moveTo>
                  <a:cubicBezTo>
                    <a:pt x="8535" y="1"/>
                    <a:pt x="8467" y="125"/>
                    <a:pt x="8447" y="425"/>
                  </a:cubicBezTo>
                  <a:cubicBezTo>
                    <a:pt x="8422" y="675"/>
                    <a:pt x="8447" y="951"/>
                    <a:pt x="8447" y="1252"/>
                  </a:cubicBezTo>
                  <a:cubicBezTo>
                    <a:pt x="7845" y="1277"/>
                    <a:pt x="7319" y="1327"/>
                    <a:pt x="6768" y="1352"/>
                  </a:cubicBezTo>
                  <a:cubicBezTo>
                    <a:pt x="6742" y="1026"/>
                    <a:pt x="6692" y="751"/>
                    <a:pt x="6667" y="500"/>
                  </a:cubicBezTo>
                  <a:cubicBezTo>
                    <a:pt x="6629" y="198"/>
                    <a:pt x="6592" y="95"/>
                    <a:pt x="6414" y="95"/>
                  </a:cubicBezTo>
                  <a:cubicBezTo>
                    <a:pt x="6356" y="95"/>
                    <a:pt x="6283" y="106"/>
                    <a:pt x="6191" y="124"/>
                  </a:cubicBezTo>
                  <a:cubicBezTo>
                    <a:pt x="5865" y="199"/>
                    <a:pt x="5539" y="300"/>
                    <a:pt x="5239" y="400"/>
                  </a:cubicBezTo>
                  <a:cubicBezTo>
                    <a:pt x="4788" y="575"/>
                    <a:pt x="4737" y="726"/>
                    <a:pt x="4913" y="1177"/>
                  </a:cubicBezTo>
                  <a:cubicBezTo>
                    <a:pt x="5013" y="1427"/>
                    <a:pt x="5113" y="1678"/>
                    <a:pt x="5214" y="1954"/>
                  </a:cubicBezTo>
                  <a:cubicBezTo>
                    <a:pt x="4938" y="2104"/>
                    <a:pt x="4712" y="2229"/>
                    <a:pt x="4487" y="2355"/>
                  </a:cubicBezTo>
                  <a:cubicBezTo>
                    <a:pt x="4311" y="2129"/>
                    <a:pt x="4186" y="1929"/>
                    <a:pt x="4036" y="1728"/>
                  </a:cubicBezTo>
                  <a:cubicBezTo>
                    <a:pt x="3881" y="1511"/>
                    <a:pt x="3725" y="1399"/>
                    <a:pt x="3547" y="1399"/>
                  </a:cubicBezTo>
                  <a:cubicBezTo>
                    <a:pt x="3436" y="1399"/>
                    <a:pt x="3317" y="1442"/>
                    <a:pt x="3184" y="1528"/>
                  </a:cubicBezTo>
                  <a:cubicBezTo>
                    <a:pt x="2783" y="1753"/>
                    <a:pt x="2432" y="2029"/>
                    <a:pt x="2156" y="2455"/>
                  </a:cubicBezTo>
                  <a:cubicBezTo>
                    <a:pt x="2457" y="2806"/>
                    <a:pt x="2757" y="3157"/>
                    <a:pt x="3058" y="3482"/>
                  </a:cubicBezTo>
                  <a:cubicBezTo>
                    <a:pt x="2958" y="3633"/>
                    <a:pt x="2858" y="3758"/>
                    <a:pt x="2757" y="3858"/>
                  </a:cubicBezTo>
                  <a:cubicBezTo>
                    <a:pt x="2582" y="4084"/>
                    <a:pt x="2407" y="4435"/>
                    <a:pt x="2156" y="4485"/>
                  </a:cubicBezTo>
                  <a:cubicBezTo>
                    <a:pt x="2118" y="4496"/>
                    <a:pt x="2078" y="4502"/>
                    <a:pt x="2037" y="4502"/>
                  </a:cubicBezTo>
                  <a:cubicBezTo>
                    <a:pt x="1807" y="4502"/>
                    <a:pt x="1538" y="4344"/>
                    <a:pt x="1304" y="4259"/>
                  </a:cubicBezTo>
                  <a:cubicBezTo>
                    <a:pt x="1220" y="4222"/>
                    <a:pt x="1143" y="4202"/>
                    <a:pt x="1073" y="4202"/>
                  </a:cubicBezTo>
                  <a:cubicBezTo>
                    <a:pt x="955" y="4202"/>
                    <a:pt x="856" y="4259"/>
                    <a:pt x="778" y="4385"/>
                  </a:cubicBezTo>
                  <a:cubicBezTo>
                    <a:pt x="477" y="5011"/>
                    <a:pt x="201" y="5638"/>
                    <a:pt x="201" y="6365"/>
                  </a:cubicBezTo>
                  <a:cubicBezTo>
                    <a:pt x="201" y="6766"/>
                    <a:pt x="276" y="6841"/>
                    <a:pt x="702" y="6891"/>
                  </a:cubicBezTo>
                  <a:cubicBezTo>
                    <a:pt x="978" y="6916"/>
                    <a:pt x="1254" y="6916"/>
                    <a:pt x="1580" y="6941"/>
                  </a:cubicBezTo>
                  <a:cubicBezTo>
                    <a:pt x="1529" y="7392"/>
                    <a:pt x="1479" y="7818"/>
                    <a:pt x="1454" y="8244"/>
                  </a:cubicBezTo>
                  <a:cubicBezTo>
                    <a:pt x="1279" y="8269"/>
                    <a:pt x="1153" y="8295"/>
                    <a:pt x="1028" y="8295"/>
                  </a:cubicBezTo>
                  <a:cubicBezTo>
                    <a:pt x="878" y="8320"/>
                    <a:pt x="752" y="8320"/>
                    <a:pt x="627" y="8345"/>
                  </a:cubicBezTo>
                  <a:cubicBezTo>
                    <a:pt x="151" y="8420"/>
                    <a:pt x="1" y="8595"/>
                    <a:pt x="101" y="9071"/>
                  </a:cubicBezTo>
                  <a:cubicBezTo>
                    <a:pt x="176" y="9472"/>
                    <a:pt x="276" y="9874"/>
                    <a:pt x="377" y="10249"/>
                  </a:cubicBezTo>
                  <a:cubicBezTo>
                    <a:pt x="485" y="10597"/>
                    <a:pt x="556" y="10681"/>
                    <a:pt x="850" y="10681"/>
                  </a:cubicBezTo>
                  <a:cubicBezTo>
                    <a:pt x="895" y="10681"/>
                    <a:pt x="946" y="10679"/>
                    <a:pt x="1003" y="10676"/>
                  </a:cubicBezTo>
                  <a:cubicBezTo>
                    <a:pt x="1354" y="10650"/>
                    <a:pt x="1730" y="10575"/>
                    <a:pt x="2181" y="10525"/>
                  </a:cubicBezTo>
                  <a:cubicBezTo>
                    <a:pt x="2281" y="10826"/>
                    <a:pt x="2382" y="11102"/>
                    <a:pt x="2457" y="11352"/>
                  </a:cubicBezTo>
                  <a:cubicBezTo>
                    <a:pt x="2206" y="11578"/>
                    <a:pt x="1955" y="11728"/>
                    <a:pt x="1755" y="11929"/>
                  </a:cubicBezTo>
                  <a:cubicBezTo>
                    <a:pt x="1479" y="12229"/>
                    <a:pt x="1454" y="12405"/>
                    <a:pt x="1730" y="12731"/>
                  </a:cubicBezTo>
                  <a:cubicBezTo>
                    <a:pt x="2031" y="13107"/>
                    <a:pt x="2382" y="13457"/>
                    <a:pt x="2732" y="13783"/>
                  </a:cubicBezTo>
                  <a:cubicBezTo>
                    <a:pt x="2901" y="13940"/>
                    <a:pt x="3023" y="14015"/>
                    <a:pt x="3147" y="14015"/>
                  </a:cubicBezTo>
                  <a:cubicBezTo>
                    <a:pt x="3280" y="14015"/>
                    <a:pt x="3414" y="13927"/>
                    <a:pt x="3610" y="13758"/>
                  </a:cubicBezTo>
                  <a:cubicBezTo>
                    <a:pt x="3835" y="13533"/>
                    <a:pt x="4086" y="13332"/>
                    <a:pt x="4336" y="13132"/>
                  </a:cubicBezTo>
                  <a:cubicBezTo>
                    <a:pt x="4687" y="13282"/>
                    <a:pt x="5038" y="13382"/>
                    <a:pt x="5264" y="13733"/>
                  </a:cubicBezTo>
                  <a:cubicBezTo>
                    <a:pt x="5164" y="14009"/>
                    <a:pt x="5088" y="14259"/>
                    <a:pt x="5013" y="14510"/>
                  </a:cubicBezTo>
                  <a:cubicBezTo>
                    <a:pt x="4838" y="15036"/>
                    <a:pt x="4888" y="15137"/>
                    <a:pt x="5389" y="15287"/>
                  </a:cubicBezTo>
                  <a:cubicBezTo>
                    <a:pt x="5765" y="15387"/>
                    <a:pt x="6141" y="15488"/>
                    <a:pt x="6517" y="15563"/>
                  </a:cubicBezTo>
                  <a:cubicBezTo>
                    <a:pt x="6601" y="15576"/>
                    <a:pt x="6675" y="15583"/>
                    <a:pt x="6742" y="15583"/>
                  </a:cubicBezTo>
                  <a:cubicBezTo>
                    <a:pt x="7053" y="15583"/>
                    <a:pt x="7186" y="15429"/>
                    <a:pt x="7269" y="15036"/>
                  </a:cubicBezTo>
                  <a:cubicBezTo>
                    <a:pt x="7294" y="14786"/>
                    <a:pt x="7344" y="14510"/>
                    <a:pt x="7369" y="14234"/>
                  </a:cubicBezTo>
                  <a:lnTo>
                    <a:pt x="8647" y="14234"/>
                  </a:lnTo>
                  <a:cubicBezTo>
                    <a:pt x="8697" y="14535"/>
                    <a:pt x="8722" y="14786"/>
                    <a:pt x="8773" y="15062"/>
                  </a:cubicBezTo>
                  <a:cubicBezTo>
                    <a:pt x="8850" y="15409"/>
                    <a:pt x="8942" y="15548"/>
                    <a:pt x="9186" y="15548"/>
                  </a:cubicBezTo>
                  <a:cubicBezTo>
                    <a:pt x="9259" y="15548"/>
                    <a:pt x="9345" y="15536"/>
                    <a:pt x="9449" y="15513"/>
                  </a:cubicBezTo>
                  <a:cubicBezTo>
                    <a:pt x="10001" y="15362"/>
                    <a:pt x="10552" y="15187"/>
                    <a:pt x="11078" y="14986"/>
                  </a:cubicBezTo>
                  <a:cubicBezTo>
                    <a:pt x="11454" y="14836"/>
                    <a:pt x="11504" y="14660"/>
                    <a:pt x="11354" y="14259"/>
                  </a:cubicBezTo>
                  <a:cubicBezTo>
                    <a:pt x="11229" y="13984"/>
                    <a:pt x="11103" y="13683"/>
                    <a:pt x="10978" y="13382"/>
                  </a:cubicBezTo>
                  <a:cubicBezTo>
                    <a:pt x="11279" y="13182"/>
                    <a:pt x="11529" y="13006"/>
                    <a:pt x="11780" y="12831"/>
                  </a:cubicBezTo>
                  <a:cubicBezTo>
                    <a:pt x="12031" y="13107"/>
                    <a:pt x="12231" y="13332"/>
                    <a:pt x="12457" y="13558"/>
                  </a:cubicBezTo>
                  <a:cubicBezTo>
                    <a:pt x="12623" y="13724"/>
                    <a:pt x="12730" y="13812"/>
                    <a:pt x="12842" y="13812"/>
                  </a:cubicBezTo>
                  <a:cubicBezTo>
                    <a:pt x="12950" y="13812"/>
                    <a:pt x="13062" y="13730"/>
                    <a:pt x="13234" y="13558"/>
                  </a:cubicBezTo>
                  <a:cubicBezTo>
                    <a:pt x="13534" y="13232"/>
                    <a:pt x="13835" y="12906"/>
                    <a:pt x="14111" y="12580"/>
                  </a:cubicBezTo>
                  <a:cubicBezTo>
                    <a:pt x="14387" y="12229"/>
                    <a:pt x="14362" y="12154"/>
                    <a:pt x="14036" y="11879"/>
                  </a:cubicBezTo>
                  <a:cubicBezTo>
                    <a:pt x="13785" y="11678"/>
                    <a:pt x="13534" y="11478"/>
                    <a:pt x="13234" y="11277"/>
                  </a:cubicBezTo>
                  <a:cubicBezTo>
                    <a:pt x="13384" y="10976"/>
                    <a:pt x="13509" y="10676"/>
                    <a:pt x="13635" y="10400"/>
                  </a:cubicBezTo>
                  <a:cubicBezTo>
                    <a:pt x="14161" y="10550"/>
                    <a:pt x="14562" y="10851"/>
                    <a:pt x="15088" y="10851"/>
                  </a:cubicBezTo>
                  <a:cubicBezTo>
                    <a:pt x="15364" y="10275"/>
                    <a:pt x="15514" y="9673"/>
                    <a:pt x="15615" y="9071"/>
                  </a:cubicBezTo>
                  <a:cubicBezTo>
                    <a:pt x="15690" y="8721"/>
                    <a:pt x="15640" y="8670"/>
                    <a:pt x="15264" y="8620"/>
                  </a:cubicBezTo>
                  <a:cubicBezTo>
                    <a:pt x="14938" y="8570"/>
                    <a:pt x="14612" y="8545"/>
                    <a:pt x="14236" y="8520"/>
                  </a:cubicBezTo>
                  <a:cubicBezTo>
                    <a:pt x="14211" y="8069"/>
                    <a:pt x="14186" y="7643"/>
                    <a:pt x="14161" y="7167"/>
                  </a:cubicBezTo>
                  <a:cubicBezTo>
                    <a:pt x="14562" y="7117"/>
                    <a:pt x="14888" y="7066"/>
                    <a:pt x="15239" y="7016"/>
                  </a:cubicBezTo>
                  <a:cubicBezTo>
                    <a:pt x="15615" y="6966"/>
                    <a:pt x="15690" y="6866"/>
                    <a:pt x="15615" y="6515"/>
                  </a:cubicBezTo>
                  <a:cubicBezTo>
                    <a:pt x="15464" y="5914"/>
                    <a:pt x="15289" y="5312"/>
                    <a:pt x="15088" y="4736"/>
                  </a:cubicBezTo>
                  <a:cubicBezTo>
                    <a:pt x="14987" y="4449"/>
                    <a:pt x="14897" y="4344"/>
                    <a:pt x="14720" y="4344"/>
                  </a:cubicBezTo>
                  <a:cubicBezTo>
                    <a:pt x="14633" y="4344"/>
                    <a:pt x="14526" y="4369"/>
                    <a:pt x="14387" y="4410"/>
                  </a:cubicBezTo>
                  <a:cubicBezTo>
                    <a:pt x="14086" y="4510"/>
                    <a:pt x="13785" y="4610"/>
                    <a:pt x="13484" y="4736"/>
                  </a:cubicBezTo>
                  <a:cubicBezTo>
                    <a:pt x="13284" y="4460"/>
                    <a:pt x="13108" y="4234"/>
                    <a:pt x="12908" y="3984"/>
                  </a:cubicBezTo>
                  <a:cubicBezTo>
                    <a:pt x="13184" y="3708"/>
                    <a:pt x="13409" y="3482"/>
                    <a:pt x="13660" y="3257"/>
                  </a:cubicBezTo>
                  <a:cubicBezTo>
                    <a:pt x="13961" y="2981"/>
                    <a:pt x="13986" y="2856"/>
                    <a:pt x="13685" y="2530"/>
                  </a:cubicBezTo>
                  <a:cubicBezTo>
                    <a:pt x="13359" y="2204"/>
                    <a:pt x="13033" y="1904"/>
                    <a:pt x="12682" y="1603"/>
                  </a:cubicBezTo>
                  <a:cubicBezTo>
                    <a:pt x="12508" y="1452"/>
                    <a:pt x="12382" y="1376"/>
                    <a:pt x="12259" y="1376"/>
                  </a:cubicBezTo>
                  <a:cubicBezTo>
                    <a:pt x="12118" y="1376"/>
                    <a:pt x="11981" y="1477"/>
                    <a:pt x="11780" y="1678"/>
                  </a:cubicBezTo>
                  <a:cubicBezTo>
                    <a:pt x="11580" y="1853"/>
                    <a:pt x="11404" y="2079"/>
                    <a:pt x="11179" y="2305"/>
                  </a:cubicBezTo>
                  <a:cubicBezTo>
                    <a:pt x="10903" y="2104"/>
                    <a:pt x="10677" y="1954"/>
                    <a:pt x="10427" y="1778"/>
                  </a:cubicBezTo>
                  <a:cubicBezTo>
                    <a:pt x="10552" y="1528"/>
                    <a:pt x="10652" y="1327"/>
                    <a:pt x="10753" y="1102"/>
                  </a:cubicBezTo>
                  <a:cubicBezTo>
                    <a:pt x="10903" y="751"/>
                    <a:pt x="10878" y="575"/>
                    <a:pt x="10477" y="450"/>
                  </a:cubicBezTo>
                  <a:cubicBezTo>
                    <a:pt x="9976" y="274"/>
                    <a:pt x="9449" y="149"/>
                    <a:pt x="8923" y="24"/>
                  </a:cubicBezTo>
                  <a:cubicBezTo>
                    <a:pt x="8852" y="9"/>
                    <a:pt x="8791" y="1"/>
                    <a:pt x="8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41"/>
            <p:cNvSpPr/>
            <p:nvPr/>
          </p:nvSpPr>
          <p:spPr>
            <a:xfrm>
              <a:off x="5155075" y="3905550"/>
              <a:ext cx="110300" cy="109700"/>
            </a:xfrm>
            <a:custGeom>
              <a:avLst/>
              <a:gdLst/>
              <a:ahLst/>
              <a:cxnLst/>
              <a:rect l="l" t="t" r="r" b="b"/>
              <a:pathLst>
                <a:path w="4412" h="4388" extrusionOk="0">
                  <a:moveTo>
                    <a:pt x="2185" y="502"/>
                  </a:moveTo>
                  <a:cubicBezTo>
                    <a:pt x="2200" y="502"/>
                    <a:pt x="2215" y="502"/>
                    <a:pt x="2231" y="503"/>
                  </a:cubicBezTo>
                  <a:cubicBezTo>
                    <a:pt x="3183" y="503"/>
                    <a:pt x="3910" y="1254"/>
                    <a:pt x="3935" y="2182"/>
                  </a:cubicBezTo>
                  <a:cubicBezTo>
                    <a:pt x="3935" y="3120"/>
                    <a:pt x="3157" y="3912"/>
                    <a:pt x="2248" y="3912"/>
                  </a:cubicBezTo>
                  <a:cubicBezTo>
                    <a:pt x="2234" y="3912"/>
                    <a:pt x="2220" y="3911"/>
                    <a:pt x="2206" y="3911"/>
                  </a:cubicBezTo>
                  <a:cubicBezTo>
                    <a:pt x="1253" y="3911"/>
                    <a:pt x="501" y="3134"/>
                    <a:pt x="501" y="2207"/>
                  </a:cubicBezTo>
                  <a:cubicBezTo>
                    <a:pt x="477" y="1269"/>
                    <a:pt x="1229" y="502"/>
                    <a:pt x="2185" y="502"/>
                  </a:cubicBezTo>
                  <a:close/>
                  <a:moveTo>
                    <a:pt x="2226" y="1"/>
                  </a:moveTo>
                  <a:cubicBezTo>
                    <a:pt x="2211" y="1"/>
                    <a:pt x="2196" y="1"/>
                    <a:pt x="2180" y="1"/>
                  </a:cubicBezTo>
                  <a:cubicBezTo>
                    <a:pt x="952" y="26"/>
                    <a:pt x="0" y="1004"/>
                    <a:pt x="25" y="2232"/>
                  </a:cubicBezTo>
                  <a:cubicBezTo>
                    <a:pt x="25" y="3420"/>
                    <a:pt x="978" y="4388"/>
                    <a:pt x="2184" y="4388"/>
                  </a:cubicBezTo>
                  <a:cubicBezTo>
                    <a:pt x="2200" y="4388"/>
                    <a:pt x="2215" y="4388"/>
                    <a:pt x="2231" y="4387"/>
                  </a:cubicBezTo>
                  <a:cubicBezTo>
                    <a:pt x="3434" y="4387"/>
                    <a:pt x="4411" y="3410"/>
                    <a:pt x="4411" y="2207"/>
                  </a:cubicBezTo>
                  <a:cubicBezTo>
                    <a:pt x="4411" y="994"/>
                    <a:pt x="3433" y="1"/>
                    <a:pt x="2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54" name="Google Shape;1954;p41"/>
          <p:cNvGrpSpPr/>
          <p:nvPr/>
        </p:nvGrpSpPr>
        <p:grpSpPr>
          <a:xfrm>
            <a:off x="5129281" y="3778810"/>
            <a:ext cx="2575134" cy="621779"/>
            <a:chOff x="2525200" y="826325"/>
            <a:chExt cx="1399225" cy="337850"/>
          </a:xfrm>
        </p:grpSpPr>
        <p:sp>
          <p:nvSpPr>
            <p:cNvPr id="1955" name="Google Shape;1955;p41"/>
            <p:cNvSpPr/>
            <p:nvPr/>
          </p:nvSpPr>
          <p:spPr>
            <a:xfrm>
              <a:off x="2563450" y="898225"/>
              <a:ext cx="1149275" cy="85250"/>
            </a:xfrm>
            <a:custGeom>
              <a:avLst/>
              <a:gdLst/>
              <a:ahLst/>
              <a:cxnLst/>
              <a:rect l="l" t="t" r="r" b="b"/>
              <a:pathLst>
                <a:path w="45971" h="3410" extrusionOk="0">
                  <a:moveTo>
                    <a:pt x="17256" y="1507"/>
                  </a:moveTo>
                  <a:lnTo>
                    <a:pt x="17256" y="1507"/>
                  </a:lnTo>
                  <a:cubicBezTo>
                    <a:pt x="17256" y="1507"/>
                    <a:pt x="17279" y="1530"/>
                    <a:pt x="17279" y="1530"/>
                  </a:cubicBezTo>
                  <a:cubicBezTo>
                    <a:pt x="17279" y="1507"/>
                    <a:pt x="17256" y="1507"/>
                    <a:pt x="17256" y="1507"/>
                  </a:cubicBezTo>
                  <a:close/>
                  <a:moveTo>
                    <a:pt x="33690" y="2055"/>
                  </a:moveTo>
                  <a:cubicBezTo>
                    <a:pt x="33690" y="2055"/>
                    <a:pt x="33667" y="2055"/>
                    <a:pt x="33667" y="2078"/>
                  </a:cubicBezTo>
                  <a:cubicBezTo>
                    <a:pt x="33690" y="2055"/>
                    <a:pt x="33690" y="2055"/>
                    <a:pt x="33690" y="2055"/>
                  </a:cubicBezTo>
                  <a:close/>
                  <a:moveTo>
                    <a:pt x="32229" y="2580"/>
                  </a:moveTo>
                  <a:cubicBezTo>
                    <a:pt x="32218" y="2580"/>
                    <a:pt x="32212" y="2585"/>
                    <a:pt x="32207" y="2591"/>
                  </a:cubicBezTo>
                  <a:lnTo>
                    <a:pt x="32207" y="2591"/>
                  </a:lnTo>
                  <a:lnTo>
                    <a:pt x="32229" y="2580"/>
                  </a:lnTo>
                  <a:close/>
                  <a:moveTo>
                    <a:pt x="411" y="0"/>
                  </a:moveTo>
                  <a:cubicBezTo>
                    <a:pt x="365" y="0"/>
                    <a:pt x="320" y="0"/>
                    <a:pt x="274" y="23"/>
                  </a:cubicBezTo>
                  <a:cubicBezTo>
                    <a:pt x="183" y="46"/>
                    <a:pt x="114" y="115"/>
                    <a:pt x="69" y="206"/>
                  </a:cubicBezTo>
                  <a:cubicBezTo>
                    <a:pt x="23" y="297"/>
                    <a:pt x="0" y="411"/>
                    <a:pt x="46" y="503"/>
                  </a:cubicBezTo>
                  <a:cubicBezTo>
                    <a:pt x="69" y="617"/>
                    <a:pt x="137" y="662"/>
                    <a:pt x="228" y="731"/>
                  </a:cubicBezTo>
                  <a:cubicBezTo>
                    <a:pt x="685" y="1028"/>
                    <a:pt x="1141" y="1302"/>
                    <a:pt x="1621" y="1530"/>
                  </a:cubicBezTo>
                  <a:cubicBezTo>
                    <a:pt x="2054" y="1758"/>
                    <a:pt x="2511" y="1941"/>
                    <a:pt x="2990" y="2100"/>
                  </a:cubicBezTo>
                  <a:cubicBezTo>
                    <a:pt x="3796" y="2376"/>
                    <a:pt x="4640" y="2514"/>
                    <a:pt x="5506" y="2514"/>
                  </a:cubicBezTo>
                  <a:cubicBezTo>
                    <a:pt x="5573" y="2514"/>
                    <a:pt x="5640" y="2513"/>
                    <a:pt x="5706" y="2511"/>
                  </a:cubicBezTo>
                  <a:cubicBezTo>
                    <a:pt x="6642" y="2488"/>
                    <a:pt x="7578" y="2283"/>
                    <a:pt x="8491" y="2009"/>
                  </a:cubicBezTo>
                  <a:cubicBezTo>
                    <a:pt x="8993" y="1849"/>
                    <a:pt x="9495" y="1644"/>
                    <a:pt x="9975" y="1461"/>
                  </a:cubicBezTo>
                  <a:cubicBezTo>
                    <a:pt x="10477" y="1256"/>
                    <a:pt x="10979" y="1096"/>
                    <a:pt x="11481" y="1005"/>
                  </a:cubicBezTo>
                  <a:cubicBezTo>
                    <a:pt x="11827" y="955"/>
                    <a:pt x="12184" y="918"/>
                    <a:pt x="12536" y="918"/>
                  </a:cubicBezTo>
                  <a:cubicBezTo>
                    <a:pt x="12673" y="918"/>
                    <a:pt x="12808" y="924"/>
                    <a:pt x="12942" y="936"/>
                  </a:cubicBezTo>
                  <a:cubicBezTo>
                    <a:pt x="13558" y="1005"/>
                    <a:pt x="14152" y="1165"/>
                    <a:pt x="14745" y="1370"/>
                  </a:cubicBezTo>
                  <a:cubicBezTo>
                    <a:pt x="14700" y="1347"/>
                    <a:pt x="14677" y="1347"/>
                    <a:pt x="14654" y="1324"/>
                  </a:cubicBezTo>
                  <a:lnTo>
                    <a:pt x="14654" y="1324"/>
                  </a:lnTo>
                  <a:cubicBezTo>
                    <a:pt x="15499" y="1644"/>
                    <a:pt x="16343" y="2009"/>
                    <a:pt x="17210" y="2306"/>
                  </a:cubicBezTo>
                  <a:cubicBezTo>
                    <a:pt x="17690" y="2466"/>
                    <a:pt x="18146" y="2625"/>
                    <a:pt x="18648" y="2694"/>
                  </a:cubicBezTo>
                  <a:cubicBezTo>
                    <a:pt x="18865" y="2717"/>
                    <a:pt x="19082" y="2728"/>
                    <a:pt x="19299" y="2728"/>
                  </a:cubicBezTo>
                  <a:cubicBezTo>
                    <a:pt x="19516" y="2728"/>
                    <a:pt x="19733" y="2717"/>
                    <a:pt x="19949" y="2694"/>
                  </a:cubicBezTo>
                  <a:cubicBezTo>
                    <a:pt x="20771" y="2603"/>
                    <a:pt x="21547" y="2306"/>
                    <a:pt x="22300" y="1986"/>
                  </a:cubicBezTo>
                  <a:cubicBezTo>
                    <a:pt x="23031" y="1690"/>
                    <a:pt x="23784" y="1393"/>
                    <a:pt x="24560" y="1233"/>
                  </a:cubicBezTo>
                  <a:cubicBezTo>
                    <a:pt x="24834" y="1182"/>
                    <a:pt x="25108" y="1156"/>
                    <a:pt x="25382" y="1156"/>
                  </a:cubicBezTo>
                  <a:cubicBezTo>
                    <a:pt x="25473" y="1156"/>
                    <a:pt x="25564" y="1159"/>
                    <a:pt x="25656" y="1165"/>
                  </a:cubicBezTo>
                  <a:cubicBezTo>
                    <a:pt x="25975" y="1210"/>
                    <a:pt x="26318" y="1256"/>
                    <a:pt x="26637" y="1370"/>
                  </a:cubicBezTo>
                  <a:cubicBezTo>
                    <a:pt x="27322" y="1644"/>
                    <a:pt x="27938" y="2055"/>
                    <a:pt x="28577" y="2443"/>
                  </a:cubicBezTo>
                  <a:cubicBezTo>
                    <a:pt x="28897" y="2648"/>
                    <a:pt x="29217" y="2831"/>
                    <a:pt x="29559" y="2991"/>
                  </a:cubicBezTo>
                  <a:cubicBezTo>
                    <a:pt x="29924" y="3150"/>
                    <a:pt x="30335" y="3264"/>
                    <a:pt x="30723" y="3333"/>
                  </a:cubicBezTo>
                  <a:cubicBezTo>
                    <a:pt x="30997" y="3384"/>
                    <a:pt x="31284" y="3410"/>
                    <a:pt x="31564" y="3410"/>
                  </a:cubicBezTo>
                  <a:cubicBezTo>
                    <a:pt x="31657" y="3410"/>
                    <a:pt x="31750" y="3407"/>
                    <a:pt x="31841" y="3401"/>
                  </a:cubicBezTo>
                  <a:cubicBezTo>
                    <a:pt x="32184" y="3379"/>
                    <a:pt x="32503" y="3310"/>
                    <a:pt x="32823" y="3219"/>
                  </a:cubicBezTo>
                  <a:cubicBezTo>
                    <a:pt x="33485" y="3036"/>
                    <a:pt x="34101" y="2694"/>
                    <a:pt x="34695" y="2420"/>
                  </a:cubicBezTo>
                  <a:cubicBezTo>
                    <a:pt x="34672" y="2420"/>
                    <a:pt x="34649" y="2443"/>
                    <a:pt x="34603" y="2443"/>
                  </a:cubicBezTo>
                  <a:cubicBezTo>
                    <a:pt x="34946" y="2306"/>
                    <a:pt x="35288" y="2146"/>
                    <a:pt x="35630" y="2009"/>
                  </a:cubicBezTo>
                  <a:cubicBezTo>
                    <a:pt x="36018" y="1872"/>
                    <a:pt x="36429" y="1758"/>
                    <a:pt x="36863" y="1667"/>
                  </a:cubicBezTo>
                  <a:cubicBezTo>
                    <a:pt x="37310" y="1597"/>
                    <a:pt x="37758" y="1570"/>
                    <a:pt x="38205" y="1570"/>
                  </a:cubicBezTo>
                  <a:cubicBezTo>
                    <a:pt x="38488" y="1570"/>
                    <a:pt x="38771" y="1581"/>
                    <a:pt x="39054" y="1598"/>
                  </a:cubicBezTo>
                  <a:lnTo>
                    <a:pt x="39100" y="1598"/>
                  </a:lnTo>
                  <a:cubicBezTo>
                    <a:pt x="41268" y="1781"/>
                    <a:pt x="43391" y="2443"/>
                    <a:pt x="45605" y="2443"/>
                  </a:cubicBezTo>
                  <a:cubicBezTo>
                    <a:pt x="45811" y="2443"/>
                    <a:pt x="45970" y="2237"/>
                    <a:pt x="45970" y="2032"/>
                  </a:cubicBezTo>
                  <a:cubicBezTo>
                    <a:pt x="45947" y="1826"/>
                    <a:pt x="45765" y="1667"/>
                    <a:pt x="45559" y="1667"/>
                  </a:cubicBezTo>
                  <a:cubicBezTo>
                    <a:pt x="45466" y="1673"/>
                    <a:pt x="45372" y="1676"/>
                    <a:pt x="45279" y="1676"/>
                  </a:cubicBezTo>
                  <a:cubicBezTo>
                    <a:pt x="45053" y="1676"/>
                    <a:pt x="44827" y="1660"/>
                    <a:pt x="44601" y="1644"/>
                  </a:cubicBezTo>
                  <a:lnTo>
                    <a:pt x="44578" y="1644"/>
                  </a:lnTo>
                  <a:cubicBezTo>
                    <a:pt x="43619" y="1553"/>
                    <a:pt x="42683" y="1393"/>
                    <a:pt x="41748" y="1210"/>
                  </a:cubicBezTo>
                  <a:cubicBezTo>
                    <a:pt x="40789" y="1050"/>
                    <a:pt x="39830" y="891"/>
                    <a:pt x="38849" y="822"/>
                  </a:cubicBezTo>
                  <a:cubicBezTo>
                    <a:pt x="38667" y="814"/>
                    <a:pt x="38486" y="809"/>
                    <a:pt x="38305" y="809"/>
                  </a:cubicBezTo>
                  <a:cubicBezTo>
                    <a:pt x="37528" y="809"/>
                    <a:pt x="36754" y="893"/>
                    <a:pt x="35996" y="1096"/>
                  </a:cubicBezTo>
                  <a:cubicBezTo>
                    <a:pt x="35197" y="1302"/>
                    <a:pt x="34444" y="1690"/>
                    <a:pt x="33690" y="2055"/>
                  </a:cubicBezTo>
                  <a:cubicBezTo>
                    <a:pt x="33693" y="2055"/>
                    <a:pt x="33696" y="2054"/>
                    <a:pt x="33699" y="2054"/>
                  </a:cubicBezTo>
                  <a:lnTo>
                    <a:pt x="33699" y="2054"/>
                  </a:lnTo>
                  <a:cubicBezTo>
                    <a:pt x="33687" y="2061"/>
                    <a:pt x="33676" y="2069"/>
                    <a:pt x="33667" y="2078"/>
                  </a:cubicBezTo>
                  <a:cubicBezTo>
                    <a:pt x="33202" y="2299"/>
                    <a:pt x="32714" y="2478"/>
                    <a:pt x="32205" y="2593"/>
                  </a:cubicBezTo>
                  <a:lnTo>
                    <a:pt x="32205" y="2593"/>
                  </a:lnTo>
                  <a:cubicBezTo>
                    <a:pt x="32206" y="2592"/>
                    <a:pt x="32206" y="2592"/>
                    <a:pt x="32207" y="2591"/>
                  </a:cubicBezTo>
                  <a:lnTo>
                    <a:pt x="32207" y="2591"/>
                  </a:lnTo>
                  <a:lnTo>
                    <a:pt x="32202" y="2594"/>
                  </a:lnTo>
                  <a:lnTo>
                    <a:pt x="32202" y="2594"/>
                  </a:lnTo>
                  <a:cubicBezTo>
                    <a:pt x="32188" y="2597"/>
                    <a:pt x="32175" y="2600"/>
                    <a:pt x="32161" y="2603"/>
                  </a:cubicBezTo>
                  <a:cubicBezTo>
                    <a:pt x="31987" y="2629"/>
                    <a:pt x="31806" y="2640"/>
                    <a:pt x="31621" y="2640"/>
                  </a:cubicBezTo>
                  <a:cubicBezTo>
                    <a:pt x="31490" y="2640"/>
                    <a:pt x="31358" y="2635"/>
                    <a:pt x="31225" y="2625"/>
                  </a:cubicBezTo>
                  <a:cubicBezTo>
                    <a:pt x="30860" y="2603"/>
                    <a:pt x="30472" y="2511"/>
                    <a:pt x="30107" y="2397"/>
                  </a:cubicBezTo>
                  <a:cubicBezTo>
                    <a:pt x="29194" y="2055"/>
                    <a:pt x="28440" y="1416"/>
                    <a:pt x="27573" y="959"/>
                  </a:cubicBezTo>
                  <a:cubicBezTo>
                    <a:pt x="27139" y="731"/>
                    <a:pt x="26683" y="571"/>
                    <a:pt x="26204" y="480"/>
                  </a:cubicBezTo>
                  <a:cubicBezTo>
                    <a:pt x="25936" y="426"/>
                    <a:pt x="25669" y="404"/>
                    <a:pt x="25401" y="404"/>
                  </a:cubicBezTo>
                  <a:cubicBezTo>
                    <a:pt x="25212" y="404"/>
                    <a:pt x="25023" y="415"/>
                    <a:pt x="24834" y="434"/>
                  </a:cubicBezTo>
                  <a:cubicBezTo>
                    <a:pt x="23191" y="594"/>
                    <a:pt x="21775" y="1575"/>
                    <a:pt x="20155" y="1895"/>
                  </a:cubicBezTo>
                  <a:cubicBezTo>
                    <a:pt x="19864" y="1946"/>
                    <a:pt x="19586" y="1972"/>
                    <a:pt x="19301" y="1972"/>
                  </a:cubicBezTo>
                  <a:cubicBezTo>
                    <a:pt x="19206" y="1972"/>
                    <a:pt x="19111" y="1969"/>
                    <a:pt x="19014" y="1963"/>
                  </a:cubicBezTo>
                  <a:cubicBezTo>
                    <a:pt x="18420" y="1918"/>
                    <a:pt x="17850" y="1712"/>
                    <a:pt x="17279" y="1530"/>
                  </a:cubicBezTo>
                  <a:lnTo>
                    <a:pt x="17233" y="1507"/>
                  </a:lnTo>
                  <a:lnTo>
                    <a:pt x="17256" y="1507"/>
                  </a:lnTo>
                  <a:cubicBezTo>
                    <a:pt x="16457" y="1233"/>
                    <a:pt x="15681" y="891"/>
                    <a:pt x="14882" y="617"/>
                  </a:cubicBezTo>
                  <a:cubicBezTo>
                    <a:pt x="14517" y="480"/>
                    <a:pt x="14152" y="389"/>
                    <a:pt x="13764" y="297"/>
                  </a:cubicBezTo>
                  <a:cubicBezTo>
                    <a:pt x="13376" y="206"/>
                    <a:pt x="12965" y="160"/>
                    <a:pt x="12577" y="160"/>
                  </a:cubicBezTo>
                  <a:cubicBezTo>
                    <a:pt x="12535" y="159"/>
                    <a:pt x="12494" y="159"/>
                    <a:pt x="12453" y="159"/>
                  </a:cubicBezTo>
                  <a:cubicBezTo>
                    <a:pt x="11514" y="159"/>
                    <a:pt x="10599" y="403"/>
                    <a:pt x="9747" y="731"/>
                  </a:cubicBezTo>
                  <a:cubicBezTo>
                    <a:pt x="9495" y="822"/>
                    <a:pt x="9244" y="936"/>
                    <a:pt x="8993" y="1028"/>
                  </a:cubicBezTo>
                  <a:cubicBezTo>
                    <a:pt x="8742" y="1119"/>
                    <a:pt x="8491" y="1210"/>
                    <a:pt x="8263" y="1279"/>
                  </a:cubicBezTo>
                  <a:cubicBezTo>
                    <a:pt x="7829" y="1416"/>
                    <a:pt x="7373" y="1530"/>
                    <a:pt x="6916" y="1621"/>
                  </a:cubicBezTo>
                  <a:cubicBezTo>
                    <a:pt x="6425" y="1706"/>
                    <a:pt x="5922" y="1753"/>
                    <a:pt x="5424" y="1753"/>
                  </a:cubicBezTo>
                  <a:cubicBezTo>
                    <a:pt x="5251" y="1753"/>
                    <a:pt x="5079" y="1747"/>
                    <a:pt x="4908" y="1735"/>
                  </a:cubicBezTo>
                  <a:cubicBezTo>
                    <a:pt x="4268" y="1667"/>
                    <a:pt x="3652" y="1530"/>
                    <a:pt x="3036" y="1324"/>
                  </a:cubicBezTo>
                  <a:cubicBezTo>
                    <a:pt x="2169" y="1005"/>
                    <a:pt x="1347" y="571"/>
                    <a:pt x="571" y="46"/>
                  </a:cubicBezTo>
                  <a:cubicBezTo>
                    <a:pt x="525" y="23"/>
                    <a:pt x="47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6" name="Google Shape;1956;p41"/>
            <p:cNvSpPr/>
            <p:nvPr/>
          </p:nvSpPr>
          <p:spPr>
            <a:xfrm>
              <a:off x="2525200" y="1008350"/>
              <a:ext cx="1211475" cy="81275"/>
            </a:xfrm>
            <a:custGeom>
              <a:avLst/>
              <a:gdLst/>
              <a:ahLst/>
              <a:cxnLst/>
              <a:rect l="l" t="t" r="r" b="b"/>
              <a:pathLst>
                <a:path w="48459" h="3251" extrusionOk="0">
                  <a:moveTo>
                    <a:pt x="13947" y="1"/>
                  </a:moveTo>
                  <a:cubicBezTo>
                    <a:pt x="13673" y="1"/>
                    <a:pt x="13422" y="1"/>
                    <a:pt x="13148" y="46"/>
                  </a:cubicBezTo>
                  <a:cubicBezTo>
                    <a:pt x="12623" y="115"/>
                    <a:pt x="12121" y="252"/>
                    <a:pt x="11619" y="434"/>
                  </a:cubicBezTo>
                  <a:cubicBezTo>
                    <a:pt x="10615" y="845"/>
                    <a:pt x="9816" y="1599"/>
                    <a:pt x="8857" y="2078"/>
                  </a:cubicBezTo>
                  <a:cubicBezTo>
                    <a:pt x="8492" y="2238"/>
                    <a:pt x="8127" y="2352"/>
                    <a:pt x="7739" y="2420"/>
                  </a:cubicBezTo>
                  <a:cubicBezTo>
                    <a:pt x="7413" y="2472"/>
                    <a:pt x="7075" y="2497"/>
                    <a:pt x="6734" y="2497"/>
                  </a:cubicBezTo>
                  <a:cubicBezTo>
                    <a:pt x="6620" y="2497"/>
                    <a:pt x="6506" y="2494"/>
                    <a:pt x="6392" y="2489"/>
                  </a:cubicBezTo>
                  <a:cubicBezTo>
                    <a:pt x="5662" y="2420"/>
                    <a:pt x="4931" y="2238"/>
                    <a:pt x="4246" y="1987"/>
                  </a:cubicBezTo>
                  <a:cubicBezTo>
                    <a:pt x="2968" y="1530"/>
                    <a:pt x="1781" y="891"/>
                    <a:pt x="594" y="252"/>
                  </a:cubicBezTo>
                  <a:cubicBezTo>
                    <a:pt x="540" y="225"/>
                    <a:pt x="481" y="212"/>
                    <a:pt x="423" y="212"/>
                  </a:cubicBezTo>
                  <a:cubicBezTo>
                    <a:pt x="288" y="212"/>
                    <a:pt x="156" y="283"/>
                    <a:pt x="92" y="412"/>
                  </a:cubicBezTo>
                  <a:cubicBezTo>
                    <a:pt x="1" y="617"/>
                    <a:pt x="69" y="822"/>
                    <a:pt x="252" y="937"/>
                  </a:cubicBezTo>
                  <a:cubicBezTo>
                    <a:pt x="1165" y="1439"/>
                    <a:pt x="2101" y="1918"/>
                    <a:pt x="3037" y="2329"/>
                  </a:cubicBezTo>
                  <a:cubicBezTo>
                    <a:pt x="4041" y="2763"/>
                    <a:pt x="5091" y="3105"/>
                    <a:pt x="6164" y="3219"/>
                  </a:cubicBezTo>
                  <a:cubicBezTo>
                    <a:pt x="6400" y="3240"/>
                    <a:pt x="6631" y="3251"/>
                    <a:pt x="6860" y="3251"/>
                  </a:cubicBezTo>
                  <a:cubicBezTo>
                    <a:pt x="7140" y="3251"/>
                    <a:pt x="7417" y="3234"/>
                    <a:pt x="7693" y="3196"/>
                  </a:cubicBezTo>
                  <a:cubicBezTo>
                    <a:pt x="7967" y="3173"/>
                    <a:pt x="8241" y="3105"/>
                    <a:pt x="8492" y="3037"/>
                  </a:cubicBezTo>
                  <a:cubicBezTo>
                    <a:pt x="8743" y="2968"/>
                    <a:pt x="8971" y="2854"/>
                    <a:pt x="9199" y="2763"/>
                  </a:cubicBezTo>
                  <a:cubicBezTo>
                    <a:pt x="10090" y="2329"/>
                    <a:pt x="10820" y="1667"/>
                    <a:pt x="11710" y="1233"/>
                  </a:cubicBezTo>
                  <a:cubicBezTo>
                    <a:pt x="12121" y="1051"/>
                    <a:pt x="12555" y="914"/>
                    <a:pt x="13011" y="822"/>
                  </a:cubicBezTo>
                  <a:cubicBezTo>
                    <a:pt x="13306" y="778"/>
                    <a:pt x="13601" y="753"/>
                    <a:pt x="13896" y="753"/>
                  </a:cubicBezTo>
                  <a:cubicBezTo>
                    <a:pt x="14057" y="753"/>
                    <a:pt x="14219" y="761"/>
                    <a:pt x="14381" y="777"/>
                  </a:cubicBezTo>
                  <a:cubicBezTo>
                    <a:pt x="15066" y="822"/>
                    <a:pt x="15727" y="1005"/>
                    <a:pt x="16367" y="1233"/>
                  </a:cubicBezTo>
                  <a:cubicBezTo>
                    <a:pt x="17987" y="1804"/>
                    <a:pt x="19494" y="2648"/>
                    <a:pt x="21206" y="2900"/>
                  </a:cubicBezTo>
                  <a:cubicBezTo>
                    <a:pt x="21515" y="2944"/>
                    <a:pt x="21825" y="2969"/>
                    <a:pt x="22128" y="2969"/>
                  </a:cubicBezTo>
                  <a:cubicBezTo>
                    <a:pt x="22294" y="2969"/>
                    <a:pt x="22459" y="2961"/>
                    <a:pt x="22621" y="2945"/>
                  </a:cubicBezTo>
                  <a:cubicBezTo>
                    <a:pt x="23191" y="2922"/>
                    <a:pt x="23739" y="2808"/>
                    <a:pt x="24264" y="2648"/>
                  </a:cubicBezTo>
                  <a:cubicBezTo>
                    <a:pt x="25337" y="2352"/>
                    <a:pt x="26364" y="1895"/>
                    <a:pt x="27460" y="1690"/>
                  </a:cubicBezTo>
                  <a:cubicBezTo>
                    <a:pt x="27802" y="1638"/>
                    <a:pt x="28132" y="1613"/>
                    <a:pt x="28468" y="1613"/>
                  </a:cubicBezTo>
                  <a:cubicBezTo>
                    <a:pt x="28580" y="1613"/>
                    <a:pt x="28692" y="1616"/>
                    <a:pt x="28806" y="1621"/>
                  </a:cubicBezTo>
                  <a:cubicBezTo>
                    <a:pt x="29651" y="1713"/>
                    <a:pt x="30473" y="1964"/>
                    <a:pt x="31272" y="2215"/>
                  </a:cubicBezTo>
                  <a:cubicBezTo>
                    <a:pt x="31682" y="2329"/>
                    <a:pt x="32093" y="2443"/>
                    <a:pt x="32527" y="2534"/>
                  </a:cubicBezTo>
                  <a:cubicBezTo>
                    <a:pt x="32983" y="2648"/>
                    <a:pt x="33440" y="2694"/>
                    <a:pt x="33896" y="2717"/>
                  </a:cubicBezTo>
                  <a:cubicBezTo>
                    <a:pt x="34764" y="2717"/>
                    <a:pt x="35585" y="2489"/>
                    <a:pt x="36384" y="2169"/>
                  </a:cubicBezTo>
                  <a:cubicBezTo>
                    <a:pt x="37069" y="1872"/>
                    <a:pt x="37731" y="1553"/>
                    <a:pt x="38484" y="1416"/>
                  </a:cubicBezTo>
                  <a:cubicBezTo>
                    <a:pt x="38702" y="1382"/>
                    <a:pt x="38931" y="1361"/>
                    <a:pt x="39164" y="1361"/>
                  </a:cubicBezTo>
                  <a:cubicBezTo>
                    <a:pt x="39249" y="1361"/>
                    <a:pt x="39335" y="1364"/>
                    <a:pt x="39420" y="1370"/>
                  </a:cubicBezTo>
                  <a:cubicBezTo>
                    <a:pt x="39785" y="1393"/>
                    <a:pt x="40173" y="1484"/>
                    <a:pt x="40539" y="1621"/>
                  </a:cubicBezTo>
                  <a:cubicBezTo>
                    <a:pt x="41064" y="1804"/>
                    <a:pt x="41543" y="2055"/>
                    <a:pt x="42068" y="2283"/>
                  </a:cubicBezTo>
                  <a:cubicBezTo>
                    <a:pt x="42342" y="2397"/>
                    <a:pt x="42616" y="2512"/>
                    <a:pt x="42912" y="2580"/>
                  </a:cubicBezTo>
                  <a:cubicBezTo>
                    <a:pt x="43232" y="2671"/>
                    <a:pt x="43552" y="2694"/>
                    <a:pt x="43871" y="2717"/>
                  </a:cubicBezTo>
                  <a:cubicBezTo>
                    <a:pt x="43909" y="2718"/>
                    <a:pt x="43947" y="2719"/>
                    <a:pt x="43986" y="2719"/>
                  </a:cubicBezTo>
                  <a:cubicBezTo>
                    <a:pt x="44698" y="2719"/>
                    <a:pt x="45389" y="2519"/>
                    <a:pt x="46039" y="2238"/>
                  </a:cubicBezTo>
                  <a:cubicBezTo>
                    <a:pt x="46747" y="1941"/>
                    <a:pt x="47409" y="1599"/>
                    <a:pt x="48139" y="1393"/>
                  </a:cubicBezTo>
                  <a:cubicBezTo>
                    <a:pt x="48345" y="1347"/>
                    <a:pt x="48459" y="1119"/>
                    <a:pt x="48390" y="937"/>
                  </a:cubicBezTo>
                  <a:cubicBezTo>
                    <a:pt x="48336" y="772"/>
                    <a:pt x="48192" y="666"/>
                    <a:pt x="48032" y="666"/>
                  </a:cubicBezTo>
                  <a:cubicBezTo>
                    <a:pt x="47992" y="666"/>
                    <a:pt x="47952" y="672"/>
                    <a:pt x="47911" y="686"/>
                  </a:cubicBezTo>
                  <a:cubicBezTo>
                    <a:pt x="46770" y="982"/>
                    <a:pt x="45766" y="1667"/>
                    <a:pt x="44624" y="1895"/>
                  </a:cubicBezTo>
                  <a:cubicBezTo>
                    <a:pt x="44390" y="1929"/>
                    <a:pt x="44156" y="1950"/>
                    <a:pt x="43923" y="1950"/>
                  </a:cubicBezTo>
                  <a:cubicBezTo>
                    <a:pt x="43837" y="1950"/>
                    <a:pt x="43751" y="1947"/>
                    <a:pt x="43666" y="1941"/>
                  </a:cubicBezTo>
                  <a:cubicBezTo>
                    <a:pt x="43346" y="1918"/>
                    <a:pt x="43049" y="1827"/>
                    <a:pt x="42753" y="1735"/>
                  </a:cubicBezTo>
                  <a:cubicBezTo>
                    <a:pt x="42136" y="1507"/>
                    <a:pt x="41589" y="1210"/>
                    <a:pt x="40995" y="982"/>
                  </a:cubicBezTo>
                  <a:cubicBezTo>
                    <a:pt x="40653" y="845"/>
                    <a:pt x="40287" y="731"/>
                    <a:pt x="39922" y="663"/>
                  </a:cubicBezTo>
                  <a:cubicBezTo>
                    <a:pt x="39672" y="618"/>
                    <a:pt x="39421" y="593"/>
                    <a:pt x="39164" y="593"/>
                  </a:cubicBezTo>
                  <a:cubicBezTo>
                    <a:pt x="39024" y="593"/>
                    <a:pt x="38881" y="601"/>
                    <a:pt x="38735" y="617"/>
                  </a:cubicBezTo>
                  <a:cubicBezTo>
                    <a:pt x="38051" y="663"/>
                    <a:pt x="37389" y="914"/>
                    <a:pt x="36750" y="1188"/>
                  </a:cubicBezTo>
                  <a:cubicBezTo>
                    <a:pt x="36088" y="1462"/>
                    <a:pt x="35449" y="1735"/>
                    <a:pt x="34741" y="1872"/>
                  </a:cubicBezTo>
                  <a:cubicBezTo>
                    <a:pt x="34433" y="1924"/>
                    <a:pt x="34125" y="1949"/>
                    <a:pt x="33817" y="1949"/>
                  </a:cubicBezTo>
                  <a:cubicBezTo>
                    <a:pt x="33714" y="1949"/>
                    <a:pt x="33611" y="1947"/>
                    <a:pt x="33508" y="1941"/>
                  </a:cubicBezTo>
                  <a:cubicBezTo>
                    <a:pt x="32664" y="1850"/>
                    <a:pt x="31865" y="1599"/>
                    <a:pt x="31066" y="1347"/>
                  </a:cubicBezTo>
                  <a:cubicBezTo>
                    <a:pt x="30655" y="1233"/>
                    <a:pt x="30222" y="1119"/>
                    <a:pt x="29811" y="1005"/>
                  </a:cubicBezTo>
                  <a:cubicBezTo>
                    <a:pt x="29377" y="914"/>
                    <a:pt x="28920" y="868"/>
                    <a:pt x="28487" y="845"/>
                  </a:cubicBezTo>
                  <a:cubicBezTo>
                    <a:pt x="28448" y="844"/>
                    <a:pt x="28409" y="844"/>
                    <a:pt x="28370" y="844"/>
                  </a:cubicBezTo>
                  <a:cubicBezTo>
                    <a:pt x="27496" y="844"/>
                    <a:pt x="26624" y="1085"/>
                    <a:pt x="25793" y="1347"/>
                  </a:cubicBezTo>
                  <a:cubicBezTo>
                    <a:pt x="24949" y="1621"/>
                    <a:pt x="24104" y="1964"/>
                    <a:pt x="23214" y="2123"/>
                  </a:cubicBezTo>
                  <a:cubicBezTo>
                    <a:pt x="22864" y="2184"/>
                    <a:pt x="22524" y="2205"/>
                    <a:pt x="22188" y="2205"/>
                  </a:cubicBezTo>
                  <a:cubicBezTo>
                    <a:pt x="22020" y="2205"/>
                    <a:pt x="21852" y="2200"/>
                    <a:pt x="21685" y="2192"/>
                  </a:cubicBezTo>
                  <a:cubicBezTo>
                    <a:pt x="20977" y="2123"/>
                    <a:pt x="20293" y="1941"/>
                    <a:pt x="19608" y="1713"/>
                  </a:cubicBezTo>
                  <a:cubicBezTo>
                    <a:pt x="17964" y="1096"/>
                    <a:pt x="16367" y="206"/>
                    <a:pt x="14586" y="24"/>
                  </a:cubicBezTo>
                  <a:cubicBezTo>
                    <a:pt x="14381" y="1"/>
                    <a:pt x="14153" y="1"/>
                    <a:pt x="13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7" name="Google Shape;1957;p41"/>
            <p:cNvSpPr/>
            <p:nvPr/>
          </p:nvSpPr>
          <p:spPr>
            <a:xfrm>
              <a:off x="2525200" y="902800"/>
              <a:ext cx="113025" cy="133025"/>
            </a:xfrm>
            <a:custGeom>
              <a:avLst/>
              <a:gdLst/>
              <a:ahLst/>
              <a:cxnLst/>
              <a:rect l="l" t="t" r="r" b="b"/>
              <a:pathLst>
                <a:path w="4521" h="5321" extrusionOk="0">
                  <a:moveTo>
                    <a:pt x="1827" y="0"/>
                  </a:moveTo>
                  <a:cubicBezTo>
                    <a:pt x="1758" y="0"/>
                    <a:pt x="1690" y="0"/>
                    <a:pt x="1621" y="46"/>
                  </a:cubicBezTo>
                  <a:cubicBezTo>
                    <a:pt x="1462" y="160"/>
                    <a:pt x="1393" y="411"/>
                    <a:pt x="1530" y="571"/>
                  </a:cubicBezTo>
                  <a:cubicBezTo>
                    <a:pt x="2261" y="1621"/>
                    <a:pt x="2831" y="2762"/>
                    <a:pt x="3493" y="3858"/>
                  </a:cubicBezTo>
                  <a:cubicBezTo>
                    <a:pt x="2397" y="4017"/>
                    <a:pt x="1302" y="4109"/>
                    <a:pt x="275" y="4588"/>
                  </a:cubicBezTo>
                  <a:cubicBezTo>
                    <a:pt x="183" y="4634"/>
                    <a:pt x="115" y="4679"/>
                    <a:pt x="69" y="4771"/>
                  </a:cubicBezTo>
                  <a:cubicBezTo>
                    <a:pt x="24" y="4862"/>
                    <a:pt x="1" y="4953"/>
                    <a:pt x="46" y="5067"/>
                  </a:cubicBezTo>
                  <a:cubicBezTo>
                    <a:pt x="69" y="5159"/>
                    <a:pt x="138" y="5227"/>
                    <a:pt x="229" y="5273"/>
                  </a:cubicBezTo>
                  <a:cubicBezTo>
                    <a:pt x="271" y="5301"/>
                    <a:pt x="340" y="5320"/>
                    <a:pt x="402" y="5320"/>
                  </a:cubicBezTo>
                  <a:cubicBezTo>
                    <a:pt x="441" y="5320"/>
                    <a:pt x="477" y="5313"/>
                    <a:pt x="503" y="5296"/>
                  </a:cubicBezTo>
                  <a:cubicBezTo>
                    <a:pt x="1051" y="5067"/>
                    <a:pt x="1599" y="4908"/>
                    <a:pt x="2192" y="4816"/>
                  </a:cubicBezTo>
                  <a:lnTo>
                    <a:pt x="2078" y="4816"/>
                  </a:lnTo>
                  <a:cubicBezTo>
                    <a:pt x="2763" y="4702"/>
                    <a:pt x="3470" y="4656"/>
                    <a:pt x="4155" y="4542"/>
                  </a:cubicBezTo>
                  <a:cubicBezTo>
                    <a:pt x="4224" y="4542"/>
                    <a:pt x="4292" y="4519"/>
                    <a:pt x="4338" y="4474"/>
                  </a:cubicBezTo>
                  <a:cubicBezTo>
                    <a:pt x="4406" y="4428"/>
                    <a:pt x="4452" y="4383"/>
                    <a:pt x="4475" y="4337"/>
                  </a:cubicBezTo>
                  <a:cubicBezTo>
                    <a:pt x="4520" y="4200"/>
                    <a:pt x="4520" y="4063"/>
                    <a:pt x="4452" y="3949"/>
                  </a:cubicBezTo>
                  <a:cubicBezTo>
                    <a:pt x="3653" y="2716"/>
                    <a:pt x="3014" y="1370"/>
                    <a:pt x="2146" y="160"/>
                  </a:cubicBezTo>
                  <a:cubicBezTo>
                    <a:pt x="2078" y="46"/>
                    <a:pt x="1964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8" name="Google Shape;1958;p41"/>
            <p:cNvSpPr/>
            <p:nvPr/>
          </p:nvSpPr>
          <p:spPr>
            <a:xfrm>
              <a:off x="3687025" y="827475"/>
              <a:ext cx="26275" cy="133125"/>
            </a:xfrm>
            <a:custGeom>
              <a:avLst/>
              <a:gdLst/>
              <a:ahLst/>
              <a:cxnLst/>
              <a:rect l="l" t="t" r="r" b="b"/>
              <a:pathLst>
                <a:path w="1051" h="5325" extrusionOk="0">
                  <a:moveTo>
                    <a:pt x="365" y="0"/>
                  </a:moveTo>
                  <a:cubicBezTo>
                    <a:pt x="183" y="0"/>
                    <a:pt x="0" y="183"/>
                    <a:pt x="0" y="388"/>
                  </a:cubicBezTo>
                  <a:cubicBezTo>
                    <a:pt x="137" y="1917"/>
                    <a:pt x="274" y="3447"/>
                    <a:pt x="206" y="4976"/>
                  </a:cubicBezTo>
                  <a:cubicBezTo>
                    <a:pt x="206" y="5067"/>
                    <a:pt x="274" y="5159"/>
                    <a:pt x="343" y="5227"/>
                  </a:cubicBezTo>
                  <a:cubicBezTo>
                    <a:pt x="399" y="5283"/>
                    <a:pt x="471" y="5324"/>
                    <a:pt x="558" y="5324"/>
                  </a:cubicBezTo>
                  <a:cubicBezTo>
                    <a:pt x="577" y="5324"/>
                    <a:pt x="596" y="5322"/>
                    <a:pt x="616" y="5318"/>
                  </a:cubicBezTo>
                  <a:cubicBezTo>
                    <a:pt x="708" y="5318"/>
                    <a:pt x="799" y="5273"/>
                    <a:pt x="868" y="5204"/>
                  </a:cubicBezTo>
                  <a:cubicBezTo>
                    <a:pt x="936" y="5113"/>
                    <a:pt x="959" y="5022"/>
                    <a:pt x="959" y="4930"/>
                  </a:cubicBezTo>
                  <a:cubicBezTo>
                    <a:pt x="1050" y="3401"/>
                    <a:pt x="913" y="1872"/>
                    <a:pt x="776" y="365"/>
                  </a:cubicBezTo>
                  <a:cubicBezTo>
                    <a:pt x="753" y="160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9" name="Google Shape;1959;p41"/>
            <p:cNvSpPr/>
            <p:nvPr/>
          </p:nvSpPr>
          <p:spPr>
            <a:xfrm>
              <a:off x="3713825" y="1022625"/>
              <a:ext cx="21150" cy="136450"/>
            </a:xfrm>
            <a:custGeom>
              <a:avLst/>
              <a:gdLst/>
              <a:ahLst/>
              <a:cxnLst/>
              <a:rect l="l" t="t" r="r" b="b"/>
              <a:pathLst>
                <a:path w="846" h="5458" extrusionOk="0">
                  <a:moveTo>
                    <a:pt x="366" y="0"/>
                  </a:moveTo>
                  <a:cubicBezTo>
                    <a:pt x="161" y="0"/>
                    <a:pt x="1" y="183"/>
                    <a:pt x="1" y="388"/>
                  </a:cubicBezTo>
                  <a:cubicBezTo>
                    <a:pt x="24" y="1963"/>
                    <a:pt x="24" y="3538"/>
                    <a:pt x="92" y="5113"/>
                  </a:cubicBezTo>
                  <a:cubicBezTo>
                    <a:pt x="92" y="5306"/>
                    <a:pt x="252" y="5458"/>
                    <a:pt x="441" y="5458"/>
                  </a:cubicBezTo>
                  <a:cubicBezTo>
                    <a:pt x="454" y="5458"/>
                    <a:pt x="467" y="5457"/>
                    <a:pt x="480" y="5456"/>
                  </a:cubicBezTo>
                  <a:cubicBezTo>
                    <a:pt x="686" y="5456"/>
                    <a:pt x="845" y="5273"/>
                    <a:pt x="845" y="5068"/>
                  </a:cubicBezTo>
                  <a:cubicBezTo>
                    <a:pt x="777" y="3493"/>
                    <a:pt x="777" y="1918"/>
                    <a:pt x="777" y="366"/>
                  </a:cubicBezTo>
                  <a:cubicBezTo>
                    <a:pt x="777" y="160"/>
                    <a:pt x="57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0" name="Google Shape;1960;p41"/>
            <p:cNvSpPr/>
            <p:nvPr/>
          </p:nvSpPr>
          <p:spPr>
            <a:xfrm>
              <a:off x="3684725" y="826325"/>
              <a:ext cx="239700" cy="337850"/>
            </a:xfrm>
            <a:custGeom>
              <a:avLst/>
              <a:gdLst/>
              <a:ahLst/>
              <a:cxnLst/>
              <a:rect l="l" t="t" r="r" b="b"/>
              <a:pathLst>
                <a:path w="9588" h="13514" extrusionOk="0">
                  <a:moveTo>
                    <a:pt x="4249" y="2831"/>
                  </a:moveTo>
                  <a:cubicBezTo>
                    <a:pt x="4271" y="2846"/>
                    <a:pt x="4293" y="2861"/>
                    <a:pt x="4315" y="2876"/>
                  </a:cubicBezTo>
                  <a:cubicBezTo>
                    <a:pt x="4293" y="2855"/>
                    <a:pt x="4271" y="2833"/>
                    <a:pt x="4249" y="2831"/>
                  </a:cubicBezTo>
                  <a:close/>
                  <a:moveTo>
                    <a:pt x="412" y="0"/>
                  </a:moveTo>
                  <a:cubicBezTo>
                    <a:pt x="320" y="0"/>
                    <a:pt x="206" y="23"/>
                    <a:pt x="138" y="115"/>
                  </a:cubicBezTo>
                  <a:cubicBezTo>
                    <a:pt x="1" y="274"/>
                    <a:pt x="1" y="525"/>
                    <a:pt x="161" y="662"/>
                  </a:cubicBezTo>
                  <a:cubicBezTo>
                    <a:pt x="2717" y="2922"/>
                    <a:pt x="5707" y="4634"/>
                    <a:pt x="8515" y="6529"/>
                  </a:cubicBezTo>
                  <a:lnTo>
                    <a:pt x="8606" y="6597"/>
                  </a:lnTo>
                  <a:cubicBezTo>
                    <a:pt x="8378" y="6802"/>
                    <a:pt x="8149" y="7008"/>
                    <a:pt x="7898" y="7213"/>
                  </a:cubicBezTo>
                  <a:cubicBezTo>
                    <a:pt x="5707" y="9108"/>
                    <a:pt x="3288" y="10774"/>
                    <a:pt x="1256" y="12897"/>
                  </a:cubicBezTo>
                  <a:cubicBezTo>
                    <a:pt x="1119" y="13034"/>
                    <a:pt x="1142" y="13285"/>
                    <a:pt x="1279" y="13422"/>
                  </a:cubicBezTo>
                  <a:cubicBezTo>
                    <a:pt x="1352" y="13485"/>
                    <a:pt x="1445" y="13514"/>
                    <a:pt x="1537" y="13514"/>
                  </a:cubicBezTo>
                  <a:cubicBezTo>
                    <a:pt x="1645" y="13514"/>
                    <a:pt x="1753" y="13473"/>
                    <a:pt x="1827" y="13399"/>
                  </a:cubicBezTo>
                  <a:cubicBezTo>
                    <a:pt x="2466" y="12737"/>
                    <a:pt x="3128" y="12121"/>
                    <a:pt x="3813" y="11527"/>
                  </a:cubicBezTo>
                  <a:lnTo>
                    <a:pt x="3813" y="11527"/>
                  </a:lnTo>
                  <a:cubicBezTo>
                    <a:pt x="3790" y="11550"/>
                    <a:pt x="3767" y="11573"/>
                    <a:pt x="3744" y="11596"/>
                  </a:cubicBezTo>
                  <a:cubicBezTo>
                    <a:pt x="5639" y="9975"/>
                    <a:pt x="7670" y="8514"/>
                    <a:pt x="9496" y="6802"/>
                  </a:cubicBezTo>
                  <a:cubicBezTo>
                    <a:pt x="9565" y="6734"/>
                    <a:pt x="9587" y="6620"/>
                    <a:pt x="9587" y="6529"/>
                  </a:cubicBezTo>
                  <a:cubicBezTo>
                    <a:pt x="9587" y="6437"/>
                    <a:pt x="9542" y="6323"/>
                    <a:pt x="9473" y="6255"/>
                  </a:cubicBezTo>
                  <a:cubicBezTo>
                    <a:pt x="7739" y="5068"/>
                    <a:pt x="5958" y="3995"/>
                    <a:pt x="4246" y="2831"/>
                  </a:cubicBezTo>
                  <a:cubicBezTo>
                    <a:pt x="4247" y="2831"/>
                    <a:pt x="4248" y="2831"/>
                    <a:pt x="4249" y="2831"/>
                  </a:cubicBezTo>
                  <a:lnTo>
                    <a:pt x="4249" y="2831"/>
                  </a:lnTo>
                  <a:cubicBezTo>
                    <a:pt x="3016" y="1977"/>
                    <a:pt x="1807" y="1079"/>
                    <a:pt x="663" y="92"/>
                  </a:cubicBezTo>
                  <a:cubicBezTo>
                    <a:pt x="594" y="23"/>
                    <a:pt x="50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1" name="Google Shape;1961;p41"/>
            <p:cNvSpPr/>
            <p:nvPr/>
          </p:nvSpPr>
          <p:spPr>
            <a:xfrm>
              <a:off x="2796825" y="1068850"/>
              <a:ext cx="130700" cy="39125"/>
            </a:xfrm>
            <a:custGeom>
              <a:avLst/>
              <a:gdLst/>
              <a:ahLst/>
              <a:cxnLst/>
              <a:rect l="l" t="t" r="r" b="b"/>
              <a:pathLst>
                <a:path w="5228" h="1565" extrusionOk="0">
                  <a:moveTo>
                    <a:pt x="2489" y="0"/>
                  </a:moveTo>
                  <a:cubicBezTo>
                    <a:pt x="2078" y="0"/>
                    <a:pt x="1644" y="69"/>
                    <a:pt x="1279" y="251"/>
                  </a:cubicBezTo>
                  <a:cubicBezTo>
                    <a:pt x="822" y="434"/>
                    <a:pt x="434" y="731"/>
                    <a:pt x="92" y="1096"/>
                  </a:cubicBezTo>
                  <a:cubicBezTo>
                    <a:pt x="1" y="1210"/>
                    <a:pt x="23" y="1393"/>
                    <a:pt x="138" y="1507"/>
                  </a:cubicBezTo>
                  <a:cubicBezTo>
                    <a:pt x="188" y="1547"/>
                    <a:pt x="246" y="1565"/>
                    <a:pt x="306" y="1565"/>
                  </a:cubicBezTo>
                  <a:cubicBezTo>
                    <a:pt x="383" y="1565"/>
                    <a:pt x="462" y="1535"/>
                    <a:pt x="526" y="1484"/>
                  </a:cubicBezTo>
                  <a:cubicBezTo>
                    <a:pt x="617" y="1370"/>
                    <a:pt x="708" y="1301"/>
                    <a:pt x="800" y="1210"/>
                  </a:cubicBezTo>
                  <a:cubicBezTo>
                    <a:pt x="1005" y="1050"/>
                    <a:pt x="1210" y="913"/>
                    <a:pt x="1439" y="799"/>
                  </a:cubicBezTo>
                  <a:cubicBezTo>
                    <a:pt x="1644" y="708"/>
                    <a:pt x="1827" y="639"/>
                    <a:pt x="2032" y="594"/>
                  </a:cubicBezTo>
                  <a:cubicBezTo>
                    <a:pt x="2210" y="578"/>
                    <a:pt x="2387" y="561"/>
                    <a:pt x="2557" y="561"/>
                  </a:cubicBezTo>
                  <a:cubicBezTo>
                    <a:pt x="2627" y="561"/>
                    <a:pt x="2696" y="564"/>
                    <a:pt x="2763" y="571"/>
                  </a:cubicBezTo>
                  <a:cubicBezTo>
                    <a:pt x="3128" y="617"/>
                    <a:pt x="3493" y="685"/>
                    <a:pt x="3835" y="799"/>
                  </a:cubicBezTo>
                  <a:cubicBezTo>
                    <a:pt x="4155" y="913"/>
                    <a:pt x="4452" y="1050"/>
                    <a:pt x="4771" y="1187"/>
                  </a:cubicBezTo>
                  <a:cubicBezTo>
                    <a:pt x="4814" y="1208"/>
                    <a:pt x="4858" y="1219"/>
                    <a:pt x="4902" y="1219"/>
                  </a:cubicBezTo>
                  <a:cubicBezTo>
                    <a:pt x="4998" y="1219"/>
                    <a:pt x="5089" y="1168"/>
                    <a:pt x="5136" y="1073"/>
                  </a:cubicBezTo>
                  <a:cubicBezTo>
                    <a:pt x="5228" y="936"/>
                    <a:pt x="5159" y="753"/>
                    <a:pt x="5022" y="685"/>
                  </a:cubicBezTo>
                  <a:cubicBezTo>
                    <a:pt x="4223" y="297"/>
                    <a:pt x="3402" y="0"/>
                    <a:pt x="2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41"/>
            <p:cNvSpPr/>
            <p:nvPr/>
          </p:nvSpPr>
          <p:spPr>
            <a:xfrm>
              <a:off x="3256750" y="1076250"/>
              <a:ext cx="182075" cy="46825"/>
            </a:xfrm>
            <a:custGeom>
              <a:avLst/>
              <a:gdLst/>
              <a:ahLst/>
              <a:cxnLst/>
              <a:rect l="l" t="t" r="r" b="b"/>
              <a:pathLst>
                <a:path w="7283" h="1873" extrusionOk="0">
                  <a:moveTo>
                    <a:pt x="298" y="1"/>
                  </a:moveTo>
                  <a:cubicBezTo>
                    <a:pt x="183" y="1"/>
                    <a:pt x="92" y="69"/>
                    <a:pt x="24" y="161"/>
                  </a:cubicBezTo>
                  <a:cubicBezTo>
                    <a:pt x="1" y="229"/>
                    <a:pt x="1" y="321"/>
                    <a:pt x="24" y="389"/>
                  </a:cubicBezTo>
                  <a:cubicBezTo>
                    <a:pt x="47" y="457"/>
                    <a:pt x="92" y="503"/>
                    <a:pt x="161" y="549"/>
                  </a:cubicBezTo>
                  <a:cubicBezTo>
                    <a:pt x="1188" y="1188"/>
                    <a:pt x="2329" y="1667"/>
                    <a:pt x="3539" y="1827"/>
                  </a:cubicBezTo>
                  <a:cubicBezTo>
                    <a:pt x="3836" y="1850"/>
                    <a:pt x="4132" y="1873"/>
                    <a:pt x="4429" y="1873"/>
                  </a:cubicBezTo>
                  <a:cubicBezTo>
                    <a:pt x="4726" y="1850"/>
                    <a:pt x="5045" y="1804"/>
                    <a:pt x="5342" y="1758"/>
                  </a:cubicBezTo>
                  <a:cubicBezTo>
                    <a:pt x="5981" y="1644"/>
                    <a:pt x="6575" y="1370"/>
                    <a:pt x="7100" y="1051"/>
                  </a:cubicBezTo>
                  <a:cubicBezTo>
                    <a:pt x="7236" y="960"/>
                    <a:pt x="7282" y="777"/>
                    <a:pt x="7191" y="640"/>
                  </a:cubicBezTo>
                  <a:cubicBezTo>
                    <a:pt x="7133" y="568"/>
                    <a:pt x="7039" y="523"/>
                    <a:pt x="6948" y="523"/>
                  </a:cubicBezTo>
                  <a:cubicBezTo>
                    <a:pt x="6896" y="523"/>
                    <a:pt x="6845" y="538"/>
                    <a:pt x="6803" y="572"/>
                  </a:cubicBezTo>
                  <a:cubicBezTo>
                    <a:pt x="6643" y="663"/>
                    <a:pt x="6460" y="754"/>
                    <a:pt x="6301" y="845"/>
                  </a:cubicBezTo>
                  <a:cubicBezTo>
                    <a:pt x="5935" y="1005"/>
                    <a:pt x="5525" y="1142"/>
                    <a:pt x="5114" y="1234"/>
                  </a:cubicBezTo>
                  <a:cubicBezTo>
                    <a:pt x="4839" y="1277"/>
                    <a:pt x="4564" y="1293"/>
                    <a:pt x="4295" y="1293"/>
                  </a:cubicBezTo>
                  <a:cubicBezTo>
                    <a:pt x="4139" y="1293"/>
                    <a:pt x="3986" y="1288"/>
                    <a:pt x="3836" y="1279"/>
                  </a:cubicBezTo>
                  <a:cubicBezTo>
                    <a:pt x="3288" y="1234"/>
                    <a:pt x="2763" y="1097"/>
                    <a:pt x="2261" y="937"/>
                  </a:cubicBezTo>
                  <a:lnTo>
                    <a:pt x="2238" y="937"/>
                  </a:lnTo>
                  <a:cubicBezTo>
                    <a:pt x="2215" y="914"/>
                    <a:pt x="2215" y="914"/>
                    <a:pt x="2192" y="914"/>
                  </a:cubicBezTo>
                  <a:lnTo>
                    <a:pt x="2238" y="937"/>
                  </a:lnTo>
                  <a:cubicBezTo>
                    <a:pt x="1599" y="686"/>
                    <a:pt x="982" y="389"/>
                    <a:pt x="412" y="47"/>
                  </a:cubicBezTo>
                  <a:cubicBezTo>
                    <a:pt x="389" y="24"/>
                    <a:pt x="34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41"/>
            <p:cNvSpPr/>
            <p:nvPr/>
          </p:nvSpPr>
          <p:spPr>
            <a:xfrm>
              <a:off x="2976575" y="878250"/>
              <a:ext cx="149525" cy="42675"/>
            </a:xfrm>
            <a:custGeom>
              <a:avLst/>
              <a:gdLst/>
              <a:ahLst/>
              <a:cxnLst/>
              <a:rect l="l" t="t" r="r" b="b"/>
              <a:pathLst>
                <a:path w="5981" h="1707" extrusionOk="0">
                  <a:moveTo>
                    <a:pt x="5661" y="1"/>
                  </a:moveTo>
                  <a:cubicBezTo>
                    <a:pt x="5638" y="1"/>
                    <a:pt x="5616" y="23"/>
                    <a:pt x="5593" y="23"/>
                  </a:cubicBezTo>
                  <a:cubicBezTo>
                    <a:pt x="5342" y="138"/>
                    <a:pt x="5091" y="252"/>
                    <a:pt x="4840" y="389"/>
                  </a:cubicBezTo>
                  <a:cubicBezTo>
                    <a:pt x="4223" y="663"/>
                    <a:pt x="3607" y="959"/>
                    <a:pt x="2922" y="1096"/>
                  </a:cubicBezTo>
                  <a:cubicBezTo>
                    <a:pt x="2717" y="1142"/>
                    <a:pt x="2489" y="1142"/>
                    <a:pt x="2238" y="1142"/>
                  </a:cubicBezTo>
                  <a:cubicBezTo>
                    <a:pt x="2055" y="1119"/>
                    <a:pt x="1872" y="1073"/>
                    <a:pt x="1690" y="1005"/>
                  </a:cubicBezTo>
                  <a:cubicBezTo>
                    <a:pt x="1484" y="936"/>
                    <a:pt x="1302" y="822"/>
                    <a:pt x="1119" y="708"/>
                  </a:cubicBezTo>
                  <a:cubicBezTo>
                    <a:pt x="891" y="548"/>
                    <a:pt x="685" y="389"/>
                    <a:pt x="503" y="183"/>
                  </a:cubicBezTo>
                  <a:cubicBezTo>
                    <a:pt x="453" y="143"/>
                    <a:pt x="390" y="125"/>
                    <a:pt x="327" y="125"/>
                  </a:cubicBezTo>
                  <a:cubicBezTo>
                    <a:pt x="246" y="125"/>
                    <a:pt x="166" y="155"/>
                    <a:pt x="115" y="206"/>
                  </a:cubicBezTo>
                  <a:cubicBezTo>
                    <a:pt x="1" y="343"/>
                    <a:pt x="23" y="503"/>
                    <a:pt x="138" y="617"/>
                  </a:cubicBezTo>
                  <a:cubicBezTo>
                    <a:pt x="503" y="1005"/>
                    <a:pt x="936" y="1324"/>
                    <a:pt x="1416" y="1530"/>
                  </a:cubicBezTo>
                  <a:cubicBezTo>
                    <a:pt x="1744" y="1651"/>
                    <a:pt x="2073" y="1706"/>
                    <a:pt x="2411" y="1706"/>
                  </a:cubicBezTo>
                  <a:cubicBezTo>
                    <a:pt x="2519" y="1706"/>
                    <a:pt x="2629" y="1701"/>
                    <a:pt x="2740" y="1690"/>
                  </a:cubicBezTo>
                  <a:cubicBezTo>
                    <a:pt x="3173" y="1644"/>
                    <a:pt x="3630" y="1530"/>
                    <a:pt x="4041" y="1347"/>
                  </a:cubicBezTo>
                  <a:cubicBezTo>
                    <a:pt x="4520" y="1165"/>
                    <a:pt x="4999" y="936"/>
                    <a:pt x="5456" y="708"/>
                  </a:cubicBezTo>
                  <a:lnTo>
                    <a:pt x="5456" y="708"/>
                  </a:lnTo>
                  <a:cubicBezTo>
                    <a:pt x="5456" y="708"/>
                    <a:pt x="5456" y="708"/>
                    <a:pt x="5433" y="731"/>
                  </a:cubicBezTo>
                  <a:cubicBezTo>
                    <a:pt x="5547" y="663"/>
                    <a:pt x="5661" y="617"/>
                    <a:pt x="5775" y="571"/>
                  </a:cubicBezTo>
                  <a:cubicBezTo>
                    <a:pt x="5844" y="526"/>
                    <a:pt x="5890" y="503"/>
                    <a:pt x="5935" y="434"/>
                  </a:cubicBezTo>
                  <a:cubicBezTo>
                    <a:pt x="5981" y="366"/>
                    <a:pt x="5981" y="274"/>
                    <a:pt x="5958" y="206"/>
                  </a:cubicBezTo>
                  <a:cubicBezTo>
                    <a:pt x="5935" y="138"/>
                    <a:pt x="5867" y="69"/>
                    <a:pt x="5798" y="46"/>
                  </a:cubicBezTo>
                  <a:cubicBezTo>
                    <a:pt x="5775" y="23"/>
                    <a:pt x="5730" y="1"/>
                    <a:pt x="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41"/>
            <p:cNvSpPr/>
            <p:nvPr/>
          </p:nvSpPr>
          <p:spPr>
            <a:xfrm>
              <a:off x="3380575" y="878825"/>
              <a:ext cx="261375" cy="56875"/>
            </a:xfrm>
            <a:custGeom>
              <a:avLst/>
              <a:gdLst/>
              <a:ahLst/>
              <a:cxnLst/>
              <a:rect l="l" t="t" r="r" b="b"/>
              <a:pathLst>
                <a:path w="10455" h="2275" extrusionOk="0">
                  <a:moveTo>
                    <a:pt x="9907" y="525"/>
                  </a:moveTo>
                  <a:cubicBezTo>
                    <a:pt x="9892" y="525"/>
                    <a:pt x="9877" y="525"/>
                    <a:pt x="9861" y="532"/>
                  </a:cubicBezTo>
                  <a:lnTo>
                    <a:pt x="9861" y="532"/>
                  </a:lnTo>
                  <a:cubicBezTo>
                    <a:pt x="9877" y="530"/>
                    <a:pt x="9892" y="528"/>
                    <a:pt x="9907" y="525"/>
                  </a:cubicBezTo>
                  <a:close/>
                  <a:moveTo>
                    <a:pt x="5502" y="0"/>
                  </a:moveTo>
                  <a:cubicBezTo>
                    <a:pt x="5137" y="0"/>
                    <a:pt x="4794" y="23"/>
                    <a:pt x="4452" y="69"/>
                  </a:cubicBezTo>
                  <a:cubicBezTo>
                    <a:pt x="2900" y="274"/>
                    <a:pt x="1462" y="936"/>
                    <a:pt x="161" y="1758"/>
                  </a:cubicBezTo>
                  <a:cubicBezTo>
                    <a:pt x="24" y="1826"/>
                    <a:pt x="1" y="2009"/>
                    <a:pt x="69" y="2146"/>
                  </a:cubicBezTo>
                  <a:cubicBezTo>
                    <a:pt x="128" y="2234"/>
                    <a:pt x="224" y="2275"/>
                    <a:pt x="322" y="2275"/>
                  </a:cubicBezTo>
                  <a:cubicBezTo>
                    <a:pt x="376" y="2275"/>
                    <a:pt x="431" y="2262"/>
                    <a:pt x="480" y="2237"/>
                  </a:cubicBezTo>
                  <a:cubicBezTo>
                    <a:pt x="937" y="1941"/>
                    <a:pt x="1393" y="1667"/>
                    <a:pt x="1895" y="1438"/>
                  </a:cubicBezTo>
                  <a:cubicBezTo>
                    <a:pt x="2626" y="1096"/>
                    <a:pt x="3379" y="845"/>
                    <a:pt x="4178" y="685"/>
                  </a:cubicBezTo>
                  <a:cubicBezTo>
                    <a:pt x="4599" y="607"/>
                    <a:pt x="5031" y="572"/>
                    <a:pt x="5459" y="572"/>
                  </a:cubicBezTo>
                  <a:cubicBezTo>
                    <a:pt x="5657" y="572"/>
                    <a:pt x="5855" y="579"/>
                    <a:pt x="6050" y="594"/>
                  </a:cubicBezTo>
                  <a:cubicBezTo>
                    <a:pt x="6369" y="617"/>
                    <a:pt x="6689" y="662"/>
                    <a:pt x="7008" y="731"/>
                  </a:cubicBezTo>
                  <a:cubicBezTo>
                    <a:pt x="7374" y="822"/>
                    <a:pt x="7739" y="936"/>
                    <a:pt x="8104" y="1005"/>
                  </a:cubicBezTo>
                  <a:cubicBezTo>
                    <a:pt x="8424" y="1096"/>
                    <a:pt x="8766" y="1142"/>
                    <a:pt x="9108" y="1165"/>
                  </a:cubicBezTo>
                  <a:cubicBezTo>
                    <a:pt x="9496" y="1165"/>
                    <a:pt x="9861" y="1119"/>
                    <a:pt x="10227" y="1028"/>
                  </a:cubicBezTo>
                  <a:cubicBezTo>
                    <a:pt x="10386" y="1005"/>
                    <a:pt x="10455" y="822"/>
                    <a:pt x="10409" y="685"/>
                  </a:cubicBezTo>
                  <a:cubicBezTo>
                    <a:pt x="10373" y="558"/>
                    <a:pt x="10264" y="489"/>
                    <a:pt x="10152" y="489"/>
                  </a:cubicBezTo>
                  <a:cubicBezTo>
                    <a:pt x="10124" y="489"/>
                    <a:pt x="10095" y="493"/>
                    <a:pt x="10067" y="503"/>
                  </a:cubicBezTo>
                  <a:cubicBezTo>
                    <a:pt x="9998" y="503"/>
                    <a:pt x="9907" y="525"/>
                    <a:pt x="9839" y="548"/>
                  </a:cubicBezTo>
                  <a:cubicBezTo>
                    <a:pt x="9846" y="541"/>
                    <a:pt x="9854" y="536"/>
                    <a:pt x="9861" y="532"/>
                  </a:cubicBezTo>
                  <a:lnTo>
                    <a:pt x="9861" y="532"/>
                  </a:lnTo>
                  <a:cubicBezTo>
                    <a:pt x="9658" y="562"/>
                    <a:pt x="9444" y="580"/>
                    <a:pt x="9228" y="580"/>
                  </a:cubicBezTo>
                  <a:cubicBezTo>
                    <a:pt x="9143" y="580"/>
                    <a:pt x="9057" y="577"/>
                    <a:pt x="8971" y="571"/>
                  </a:cubicBezTo>
                  <a:cubicBezTo>
                    <a:pt x="8606" y="548"/>
                    <a:pt x="8241" y="457"/>
                    <a:pt x="7876" y="366"/>
                  </a:cubicBezTo>
                  <a:cubicBezTo>
                    <a:pt x="7488" y="274"/>
                    <a:pt x="7122" y="160"/>
                    <a:pt x="6712" y="115"/>
                  </a:cubicBezTo>
                  <a:cubicBezTo>
                    <a:pt x="6324" y="23"/>
                    <a:pt x="5913" y="0"/>
                    <a:pt x="5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Google Shape;1865;p41"/>
          <p:cNvSpPr txBox="1">
            <a:spLocks noGrp="1"/>
          </p:cNvSpPr>
          <p:nvPr/>
        </p:nvSpPr>
        <p:spPr>
          <a:xfrm>
            <a:off x="1777365" y="1042035"/>
            <a:ext cx="6487160" cy="18707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55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altLang="en-SG" sz="7200" b="1" dirty="0" err="1" smtClean="0">
                <a:latin typeface="Agency FB" panose="020B0503020202020204" pitchFamily="34" charset="0"/>
                <a:cs typeface="Amatic SC" panose="00000500000000000000" charset="-79"/>
              </a:rPr>
              <a:t>Phương</a:t>
            </a:r>
            <a:r>
              <a:rPr lang="en-SG" altLang="en-SG" sz="7200" b="1" dirty="0" smtClean="0">
                <a:latin typeface="Agency FB" panose="020B0503020202020204" pitchFamily="34" charset="0"/>
                <a:cs typeface="Amatic SC" panose="00000500000000000000" charset="-79"/>
              </a:rPr>
              <a:t> </a:t>
            </a:r>
            <a:r>
              <a:rPr lang="en-SG" altLang="en-SG" sz="7200" b="1" dirty="0" err="1" smtClean="0">
                <a:latin typeface="Agency FB" panose="020B0503020202020204" pitchFamily="34" charset="0"/>
                <a:cs typeface="Amatic SC" panose="00000500000000000000" charset="-79"/>
              </a:rPr>
              <a:t>pháp</a:t>
            </a:r>
            <a:r>
              <a:rPr lang="en-SG" altLang="en-SG" sz="7200" b="1" dirty="0" smtClean="0">
                <a:latin typeface="Agency FB" panose="020B0503020202020204" pitchFamily="34" charset="0"/>
                <a:cs typeface="Amatic SC" panose="00000500000000000000" charset="-79"/>
              </a:rPr>
              <a:t> </a:t>
            </a:r>
            <a:r>
              <a:rPr lang="en-SG" altLang="en-SG" sz="7200" b="1" dirty="0" err="1" smtClean="0">
                <a:latin typeface="Agency FB" panose="020B0503020202020204" pitchFamily="34" charset="0"/>
                <a:cs typeface="Amatic SC" panose="00000500000000000000" charset="-79"/>
              </a:rPr>
              <a:t>và</a:t>
            </a:r>
            <a:r>
              <a:rPr lang="en-SG" altLang="en-SG" sz="7200" b="1" dirty="0" smtClean="0">
                <a:latin typeface="Agency FB" panose="020B0503020202020204" pitchFamily="34" charset="0"/>
                <a:cs typeface="Amatic SC" panose="00000500000000000000" charset="-79"/>
              </a:rPr>
              <a:t> </a:t>
            </a:r>
            <a:r>
              <a:rPr lang="en-SG" altLang="en-SG" sz="7200" b="1" dirty="0" err="1" smtClean="0">
                <a:latin typeface="Agency FB" panose="020B0503020202020204" pitchFamily="34" charset="0"/>
                <a:cs typeface="Amatic SC" panose="00000500000000000000" charset="-79"/>
              </a:rPr>
              <a:t>hướng</a:t>
            </a:r>
            <a:r>
              <a:rPr lang="en-SG" altLang="en-SG" sz="7200" b="1" dirty="0" smtClean="0">
                <a:latin typeface="Agency FB" panose="020B0503020202020204" pitchFamily="34" charset="0"/>
                <a:cs typeface="Amatic SC" panose="00000500000000000000" charset="-79"/>
              </a:rPr>
              <a:t> </a:t>
            </a:r>
            <a:r>
              <a:rPr lang="en-SG" altLang="en-SG" sz="7200" b="1" dirty="0" err="1" smtClean="0">
                <a:latin typeface="Agency FB" panose="020B0503020202020204" pitchFamily="34" charset="0"/>
                <a:cs typeface="Amatic SC" panose="00000500000000000000" charset="-79"/>
              </a:rPr>
              <a:t>giải</a:t>
            </a:r>
            <a:r>
              <a:rPr lang="en-SG" altLang="en-SG" sz="7200" b="1" dirty="0" smtClean="0">
                <a:latin typeface="Agency FB" panose="020B0503020202020204" pitchFamily="34" charset="0"/>
                <a:cs typeface="Amatic SC" panose="00000500000000000000" charset="-79"/>
              </a:rPr>
              <a:t> </a:t>
            </a:r>
            <a:r>
              <a:rPr lang="en-SG" altLang="en-SG" sz="7200" b="1" dirty="0" err="1" smtClean="0">
                <a:latin typeface="Agency FB" panose="020B0503020202020204" pitchFamily="34" charset="0"/>
                <a:cs typeface="Amatic SC" panose="00000500000000000000" charset="-79"/>
              </a:rPr>
              <a:t>quyết</a:t>
            </a:r>
            <a:endParaRPr lang="vi-VN" altLang="en-SG" sz="7200" b="1" dirty="0">
              <a:latin typeface="Amatic SC" panose="00000500000000000000" charset="-79"/>
              <a:cs typeface="Amatic SC" panose="00000500000000000000" charset="-79"/>
            </a:endParaRPr>
          </a:p>
        </p:txBody>
      </p:sp>
      <p:sp>
        <p:nvSpPr>
          <p:cNvPr id="3" name="Google Shape;1867;p41"/>
          <p:cNvSpPr txBox="1">
            <a:spLocks noGrp="1"/>
          </p:cNvSpPr>
          <p:nvPr/>
        </p:nvSpPr>
        <p:spPr>
          <a:xfrm>
            <a:off x="715645" y="972185"/>
            <a:ext cx="942340" cy="828675"/>
          </a:xfrm>
          <a:prstGeom prst="rect">
            <a:avLst/>
          </a:prstGeom>
          <a:solidFill>
            <a:schemeClr val="tx2"/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dk1"/>
                </a:solidFill>
              </a:defRPr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55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SG" altLang="vi-V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SG" altLang="vi-V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4;p48"/>
          <p:cNvSpPr/>
          <p:nvPr/>
        </p:nvSpPr>
        <p:spPr>
          <a:xfrm>
            <a:off x="2723604" y="4423719"/>
            <a:ext cx="4122039" cy="65338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442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4;p48"/>
          <p:cNvSpPr/>
          <p:nvPr/>
        </p:nvSpPr>
        <p:spPr>
          <a:xfrm>
            <a:off x="5832475" y="828675"/>
            <a:ext cx="3197225" cy="65341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alt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 chỉnh sửa sản phẩm, ID không thể nhập</a:t>
            </a:r>
            <a:endParaRPr lang="en-US" alt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265721" y="321833"/>
            <a:ext cx="3589587" cy="16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5721" y="2474551"/>
            <a:ext cx="5566668" cy="236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94;p48"/>
          <p:cNvSpPr/>
          <p:nvPr/>
        </p:nvSpPr>
        <p:spPr>
          <a:xfrm>
            <a:off x="6537432" y="3362796"/>
            <a:ext cx="2116125" cy="100809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10003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65721" y="130358"/>
            <a:ext cx="7113274" cy="45550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94;p48"/>
          <p:cNvSpPr/>
          <p:nvPr/>
        </p:nvSpPr>
        <p:spPr>
          <a:xfrm>
            <a:off x="7500553" y="2075773"/>
            <a:ext cx="1529118" cy="134082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alt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 “Apple” trước khi khóa sản phẩm 10003 </a:t>
            </a:r>
            <a:endParaRPr lang="en-US" alt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294;p48"/>
          <p:cNvSpPr/>
          <p:nvPr/>
        </p:nvSpPr>
        <p:spPr>
          <a:xfrm>
            <a:off x="7500553" y="2075773"/>
            <a:ext cx="1529118" cy="134082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algn="just"/>
            <a:r>
              <a:rPr lang="en-US" altLang="en-SG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 “Apple” sau khi bị khóa</a:t>
            </a:r>
            <a:endParaRPr lang="en-US" alt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435" y="130175"/>
            <a:ext cx="4533265" cy="4554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bldLvl="0" animBg="1"/>
      <p:bldP spid="9" grpId="1" animBg="1"/>
      <p:bldP spid="9" grpId="2" bldLvl="0" animBg="1"/>
      <p:bldP spid="11" grpId="0" animBg="1"/>
      <p:bldP spid="11" grpId="1" bldLvl="0" animBg="1"/>
      <p:bldP spid="2" grpId="0" bldLvl="0" animBg="1"/>
      <p:bldP spid="2" grpId="1" animBg="1"/>
      <p:bldP spid="11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4;p48"/>
          <p:cNvSpPr/>
          <p:nvPr/>
        </p:nvSpPr>
        <p:spPr>
          <a:xfrm>
            <a:off x="2723604" y="4423719"/>
            <a:ext cx="4122039" cy="65338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442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8"/>
          <p:cNvSpPr txBox="1">
            <a:spLocks noGrp="1"/>
          </p:cNvSpPr>
          <p:nvPr>
            <p:ph type="title"/>
          </p:nvPr>
        </p:nvSpPr>
        <p:spPr>
          <a:xfrm>
            <a:off x="261708" y="161352"/>
            <a:ext cx="8638751" cy="58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Trang Quản lý đơn hàng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2294;p48"/>
          <p:cNvSpPr/>
          <p:nvPr/>
        </p:nvSpPr>
        <p:spPr>
          <a:xfrm>
            <a:off x="261620" y="4331745"/>
            <a:ext cx="8638839" cy="70981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chi tiết về đơn hàng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23" name="Google Shape;3323;p68"/>
          <p:cNvGrpSpPr/>
          <p:nvPr/>
        </p:nvGrpSpPr>
        <p:grpSpPr>
          <a:xfrm rot="21300000">
            <a:off x="7844205" y="1525148"/>
            <a:ext cx="850900" cy="1204550"/>
            <a:chOff x="2857300" y="3841875"/>
            <a:chExt cx="850900" cy="1204550"/>
          </a:xfrm>
        </p:grpSpPr>
        <p:sp>
          <p:nvSpPr>
            <p:cNvPr id="3324" name="Google Shape;3324;p68"/>
            <p:cNvSpPr/>
            <p:nvPr/>
          </p:nvSpPr>
          <p:spPr>
            <a:xfrm>
              <a:off x="2945625" y="3841875"/>
              <a:ext cx="526975" cy="422600"/>
            </a:xfrm>
            <a:custGeom>
              <a:avLst/>
              <a:gdLst/>
              <a:ahLst/>
              <a:cxnLst/>
              <a:rect l="l" t="t" r="r" b="b"/>
              <a:pathLst>
                <a:path w="21079" h="16904" extrusionOk="0">
                  <a:moveTo>
                    <a:pt x="19978" y="8871"/>
                  </a:moveTo>
                  <a:cubicBezTo>
                    <a:pt x="19977" y="8875"/>
                    <a:pt x="19976" y="8879"/>
                    <a:pt x="19976" y="8883"/>
                  </a:cubicBezTo>
                  <a:cubicBezTo>
                    <a:pt x="19977" y="8879"/>
                    <a:pt x="19978" y="8875"/>
                    <a:pt x="19978" y="8871"/>
                  </a:cubicBezTo>
                  <a:close/>
                  <a:moveTo>
                    <a:pt x="10527" y="989"/>
                  </a:moveTo>
                  <a:cubicBezTo>
                    <a:pt x="10828" y="989"/>
                    <a:pt x="11154" y="989"/>
                    <a:pt x="11480" y="1014"/>
                  </a:cubicBezTo>
                  <a:cubicBezTo>
                    <a:pt x="11630" y="1014"/>
                    <a:pt x="11755" y="1039"/>
                    <a:pt x="11906" y="1064"/>
                  </a:cubicBezTo>
                  <a:cubicBezTo>
                    <a:pt x="12056" y="1114"/>
                    <a:pt x="12206" y="1164"/>
                    <a:pt x="12357" y="1189"/>
                  </a:cubicBezTo>
                  <a:cubicBezTo>
                    <a:pt x="12382" y="1214"/>
                    <a:pt x="12407" y="1214"/>
                    <a:pt x="12432" y="1239"/>
                  </a:cubicBezTo>
                  <a:cubicBezTo>
                    <a:pt x="12515" y="1281"/>
                    <a:pt x="12598" y="1299"/>
                    <a:pt x="12680" y="1299"/>
                  </a:cubicBezTo>
                  <a:cubicBezTo>
                    <a:pt x="12748" y="1299"/>
                    <a:pt x="12816" y="1287"/>
                    <a:pt x="12883" y="1264"/>
                  </a:cubicBezTo>
                  <a:cubicBezTo>
                    <a:pt x="13635" y="1440"/>
                    <a:pt x="14362" y="1615"/>
                    <a:pt x="15089" y="1866"/>
                  </a:cubicBezTo>
                  <a:cubicBezTo>
                    <a:pt x="15515" y="2041"/>
                    <a:pt x="15941" y="2217"/>
                    <a:pt x="16367" y="2417"/>
                  </a:cubicBezTo>
                  <a:cubicBezTo>
                    <a:pt x="16592" y="2568"/>
                    <a:pt x="16843" y="2693"/>
                    <a:pt x="17069" y="2843"/>
                  </a:cubicBezTo>
                  <a:cubicBezTo>
                    <a:pt x="17219" y="2944"/>
                    <a:pt x="17344" y="3044"/>
                    <a:pt x="17495" y="3144"/>
                  </a:cubicBezTo>
                  <a:cubicBezTo>
                    <a:pt x="17620" y="3269"/>
                    <a:pt x="17745" y="3395"/>
                    <a:pt x="17896" y="3520"/>
                  </a:cubicBezTo>
                  <a:cubicBezTo>
                    <a:pt x="18096" y="3720"/>
                    <a:pt x="18297" y="3921"/>
                    <a:pt x="18497" y="4147"/>
                  </a:cubicBezTo>
                  <a:cubicBezTo>
                    <a:pt x="18698" y="4397"/>
                    <a:pt x="18898" y="4648"/>
                    <a:pt x="19074" y="4923"/>
                  </a:cubicBezTo>
                  <a:cubicBezTo>
                    <a:pt x="19174" y="5099"/>
                    <a:pt x="19299" y="5274"/>
                    <a:pt x="19374" y="5450"/>
                  </a:cubicBezTo>
                  <a:cubicBezTo>
                    <a:pt x="19475" y="5650"/>
                    <a:pt x="19575" y="5826"/>
                    <a:pt x="19675" y="6026"/>
                  </a:cubicBezTo>
                  <a:cubicBezTo>
                    <a:pt x="19700" y="6127"/>
                    <a:pt x="19750" y="6227"/>
                    <a:pt x="19800" y="6327"/>
                  </a:cubicBezTo>
                  <a:cubicBezTo>
                    <a:pt x="19826" y="6427"/>
                    <a:pt x="19851" y="6528"/>
                    <a:pt x="19901" y="6628"/>
                  </a:cubicBezTo>
                  <a:cubicBezTo>
                    <a:pt x="19951" y="6803"/>
                    <a:pt x="19976" y="7004"/>
                    <a:pt x="20026" y="7179"/>
                  </a:cubicBezTo>
                  <a:cubicBezTo>
                    <a:pt x="20051" y="7304"/>
                    <a:pt x="20051" y="7430"/>
                    <a:pt x="20076" y="7555"/>
                  </a:cubicBezTo>
                  <a:cubicBezTo>
                    <a:pt x="20076" y="7655"/>
                    <a:pt x="20076" y="7756"/>
                    <a:pt x="20076" y="7856"/>
                  </a:cubicBezTo>
                  <a:lnTo>
                    <a:pt x="20076" y="8157"/>
                  </a:lnTo>
                  <a:cubicBezTo>
                    <a:pt x="20051" y="8282"/>
                    <a:pt x="20051" y="8407"/>
                    <a:pt x="20051" y="8507"/>
                  </a:cubicBezTo>
                  <a:cubicBezTo>
                    <a:pt x="20027" y="8629"/>
                    <a:pt x="20003" y="8750"/>
                    <a:pt x="19978" y="8871"/>
                  </a:cubicBezTo>
                  <a:lnTo>
                    <a:pt x="19978" y="8871"/>
                  </a:lnTo>
                  <a:cubicBezTo>
                    <a:pt x="19983" y="8861"/>
                    <a:pt x="19994" y="8856"/>
                    <a:pt x="19999" y="8845"/>
                  </a:cubicBezTo>
                  <a:lnTo>
                    <a:pt x="19999" y="8845"/>
                  </a:lnTo>
                  <a:cubicBezTo>
                    <a:pt x="19974" y="8967"/>
                    <a:pt x="19950" y="9087"/>
                    <a:pt x="19926" y="9184"/>
                  </a:cubicBezTo>
                  <a:cubicBezTo>
                    <a:pt x="19876" y="9309"/>
                    <a:pt x="19851" y="9410"/>
                    <a:pt x="19800" y="9535"/>
                  </a:cubicBezTo>
                  <a:cubicBezTo>
                    <a:pt x="19775" y="9635"/>
                    <a:pt x="19725" y="9736"/>
                    <a:pt x="19700" y="9836"/>
                  </a:cubicBezTo>
                  <a:cubicBezTo>
                    <a:pt x="19650" y="9961"/>
                    <a:pt x="19575" y="10061"/>
                    <a:pt x="19525" y="10187"/>
                  </a:cubicBezTo>
                  <a:cubicBezTo>
                    <a:pt x="19425" y="10362"/>
                    <a:pt x="19324" y="10563"/>
                    <a:pt x="19224" y="10738"/>
                  </a:cubicBezTo>
                  <a:cubicBezTo>
                    <a:pt x="19124" y="10913"/>
                    <a:pt x="19024" y="11089"/>
                    <a:pt x="18898" y="11264"/>
                  </a:cubicBezTo>
                  <a:lnTo>
                    <a:pt x="18773" y="11440"/>
                  </a:lnTo>
                  <a:cubicBezTo>
                    <a:pt x="18723" y="11490"/>
                    <a:pt x="18673" y="11565"/>
                    <a:pt x="18648" y="11615"/>
                  </a:cubicBezTo>
                  <a:cubicBezTo>
                    <a:pt x="18547" y="11716"/>
                    <a:pt x="18447" y="11841"/>
                    <a:pt x="18347" y="11941"/>
                  </a:cubicBezTo>
                  <a:cubicBezTo>
                    <a:pt x="18171" y="12142"/>
                    <a:pt x="17971" y="12342"/>
                    <a:pt x="17795" y="12518"/>
                  </a:cubicBezTo>
                  <a:cubicBezTo>
                    <a:pt x="17620" y="12693"/>
                    <a:pt x="17420" y="12843"/>
                    <a:pt x="17244" y="12994"/>
                  </a:cubicBezTo>
                  <a:cubicBezTo>
                    <a:pt x="17119" y="13119"/>
                    <a:pt x="16993" y="13219"/>
                    <a:pt x="16843" y="13320"/>
                  </a:cubicBezTo>
                  <a:cubicBezTo>
                    <a:pt x="16743" y="13420"/>
                    <a:pt x="16618" y="13495"/>
                    <a:pt x="16517" y="13570"/>
                  </a:cubicBezTo>
                  <a:cubicBezTo>
                    <a:pt x="16292" y="13746"/>
                    <a:pt x="16041" y="13896"/>
                    <a:pt x="15816" y="14046"/>
                  </a:cubicBezTo>
                  <a:cubicBezTo>
                    <a:pt x="15715" y="14122"/>
                    <a:pt x="15615" y="14172"/>
                    <a:pt x="15490" y="14222"/>
                  </a:cubicBezTo>
                  <a:cubicBezTo>
                    <a:pt x="15415" y="14272"/>
                    <a:pt x="15339" y="14322"/>
                    <a:pt x="15264" y="14372"/>
                  </a:cubicBezTo>
                  <a:cubicBezTo>
                    <a:pt x="15064" y="14472"/>
                    <a:pt x="14863" y="14573"/>
                    <a:pt x="14663" y="14673"/>
                  </a:cubicBezTo>
                  <a:cubicBezTo>
                    <a:pt x="14462" y="14773"/>
                    <a:pt x="14262" y="14848"/>
                    <a:pt x="14086" y="14924"/>
                  </a:cubicBezTo>
                  <a:cubicBezTo>
                    <a:pt x="13911" y="14999"/>
                    <a:pt x="13760" y="15049"/>
                    <a:pt x="13585" y="15124"/>
                  </a:cubicBezTo>
                  <a:cubicBezTo>
                    <a:pt x="13435" y="15174"/>
                    <a:pt x="13284" y="15224"/>
                    <a:pt x="13134" y="15274"/>
                  </a:cubicBezTo>
                  <a:cubicBezTo>
                    <a:pt x="12958" y="15350"/>
                    <a:pt x="12758" y="15400"/>
                    <a:pt x="12557" y="15475"/>
                  </a:cubicBezTo>
                  <a:cubicBezTo>
                    <a:pt x="12432" y="15500"/>
                    <a:pt x="12307" y="15525"/>
                    <a:pt x="12156" y="15575"/>
                  </a:cubicBezTo>
                  <a:cubicBezTo>
                    <a:pt x="12031" y="15600"/>
                    <a:pt x="11906" y="15650"/>
                    <a:pt x="11755" y="15675"/>
                  </a:cubicBezTo>
                  <a:cubicBezTo>
                    <a:pt x="11505" y="15726"/>
                    <a:pt x="11254" y="15751"/>
                    <a:pt x="11003" y="15801"/>
                  </a:cubicBezTo>
                  <a:cubicBezTo>
                    <a:pt x="10753" y="15826"/>
                    <a:pt x="10502" y="15851"/>
                    <a:pt x="10252" y="15876"/>
                  </a:cubicBezTo>
                  <a:cubicBezTo>
                    <a:pt x="10151" y="15901"/>
                    <a:pt x="10026" y="15901"/>
                    <a:pt x="9926" y="15901"/>
                  </a:cubicBezTo>
                  <a:cubicBezTo>
                    <a:pt x="9842" y="15901"/>
                    <a:pt x="9759" y="15912"/>
                    <a:pt x="9675" y="15912"/>
                  </a:cubicBezTo>
                  <a:cubicBezTo>
                    <a:pt x="9633" y="15912"/>
                    <a:pt x="9592" y="15909"/>
                    <a:pt x="9550" y="15901"/>
                  </a:cubicBezTo>
                  <a:cubicBezTo>
                    <a:pt x="9299" y="15901"/>
                    <a:pt x="9049" y="15901"/>
                    <a:pt x="8798" y="15876"/>
                  </a:cubicBezTo>
                  <a:cubicBezTo>
                    <a:pt x="8673" y="15876"/>
                    <a:pt x="8547" y="15851"/>
                    <a:pt x="8422" y="15851"/>
                  </a:cubicBezTo>
                  <a:cubicBezTo>
                    <a:pt x="8322" y="15826"/>
                    <a:pt x="8196" y="15826"/>
                    <a:pt x="8096" y="15801"/>
                  </a:cubicBezTo>
                  <a:cubicBezTo>
                    <a:pt x="7820" y="15751"/>
                    <a:pt x="7545" y="15726"/>
                    <a:pt x="7269" y="15650"/>
                  </a:cubicBezTo>
                  <a:cubicBezTo>
                    <a:pt x="6893" y="15575"/>
                    <a:pt x="6542" y="15475"/>
                    <a:pt x="6191" y="15350"/>
                  </a:cubicBezTo>
                  <a:cubicBezTo>
                    <a:pt x="5815" y="15224"/>
                    <a:pt x="5465" y="15074"/>
                    <a:pt x="5114" y="14898"/>
                  </a:cubicBezTo>
                  <a:cubicBezTo>
                    <a:pt x="4838" y="14748"/>
                    <a:pt x="4537" y="14573"/>
                    <a:pt x="4262" y="14397"/>
                  </a:cubicBezTo>
                  <a:cubicBezTo>
                    <a:pt x="3911" y="14147"/>
                    <a:pt x="3585" y="13871"/>
                    <a:pt x="3259" y="13595"/>
                  </a:cubicBezTo>
                  <a:cubicBezTo>
                    <a:pt x="3008" y="13370"/>
                    <a:pt x="2783" y="13119"/>
                    <a:pt x="2557" y="12868"/>
                  </a:cubicBezTo>
                  <a:cubicBezTo>
                    <a:pt x="2332" y="12593"/>
                    <a:pt x="2131" y="12292"/>
                    <a:pt x="1931" y="12016"/>
                  </a:cubicBezTo>
                  <a:cubicBezTo>
                    <a:pt x="1780" y="11766"/>
                    <a:pt x="1630" y="11490"/>
                    <a:pt x="1505" y="11239"/>
                  </a:cubicBezTo>
                  <a:cubicBezTo>
                    <a:pt x="1404" y="10989"/>
                    <a:pt x="1329" y="10763"/>
                    <a:pt x="1229" y="10512"/>
                  </a:cubicBezTo>
                  <a:cubicBezTo>
                    <a:pt x="1179" y="10312"/>
                    <a:pt x="1129" y="10086"/>
                    <a:pt x="1079" y="9861"/>
                  </a:cubicBezTo>
                  <a:cubicBezTo>
                    <a:pt x="1054" y="9660"/>
                    <a:pt x="1028" y="9460"/>
                    <a:pt x="1028" y="9259"/>
                  </a:cubicBezTo>
                  <a:cubicBezTo>
                    <a:pt x="1003" y="9059"/>
                    <a:pt x="1028" y="8833"/>
                    <a:pt x="1028" y="8633"/>
                  </a:cubicBezTo>
                  <a:cubicBezTo>
                    <a:pt x="1054" y="8382"/>
                    <a:pt x="1104" y="8132"/>
                    <a:pt x="1129" y="7906"/>
                  </a:cubicBezTo>
                  <a:cubicBezTo>
                    <a:pt x="1204" y="7655"/>
                    <a:pt x="1254" y="7430"/>
                    <a:pt x="1354" y="7179"/>
                  </a:cubicBezTo>
                  <a:cubicBezTo>
                    <a:pt x="1455" y="6878"/>
                    <a:pt x="1605" y="6578"/>
                    <a:pt x="1755" y="6277"/>
                  </a:cubicBezTo>
                  <a:cubicBezTo>
                    <a:pt x="1931" y="5926"/>
                    <a:pt x="2131" y="5600"/>
                    <a:pt x="2357" y="5274"/>
                  </a:cubicBezTo>
                  <a:cubicBezTo>
                    <a:pt x="2607" y="4898"/>
                    <a:pt x="2883" y="4548"/>
                    <a:pt x="3184" y="4222"/>
                  </a:cubicBezTo>
                  <a:cubicBezTo>
                    <a:pt x="3460" y="3921"/>
                    <a:pt x="3760" y="3620"/>
                    <a:pt x="4086" y="3370"/>
                  </a:cubicBezTo>
                  <a:cubicBezTo>
                    <a:pt x="4412" y="3094"/>
                    <a:pt x="4738" y="2843"/>
                    <a:pt x="5089" y="2643"/>
                  </a:cubicBezTo>
                  <a:cubicBezTo>
                    <a:pt x="5389" y="2467"/>
                    <a:pt x="5665" y="2292"/>
                    <a:pt x="5966" y="2142"/>
                  </a:cubicBezTo>
                  <a:cubicBezTo>
                    <a:pt x="6066" y="2091"/>
                    <a:pt x="6191" y="2041"/>
                    <a:pt x="6292" y="1991"/>
                  </a:cubicBezTo>
                  <a:cubicBezTo>
                    <a:pt x="6392" y="1941"/>
                    <a:pt x="6492" y="1891"/>
                    <a:pt x="6617" y="1866"/>
                  </a:cubicBezTo>
                  <a:cubicBezTo>
                    <a:pt x="6843" y="1766"/>
                    <a:pt x="7069" y="1690"/>
                    <a:pt x="7294" y="1590"/>
                  </a:cubicBezTo>
                  <a:cubicBezTo>
                    <a:pt x="7470" y="1540"/>
                    <a:pt x="7645" y="1490"/>
                    <a:pt x="7846" y="1440"/>
                  </a:cubicBezTo>
                  <a:cubicBezTo>
                    <a:pt x="7996" y="1390"/>
                    <a:pt x="8146" y="1365"/>
                    <a:pt x="8297" y="1340"/>
                  </a:cubicBezTo>
                  <a:cubicBezTo>
                    <a:pt x="8472" y="1289"/>
                    <a:pt x="8622" y="1264"/>
                    <a:pt x="8773" y="1239"/>
                  </a:cubicBezTo>
                  <a:cubicBezTo>
                    <a:pt x="8948" y="1189"/>
                    <a:pt x="9124" y="1164"/>
                    <a:pt x="9299" y="1139"/>
                  </a:cubicBezTo>
                  <a:lnTo>
                    <a:pt x="9951" y="1039"/>
                  </a:lnTo>
                  <a:cubicBezTo>
                    <a:pt x="10051" y="1014"/>
                    <a:pt x="10151" y="1014"/>
                    <a:pt x="10252" y="1014"/>
                  </a:cubicBezTo>
                  <a:cubicBezTo>
                    <a:pt x="10352" y="1014"/>
                    <a:pt x="10427" y="989"/>
                    <a:pt x="10527" y="989"/>
                  </a:cubicBezTo>
                  <a:close/>
                  <a:moveTo>
                    <a:pt x="11055" y="0"/>
                  </a:moveTo>
                  <a:cubicBezTo>
                    <a:pt x="11012" y="0"/>
                    <a:pt x="10970" y="3"/>
                    <a:pt x="10928" y="11"/>
                  </a:cubicBezTo>
                  <a:lnTo>
                    <a:pt x="10502" y="11"/>
                  </a:lnTo>
                  <a:cubicBezTo>
                    <a:pt x="10352" y="11"/>
                    <a:pt x="10176" y="36"/>
                    <a:pt x="10026" y="36"/>
                  </a:cubicBezTo>
                  <a:cubicBezTo>
                    <a:pt x="9926" y="61"/>
                    <a:pt x="9825" y="61"/>
                    <a:pt x="9725" y="86"/>
                  </a:cubicBezTo>
                  <a:cubicBezTo>
                    <a:pt x="9450" y="111"/>
                    <a:pt x="9149" y="162"/>
                    <a:pt x="8873" y="212"/>
                  </a:cubicBezTo>
                  <a:cubicBezTo>
                    <a:pt x="8723" y="237"/>
                    <a:pt x="8572" y="262"/>
                    <a:pt x="8422" y="287"/>
                  </a:cubicBezTo>
                  <a:cubicBezTo>
                    <a:pt x="8297" y="312"/>
                    <a:pt x="8146" y="362"/>
                    <a:pt x="8021" y="387"/>
                  </a:cubicBezTo>
                  <a:cubicBezTo>
                    <a:pt x="7921" y="412"/>
                    <a:pt x="7795" y="437"/>
                    <a:pt x="7695" y="462"/>
                  </a:cubicBezTo>
                  <a:cubicBezTo>
                    <a:pt x="7520" y="512"/>
                    <a:pt x="7369" y="563"/>
                    <a:pt x="7219" y="588"/>
                  </a:cubicBezTo>
                  <a:cubicBezTo>
                    <a:pt x="7119" y="638"/>
                    <a:pt x="6993" y="663"/>
                    <a:pt x="6893" y="688"/>
                  </a:cubicBezTo>
                  <a:cubicBezTo>
                    <a:pt x="6743" y="763"/>
                    <a:pt x="6567" y="813"/>
                    <a:pt x="6417" y="863"/>
                  </a:cubicBezTo>
                  <a:cubicBezTo>
                    <a:pt x="6141" y="964"/>
                    <a:pt x="5916" y="1089"/>
                    <a:pt x="5665" y="1214"/>
                  </a:cubicBezTo>
                  <a:cubicBezTo>
                    <a:pt x="5389" y="1314"/>
                    <a:pt x="5164" y="1465"/>
                    <a:pt x="4913" y="1590"/>
                  </a:cubicBezTo>
                  <a:cubicBezTo>
                    <a:pt x="4387" y="1891"/>
                    <a:pt x="3886" y="2242"/>
                    <a:pt x="3409" y="2643"/>
                  </a:cubicBezTo>
                  <a:cubicBezTo>
                    <a:pt x="2307" y="3570"/>
                    <a:pt x="1379" y="4773"/>
                    <a:pt x="753" y="6076"/>
                  </a:cubicBezTo>
                  <a:cubicBezTo>
                    <a:pt x="427" y="6753"/>
                    <a:pt x="176" y="7430"/>
                    <a:pt x="101" y="8157"/>
                  </a:cubicBezTo>
                  <a:cubicBezTo>
                    <a:pt x="1" y="8883"/>
                    <a:pt x="1" y="9610"/>
                    <a:pt x="176" y="10312"/>
                  </a:cubicBezTo>
                  <a:cubicBezTo>
                    <a:pt x="327" y="11039"/>
                    <a:pt x="602" y="11741"/>
                    <a:pt x="1003" y="12367"/>
                  </a:cubicBezTo>
                  <a:cubicBezTo>
                    <a:pt x="1404" y="12994"/>
                    <a:pt x="1856" y="13595"/>
                    <a:pt x="2382" y="14122"/>
                  </a:cubicBezTo>
                  <a:cubicBezTo>
                    <a:pt x="2658" y="14372"/>
                    <a:pt x="2933" y="14623"/>
                    <a:pt x="3234" y="14873"/>
                  </a:cubicBezTo>
                  <a:cubicBezTo>
                    <a:pt x="3535" y="15074"/>
                    <a:pt x="3810" y="15299"/>
                    <a:pt x="4136" y="15475"/>
                  </a:cubicBezTo>
                  <a:cubicBezTo>
                    <a:pt x="4738" y="15851"/>
                    <a:pt x="5389" y="16152"/>
                    <a:pt x="6066" y="16352"/>
                  </a:cubicBezTo>
                  <a:cubicBezTo>
                    <a:pt x="6442" y="16477"/>
                    <a:pt x="6818" y="16578"/>
                    <a:pt x="7169" y="16653"/>
                  </a:cubicBezTo>
                  <a:cubicBezTo>
                    <a:pt x="7319" y="16678"/>
                    <a:pt x="7445" y="16703"/>
                    <a:pt x="7570" y="16728"/>
                  </a:cubicBezTo>
                  <a:cubicBezTo>
                    <a:pt x="7695" y="16753"/>
                    <a:pt x="7820" y="16778"/>
                    <a:pt x="7946" y="16778"/>
                  </a:cubicBezTo>
                  <a:cubicBezTo>
                    <a:pt x="8096" y="16803"/>
                    <a:pt x="8221" y="16828"/>
                    <a:pt x="8372" y="16828"/>
                  </a:cubicBezTo>
                  <a:cubicBezTo>
                    <a:pt x="8497" y="16853"/>
                    <a:pt x="8622" y="16878"/>
                    <a:pt x="8773" y="16878"/>
                  </a:cubicBezTo>
                  <a:lnTo>
                    <a:pt x="9199" y="16878"/>
                  </a:lnTo>
                  <a:cubicBezTo>
                    <a:pt x="9299" y="16904"/>
                    <a:pt x="9399" y="16904"/>
                    <a:pt x="9500" y="16904"/>
                  </a:cubicBezTo>
                  <a:lnTo>
                    <a:pt x="9550" y="16904"/>
                  </a:lnTo>
                  <a:cubicBezTo>
                    <a:pt x="9700" y="16904"/>
                    <a:pt x="9851" y="16878"/>
                    <a:pt x="10001" y="16878"/>
                  </a:cubicBezTo>
                  <a:lnTo>
                    <a:pt x="10352" y="16878"/>
                  </a:lnTo>
                  <a:cubicBezTo>
                    <a:pt x="10527" y="16853"/>
                    <a:pt x="10678" y="16828"/>
                    <a:pt x="10828" y="16828"/>
                  </a:cubicBezTo>
                  <a:cubicBezTo>
                    <a:pt x="10953" y="16803"/>
                    <a:pt x="11079" y="16803"/>
                    <a:pt x="11204" y="16778"/>
                  </a:cubicBezTo>
                  <a:cubicBezTo>
                    <a:pt x="11354" y="16753"/>
                    <a:pt x="11505" y="16728"/>
                    <a:pt x="11655" y="16678"/>
                  </a:cubicBezTo>
                  <a:cubicBezTo>
                    <a:pt x="11780" y="16678"/>
                    <a:pt x="11881" y="16653"/>
                    <a:pt x="12006" y="16628"/>
                  </a:cubicBezTo>
                  <a:cubicBezTo>
                    <a:pt x="12156" y="16578"/>
                    <a:pt x="12282" y="16553"/>
                    <a:pt x="12432" y="16528"/>
                  </a:cubicBezTo>
                  <a:cubicBezTo>
                    <a:pt x="12582" y="16477"/>
                    <a:pt x="12708" y="16452"/>
                    <a:pt x="12858" y="16402"/>
                  </a:cubicBezTo>
                  <a:cubicBezTo>
                    <a:pt x="12983" y="16377"/>
                    <a:pt x="13109" y="16327"/>
                    <a:pt x="13234" y="16302"/>
                  </a:cubicBezTo>
                  <a:cubicBezTo>
                    <a:pt x="13359" y="16252"/>
                    <a:pt x="13510" y="16202"/>
                    <a:pt x="13635" y="16152"/>
                  </a:cubicBezTo>
                  <a:cubicBezTo>
                    <a:pt x="13760" y="16127"/>
                    <a:pt x="13861" y="16076"/>
                    <a:pt x="13986" y="16026"/>
                  </a:cubicBezTo>
                  <a:cubicBezTo>
                    <a:pt x="14111" y="15976"/>
                    <a:pt x="14262" y="15926"/>
                    <a:pt x="14387" y="15876"/>
                  </a:cubicBezTo>
                  <a:cubicBezTo>
                    <a:pt x="14487" y="15826"/>
                    <a:pt x="14612" y="15776"/>
                    <a:pt x="14738" y="15726"/>
                  </a:cubicBezTo>
                  <a:cubicBezTo>
                    <a:pt x="14863" y="15650"/>
                    <a:pt x="14988" y="15600"/>
                    <a:pt x="15114" y="15550"/>
                  </a:cubicBezTo>
                  <a:cubicBezTo>
                    <a:pt x="15264" y="15475"/>
                    <a:pt x="15389" y="15400"/>
                    <a:pt x="15540" y="15350"/>
                  </a:cubicBezTo>
                  <a:cubicBezTo>
                    <a:pt x="15765" y="15224"/>
                    <a:pt x="16016" y="15074"/>
                    <a:pt x="16267" y="14924"/>
                  </a:cubicBezTo>
                  <a:cubicBezTo>
                    <a:pt x="16367" y="14873"/>
                    <a:pt x="16467" y="14798"/>
                    <a:pt x="16567" y="14723"/>
                  </a:cubicBezTo>
                  <a:cubicBezTo>
                    <a:pt x="16668" y="14673"/>
                    <a:pt x="16793" y="14598"/>
                    <a:pt x="16868" y="14523"/>
                  </a:cubicBezTo>
                  <a:cubicBezTo>
                    <a:pt x="17094" y="14372"/>
                    <a:pt x="17294" y="14222"/>
                    <a:pt x="17495" y="14071"/>
                  </a:cubicBezTo>
                  <a:cubicBezTo>
                    <a:pt x="17720" y="13871"/>
                    <a:pt x="17971" y="13695"/>
                    <a:pt x="18196" y="13495"/>
                  </a:cubicBezTo>
                  <a:cubicBezTo>
                    <a:pt x="18372" y="13320"/>
                    <a:pt x="18547" y="13169"/>
                    <a:pt x="18723" y="12994"/>
                  </a:cubicBezTo>
                  <a:cubicBezTo>
                    <a:pt x="18823" y="12868"/>
                    <a:pt x="18948" y="12768"/>
                    <a:pt x="19049" y="12643"/>
                  </a:cubicBezTo>
                  <a:cubicBezTo>
                    <a:pt x="19149" y="12543"/>
                    <a:pt x="19249" y="12442"/>
                    <a:pt x="19324" y="12317"/>
                  </a:cubicBezTo>
                  <a:cubicBezTo>
                    <a:pt x="19500" y="12142"/>
                    <a:pt x="19650" y="11941"/>
                    <a:pt x="19775" y="11716"/>
                  </a:cubicBezTo>
                  <a:cubicBezTo>
                    <a:pt x="19926" y="11490"/>
                    <a:pt x="20076" y="11264"/>
                    <a:pt x="20201" y="11014"/>
                  </a:cubicBezTo>
                  <a:cubicBezTo>
                    <a:pt x="20277" y="10888"/>
                    <a:pt x="20352" y="10763"/>
                    <a:pt x="20402" y="10638"/>
                  </a:cubicBezTo>
                  <a:cubicBezTo>
                    <a:pt x="20477" y="10512"/>
                    <a:pt x="20527" y="10362"/>
                    <a:pt x="20603" y="10237"/>
                  </a:cubicBezTo>
                  <a:cubicBezTo>
                    <a:pt x="20653" y="10111"/>
                    <a:pt x="20678" y="9986"/>
                    <a:pt x="20728" y="9886"/>
                  </a:cubicBezTo>
                  <a:cubicBezTo>
                    <a:pt x="20778" y="9736"/>
                    <a:pt x="20828" y="9610"/>
                    <a:pt x="20853" y="9460"/>
                  </a:cubicBezTo>
                  <a:cubicBezTo>
                    <a:pt x="20903" y="9360"/>
                    <a:pt x="20928" y="9209"/>
                    <a:pt x="20953" y="9084"/>
                  </a:cubicBezTo>
                  <a:cubicBezTo>
                    <a:pt x="20978" y="8959"/>
                    <a:pt x="21004" y="8808"/>
                    <a:pt x="21004" y="8683"/>
                  </a:cubicBezTo>
                  <a:cubicBezTo>
                    <a:pt x="21029" y="8558"/>
                    <a:pt x="21029" y="8432"/>
                    <a:pt x="21054" y="8307"/>
                  </a:cubicBezTo>
                  <a:cubicBezTo>
                    <a:pt x="21054" y="8157"/>
                    <a:pt x="21079" y="8006"/>
                    <a:pt x="21054" y="7881"/>
                  </a:cubicBezTo>
                  <a:cubicBezTo>
                    <a:pt x="21054" y="7705"/>
                    <a:pt x="21054" y="7530"/>
                    <a:pt x="21054" y="7380"/>
                  </a:cubicBezTo>
                  <a:cubicBezTo>
                    <a:pt x="21029" y="7129"/>
                    <a:pt x="20978" y="6853"/>
                    <a:pt x="20903" y="6603"/>
                  </a:cubicBezTo>
                  <a:cubicBezTo>
                    <a:pt x="20828" y="6327"/>
                    <a:pt x="20753" y="6076"/>
                    <a:pt x="20653" y="5801"/>
                  </a:cubicBezTo>
                  <a:cubicBezTo>
                    <a:pt x="20527" y="5550"/>
                    <a:pt x="20402" y="5274"/>
                    <a:pt x="20277" y="5049"/>
                  </a:cubicBezTo>
                  <a:cubicBezTo>
                    <a:pt x="20051" y="4598"/>
                    <a:pt x="19775" y="4172"/>
                    <a:pt x="19450" y="3771"/>
                  </a:cubicBezTo>
                  <a:cubicBezTo>
                    <a:pt x="19124" y="3345"/>
                    <a:pt x="18748" y="2918"/>
                    <a:pt x="18322" y="2568"/>
                  </a:cubicBezTo>
                  <a:cubicBezTo>
                    <a:pt x="18096" y="2392"/>
                    <a:pt x="17896" y="2217"/>
                    <a:pt x="17645" y="2066"/>
                  </a:cubicBezTo>
                  <a:cubicBezTo>
                    <a:pt x="17445" y="1916"/>
                    <a:pt x="17219" y="1766"/>
                    <a:pt x="16993" y="1640"/>
                  </a:cubicBezTo>
                  <a:cubicBezTo>
                    <a:pt x="16542" y="1415"/>
                    <a:pt x="16066" y="1189"/>
                    <a:pt x="15590" y="1014"/>
                  </a:cubicBezTo>
                  <a:cubicBezTo>
                    <a:pt x="14612" y="638"/>
                    <a:pt x="13610" y="412"/>
                    <a:pt x="12607" y="187"/>
                  </a:cubicBezTo>
                  <a:lnTo>
                    <a:pt x="12432" y="187"/>
                  </a:lnTo>
                  <a:cubicBezTo>
                    <a:pt x="12282" y="136"/>
                    <a:pt x="12156" y="111"/>
                    <a:pt x="12006" y="86"/>
                  </a:cubicBezTo>
                  <a:cubicBezTo>
                    <a:pt x="11780" y="36"/>
                    <a:pt x="11555" y="11"/>
                    <a:pt x="11329" y="11"/>
                  </a:cubicBezTo>
                  <a:cubicBezTo>
                    <a:pt x="11229" y="11"/>
                    <a:pt x="11140" y="0"/>
                    <a:pt x="1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5" name="Google Shape;3325;p68"/>
            <p:cNvSpPr/>
            <p:nvPr/>
          </p:nvSpPr>
          <p:spPr>
            <a:xfrm>
              <a:off x="3158050" y="3916450"/>
              <a:ext cx="36350" cy="111175"/>
            </a:xfrm>
            <a:custGeom>
              <a:avLst/>
              <a:gdLst/>
              <a:ahLst/>
              <a:cxnLst/>
              <a:rect l="l" t="t" r="r" b="b"/>
              <a:pathLst>
                <a:path w="1454" h="4447" extrusionOk="0">
                  <a:moveTo>
                    <a:pt x="929" y="0"/>
                  </a:moveTo>
                  <a:cubicBezTo>
                    <a:pt x="804" y="0"/>
                    <a:pt x="679" y="51"/>
                    <a:pt x="577" y="136"/>
                  </a:cubicBezTo>
                  <a:cubicBezTo>
                    <a:pt x="476" y="236"/>
                    <a:pt x="426" y="387"/>
                    <a:pt x="401" y="512"/>
                  </a:cubicBezTo>
                  <a:cubicBezTo>
                    <a:pt x="376" y="587"/>
                    <a:pt x="376" y="662"/>
                    <a:pt x="351" y="712"/>
                  </a:cubicBezTo>
                  <a:cubicBezTo>
                    <a:pt x="326" y="888"/>
                    <a:pt x="301" y="1038"/>
                    <a:pt x="276" y="1189"/>
                  </a:cubicBezTo>
                  <a:cubicBezTo>
                    <a:pt x="226" y="1489"/>
                    <a:pt x="201" y="1790"/>
                    <a:pt x="176" y="2091"/>
                  </a:cubicBezTo>
                  <a:cubicBezTo>
                    <a:pt x="100" y="2717"/>
                    <a:pt x="50" y="3319"/>
                    <a:pt x="0" y="3946"/>
                  </a:cubicBezTo>
                  <a:cubicBezTo>
                    <a:pt x="0" y="4221"/>
                    <a:pt x="226" y="4447"/>
                    <a:pt x="501" y="4447"/>
                  </a:cubicBezTo>
                  <a:cubicBezTo>
                    <a:pt x="777" y="4447"/>
                    <a:pt x="978" y="4221"/>
                    <a:pt x="1003" y="3971"/>
                  </a:cubicBezTo>
                  <a:cubicBezTo>
                    <a:pt x="1003" y="3720"/>
                    <a:pt x="1028" y="3444"/>
                    <a:pt x="1053" y="3194"/>
                  </a:cubicBezTo>
                  <a:cubicBezTo>
                    <a:pt x="1078" y="2793"/>
                    <a:pt x="1128" y="2367"/>
                    <a:pt x="1178" y="1966"/>
                  </a:cubicBezTo>
                  <a:cubicBezTo>
                    <a:pt x="1228" y="1539"/>
                    <a:pt x="1278" y="1138"/>
                    <a:pt x="1354" y="712"/>
                  </a:cubicBezTo>
                  <a:cubicBezTo>
                    <a:pt x="1454" y="537"/>
                    <a:pt x="1429" y="311"/>
                    <a:pt x="1278" y="161"/>
                  </a:cubicBezTo>
                  <a:cubicBezTo>
                    <a:pt x="1228" y="111"/>
                    <a:pt x="1178" y="61"/>
                    <a:pt x="1103" y="36"/>
                  </a:cubicBezTo>
                  <a:cubicBezTo>
                    <a:pt x="1047" y="12"/>
                    <a:pt x="98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6" name="Google Shape;3326;p68"/>
            <p:cNvSpPr/>
            <p:nvPr/>
          </p:nvSpPr>
          <p:spPr>
            <a:xfrm>
              <a:off x="3235100" y="3899600"/>
              <a:ext cx="26350" cy="107350"/>
            </a:xfrm>
            <a:custGeom>
              <a:avLst/>
              <a:gdLst/>
              <a:ahLst/>
              <a:cxnLst/>
              <a:rect l="l" t="t" r="r" b="b"/>
              <a:pathLst>
                <a:path w="1054" h="4294" extrusionOk="0">
                  <a:moveTo>
                    <a:pt x="1054" y="509"/>
                  </a:moveTo>
                  <a:cubicBezTo>
                    <a:pt x="1053" y="510"/>
                    <a:pt x="1053" y="511"/>
                    <a:pt x="1053" y="512"/>
                  </a:cubicBezTo>
                  <a:lnTo>
                    <a:pt x="1053" y="512"/>
                  </a:lnTo>
                  <a:cubicBezTo>
                    <a:pt x="1053" y="519"/>
                    <a:pt x="1054" y="527"/>
                    <a:pt x="1054" y="534"/>
                  </a:cubicBezTo>
                  <a:cubicBezTo>
                    <a:pt x="1054" y="534"/>
                    <a:pt x="1054" y="509"/>
                    <a:pt x="1054" y="509"/>
                  </a:cubicBezTo>
                  <a:close/>
                  <a:moveTo>
                    <a:pt x="548" y="0"/>
                  </a:moveTo>
                  <a:cubicBezTo>
                    <a:pt x="322" y="0"/>
                    <a:pt x="99" y="184"/>
                    <a:pt x="76" y="409"/>
                  </a:cubicBezTo>
                  <a:cubicBezTo>
                    <a:pt x="51" y="559"/>
                    <a:pt x="51" y="685"/>
                    <a:pt x="51" y="810"/>
                  </a:cubicBezTo>
                  <a:cubicBezTo>
                    <a:pt x="51" y="960"/>
                    <a:pt x="51" y="1111"/>
                    <a:pt x="26" y="1261"/>
                  </a:cubicBezTo>
                  <a:cubicBezTo>
                    <a:pt x="26" y="1537"/>
                    <a:pt x="26" y="1812"/>
                    <a:pt x="26" y="2113"/>
                  </a:cubicBezTo>
                  <a:cubicBezTo>
                    <a:pt x="1" y="2665"/>
                    <a:pt x="1" y="3216"/>
                    <a:pt x="26" y="3767"/>
                  </a:cubicBezTo>
                  <a:cubicBezTo>
                    <a:pt x="26" y="3918"/>
                    <a:pt x="76" y="4043"/>
                    <a:pt x="151" y="4118"/>
                  </a:cubicBezTo>
                  <a:cubicBezTo>
                    <a:pt x="252" y="4219"/>
                    <a:pt x="377" y="4269"/>
                    <a:pt x="502" y="4294"/>
                  </a:cubicBezTo>
                  <a:lnTo>
                    <a:pt x="527" y="4294"/>
                  </a:lnTo>
                  <a:cubicBezTo>
                    <a:pt x="778" y="4294"/>
                    <a:pt x="1028" y="4068"/>
                    <a:pt x="1003" y="3792"/>
                  </a:cubicBezTo>
                  <a:cubicBezTo>
                    <a:pt x="1003" y="3266"/>
                    <a:pt x="1003" y="2715"/>
                    <a:pt x="1003" y="2163"/>
                  </a:cubicBezTo>
                  <a:cubicBezTo>
                    <a:pt x="1003" y="1888"/>
                    <a:pt x="1003" y="1587"/>
                    <a:pt x="1028" y="1311"/>
                  </a:cubicBezTo>
                  <a:cubicBezTo>
                    <a:pt x="1028" y="1037"/>
                    <a:pt x="1028" y="787"/>
                    <a:pt x="1053" y="512"/>
                  </a:cubicBezTo>
                  <a:lnTo>
                    <a:pt x="1053" y="512"/>
                  </a:lnTo>
                  <a:cubicBezTo>
                    <a:pt x="1050" y="397"/>
                    <a:pt x="1024" y="303"/>
                    <a:pt x="953" y="208"/>
                  </a:cubicBezTo>
                  <a:cubicBezTo>
                    <a:pt x="878" y="108"/>
                    <a:pt x="753" y="33"/>
                    <a:pt x="627" y="8"/>
                  </a:cubicBezTo>
                  <a:cubicBezTo>
                    <a:pt x="601" y="3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7" name="Google Shape;3327;p68"/>
            <p:cNvSpPr/>
            <p:nvPr/>
          </p:nvSpPr>
          <p:spPr>
            <a:xfrm>
              <a:off x="3033350" y="4187950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1"/>
                    <a:pt x="12833" y="3"/>
                  </a:cubicBezTo>
                  <a:cubicBezTo>
                    <a:pt x="12582" y="28"/>
                    <a:pt x="12357" y="279"/>
                    <a:pt x="12407" y="554"/>
                  </a:cubicBezTo>
                  <a:cubicBezTo>
                    <a:pt x="12532" y="1632"/>
                    <a:pt x="12657" y="2710"/>
                    <a:pt x="12758" y="3787"/>
                  </a:cubicBezTo>
                  <a:cubicBezTo>
                    <a:pt x="12883" y="4840"/>
                    <a:pt x="13008" y="5893"/>
                    <a:pt x="13159" y="6920"/>
                  </a:cubicBezTo>
                  <a:cubicBezTo>
                    <a:pt x="13309" y="8023"/>
                    <a:pt x="13459" y="9101"/>
                    <a:pt x="13610" y="10203"/>
                  </a:cubicBezTo>
                  <a:cubicBezTo>
                    <a:pt x="13860" y="12309"/>
                    <a:pt x="13986" y="14439"/>
                    <a:pt x="14086" y="16544"/>
                  </a:cubicBezTo>
                  <a:cubicBezTo>
                    <a:pt x="14086" y="16519"/>
                    <a:pt x="14086" y="16519"/>
                    <a:pt x="14086" y="16494"/>
                  </a:cubicBezTo>
                  <a:cubicBezTo>
                    <a:pt x="14111" y="17020"/>
                    <a:pt x="14111" y="17547"/>
                    <a:pt x="14136" y="18073"/>
                  </a:cubicBezTo>
                  <a:cubicBezTo>
                    <a:pt x="14136" y="18574"/>
                    <a:pt x="14111" y="19051"/>
                    <a:pt x="14086" y="19527"/>
                  </a:cubicBezTo>
                  <a:cubicBezTo>
                    <a:pt x="14061" y="19727"/>
                    <a:pt x="14036" y="19928"/>
                    <a:pt x="14011" y="20128"/>
                  </a:cubicBezTo>
                  <a:cubicBezTo>
                    <a:pt x="13986" y="20203"/>
                    <a:pt x="13961" y="20279"/>
                    <a:pt x="13936" y="20354"/>
                  </a:cubicBezTo>
                  <a:cubicBezTo>
                    <a:pt x="13936" y="20404"/>
                    <a:pt x="13911" y="20429"/>
                    <a:pt x="13885" y="20479"/>
                  </a:cubicBezTo>
                  <a:cubicBezTo>
                    <a:pt x="13885" y="20504"/>
                    <a:pt x="13860" y="20504"/>
                    <a:pt x="13860" y="20529"/>
                  </a:cubicBezTo>
                  <a:cubicBezTo>
                    <a:pt x="13860" y="20529"/>
                    <a:pt x="13835" y="20529"/>
                    <a:pt x="13835" y="20554"/>
                  </a:cubicBezTo>
                  <a:lnTo>
                    <a:pt x="13810" y="20554"/>
                  </a:lnTo>
                  <a:cubicBezTo>
                    <a:pt x="13810" y="20554"/>
                    <a:pt x="13785" y="20579"/>
                    <a:pt x="13785" y="20579"/>
                  </a:cubicBezTo>
                  <a:cubicBezTo>
                    <a:pt x="13459" y="20655"/>
                    <a:pt x="13134" y="20705"/>
                    <a:pt x="12808" y="20755"/>
                  </a:cubicBezTo>
                  <a:lnTo>
                    <a:pt x="12833" y="20755"/>
                  </a:lnTo>
                  <a:cubicBezTo>
                    <a:pt x="12131" y="20880"/>
                    <a:pt x="11429" y="20980"/>
                    <a:pt x="10702" y="21056"/>
                  </a:cubicBezTo>
                  <a:cubicBezTo>
                    <a:pt x="10001" y="21131"/>
                    <a:pt x="9299" y="21156"/>
                    <a:pt x="8572" y="21206"/>
                  </a:cubicBezTo>
                  <a:cubicBezTo>
                    <a:pt x="8219" y="21216"/>
                    <a:pt x="7866" y="21222"/>
                    <a:pt x="7511" y="21222"/>
                  </a:cubicBezTo>
                  <a:cubicBezTo>
                    <a:pt x="7010" y="21222"/>
                    <a:pt x="6505" y="21210"/>
                    <a:pt x="5991" y="21181"/>
                  </a:cubicBezTo>
                  <a:cubicBezTo>
                    <a:pt x="5139" y="21131"/>
                    <a:pt x="4261" y="21081"/>
                    <a:pt x="3409" y="21005"/>
                  </a:cubicBezTo>
                  <a:cubicBezTo>
                    <a:pt x="3058" y="20980"/>
                    <a:pt x="2707" y="20930"/>
                    <a:pt x="2357" y="20905"/>
                  </a:cubicBezTo>
                  <a:cubicBezTo>
                    <a:pt x="2081" y="20855"/>
                    <a:pt x="1780" y="20805"/>
                    <a:pt x="1504" y="20755"/>
                  </a:cubicBezTo>
                  <a:cubicBezTo>
                    <a:pt x="1354" y="20730"/>
                    <a:pt x="1229" y="20680"/>
                    <a:pt x="1078" y="20630"/>
                  </a:cubicBezTo>
                  <a:cubicBezTo>
                    <a:pt x="1053" y="20630"/>
                    <a:pt x="1028" y="20604"/>
                    <a:pt x="1003" y="20604"/>
                  </a:cubicBezTo>
                  <a:cubicBezTo>
                    <a:pt x="978" y="20529"/>
                    <a:pt x="978" y="20454"/>
                    <a:pt x="978" y="20379"/>
                  </a:cubicBezTo>
                  <a:cubicBezTo>
                    <a:pt x="978" y="20103"/>
                    <a:pt x="1003" y="19802"/>
                    <a:pt x="1028" y="19502"/>
                  </a:cubicBezTo>
                  <a:cubicBezTo>
                    <a:pt x="1103" y="18474"/>
                    <a:pt x="1154" y="17447"/>
                    <a:pt x="1229" y="16394"/>
                  </a:cubicBezTo>
                  <a:cubicBezTo>
                    <a:pt x="1304" y="15366"/>
                    <a:pt x="1379" y="14339"/>
                    <a:pt x="1479" y="13311"/>
                  </a:cubicBezTo>
                  <a:cubicBezTo>
                    <a:pt x="1555" y="12183"/>
                    <a:pt x="1630" y="11081"/>
                    <a:pt x="1705" y="9953"/>
                  </a:cubicBezTo>
                  <a:cubicBezTo>
                    <a:pt x="1780" y="8925"/>
                    <a:pt x="1855" y="7898"/>
                    <a:pt x="1956" y="6870"/>
                  </a:cubicBezTo>
                  <a:cubicBezTo>
                    <a:pt x="2031" y="5993"/>
                    <a:pt x="2106" y="5116"/>
                    <a:pt x="2181" y="4264"/>
                  </a:cubicBezTo>
                  <a:cubicBezTo>
                    <a:pt x="2231" y="3837"/>
                    <a:pt x="2256" y="3436"/>
                    <a:pt x="2306" y="3035"/>
                  </a:cubicBezTo>
                  <a:cubicBezTo>
                    <a:pt x="2332" y="2810"/>
                    <a:pt x="2332" y="2609"/>
                    <a:pt x="2357" y="2384"/>
                  </a:cubicBezTo>
                  <a:cubicBezTo>
                    <a:pt x="2382" y="2208"/>
                    <a:pt x="2382" y="2058"/>
                    <a:pt x="2407" y="1883"/>
                  </a:cubicBezTo>
                  <a:cubicBezTo>
                    <a:pt x="2432" y="1657"/>
                    <a:pt x="2306" y="1406"/>
                    <a:pt x="2056" y="1331"/>
                  </a:cubicBezTo>
                  <a:cubicBezTo>
                    <a:pt x="2018" y="1323"/>
                    <a:pt x="1978" y="1319"/>
                    <a:pt x="1938" y="1319"/>
                  </a:cubicBezTo>
                  <a:cubicBezTo>
                    <a:pt x="1742" y="1319"/>
                    <a:pt x="1538" y="1419"/>
                    <a:pt x="1454" y="1607"/>
                  </a:cubicBezTo>
                  <a:cubicBezTo>
                    <a:pt x="1429" y="1707"/>
                    <a:pt x="1429" y="1807"/>
                    <a:pt x="1429" y="1883"/>
                  </a:cubicBezTo>
                  <a:cubicBezTo>
                    <a:pt x="1404" y="1983"/>
                    <a:pt x="1404" y="2108"/>
                    <a:pt x="1379" y="2208"/>
                  </a:cubicBezTo>
                  <a:cubicBezTo>
                    <a:pt x="1379" y="2409"/>
                    <a:pt x="1354" y="2634"/>
                    <a:pt x="1329" y="2835"/>
                  </a:cubicBezTo>
                  <a:cubicBezTo>
                    <a:pt x="1279" y="3261"/>
                    <a:pt x="1254" y="3712"/>
                    <a:pt x="1204" y="4138"/>
                  </a:cubicBezTo>
                  <a:cubicBezTo>
                    <a:pt x="1103" y="5266"/>
                    <a:pt x="1003" y="6419"/>
                    <a:pt x="903" y="7547"/>
                  </a:cubicBezTo>
                  <a:cubicBezTo>
                    <a:pt x="803" y="8624"/>
                    <a:pt x="727" y="9702"/>
                    <a:pt x="652" y="10780"/>
                  </a:cubicBezTo>
                  <a:cubicBezTo>
                    <a:pt x="577" y="11832"/>
                    <a:pt x="502" y="12885"/>
                    <a:pt x="427" y="13963"/>
                  </a:cubicBezTo>
                  <a:cubicBezTo>
                    <a:pt x="352" y="14990"/>
                    <a:pt x="276" y="16018"/>
                    <a:pt x="201" y="17046"/>
                  </a:cubicBezTo>
                  <a:cubicBezTo>
                    <a:pt x="176" y="17572"/>
                    <a:pt x="126" y="18098"/>
                    <a:pt x="101" y="18624"/>
                  </a:cubicBezTo>
                  <a:cubicBezTo>
                    <a:pt x="76" y="19126"/>
                    <a:pt x="26" y="19627"/>
                    <a:pt x="1" y="20103"/>
                  </a:cubicBezTo>
                  <a:cubicBezTo>
                    <a:pt x="1" y="20254"/>
                    <a:pt x="1" y="20404"/>
                    <a:pt x="1" y="20529"/>
                  </a:cubicBezTo>
                  <a:cubicBezTo>
                    <a:pt x="1" y="20705"/>
                    <a:pt x="26" y="20880"/>
                    <a:pt x="101" y="21031"/>
                  </a:cubicBezTo>
                  <a:cubicBezTo>
                    <a:pt x="151" y="21156"/>
                    <a:pt x="251" y="21281"/>
                    <a:pt x="377" y="21381"/>
                  </a:cubicBezTo>
                  <a:cubicBezTo>
                    <a:pt x="452" y="21457"/>
                    <a:pt x="602" y="21507"/>
                    <a:pt x="727" y="21557"/>
                  </a:cubicBezTo>
                  <a:cubicBezTo>
                    <a:pt x="953" y="21657"/>
                    <a:pt x="1179" y="21707"/>
                    <a:pt x="1429" y="21732"/>
                  </a:cubicBezTo>
                  <a:cubicBezTo>
                    <a:pt x="1956" y="21833"/>
                    <a:pt x="2507" y="21908"/>
                    <a:pt x="3058" y="21983"/>
                  </a:cubicBezTo>
                  <a:cubicBezTo>
                    <a:pt x="4136" y="22083"/>
                    <a:pt x="5214" y="22133"/>
                    <a:pt x="6266" y="22183"/>
                  </a:cubicBezTo>
                  <a:cubicBezTo>
                    <a:pt x="6642" y="22208"/>
                    <a:pt x="6993" y="22208"/>
                    <a:pt x="7344" y="22208"/>
                  </a:cubicBezTo>
                  <a:cubicBezTo>
                    <a:pt x="8046" y="22208"/>
                    <a:pt x="8748" y="22183"/>
                    <a:pt x="9449" y="22133"/>
                  </a:cubicBezTo>
                  <a:cubicBezTo>
                    <a:pt x="10477" y="22083"/>
                    <a:pt x="11530" y="21958"/>
                    <a:pt x="12557" y="21807"/>
                  </a:cubicBezTo>
                  <a:cubicBezTo>
                    <a:pt x="12783" y="21757"/>
                    <a:pt x="13033" y="21732"/>
                    <a:pt x="13284" y="21682"/>
                  </a:cubicBezTo>
                  <a:cubicBezTo>
                    <a:pt x="13409" y="21657"/>
                    <a:pt x="13535" y="21632"/>
                    <a:pt x="13660" y="21607"/>
                  </a:cubicBezTo>
                  <a:cubicBezTo>
                    <a:pt x="13760" y="21582"/>
                    <a:pt x="13860" y="21582"/>
                    <a:pt x="13961" y="21532"/>
                  </a:cubicBezTo>
                  <a:cubicBezTo>
                    <a:pt x="14086" y="21507"/>
                    <a:pt x="14211" y="21457"/>
                    <a:pt x="14312" y="21406"/>
                  </a:cubicBezTo>
                  <a:cubicBezTo>
                    <a:pt x="14437" y="21356"/>
                    <a:pt x="14512" y="21256"/>
                    <a:pt x="14587" y="21181"/>
                  </a:cubicBezTo>
                  <a:cubicBezTo>
                    <a:pt x="14788" y="20955"/>
                    <a:pt x="14888" y="20680"/>
                    <a:pt x="14963" y="20379"/>
                  </a:cubicBezTo>
                  <a:cubicBezTo>
                    <a:pt x="15038" y="20053"/>
                    <a:pt x="15063" y="19702"/>
                    <a:pt x="15088" y="19376"/>
                  </a:cubicBezTo>
                  <a:cubicBezTo>
                    <a:pt x="15164" y="18299"/>
                    <a:pt x="15088" y="17196"/>
                    <a:pt x="15063" y="16118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63" y="11807"/>
                    <a:pt x="14662" y="10730"/>
                    <a:pt x="14537" y="9677"/>
                  </a:cubicBezTo>
                  <a:cubicBezTo>
                    <a:pt x="14412" y="8624"/>
                    <a:pt x="14236" y="7572"/>
                    <a:pt x="14111" y="6519"/>
                  </a:cubicBezTo>
                  <a:cubicBezTo>
                    <a:pt x="13961" y="5492"/>
                    <a:pt x="13835" y="4439"/>
                    <a:pt x="13710" y="3386"/>
                  </a:cubicBezTo>
                  <a:cubicBezTo>
                    <a:pt x="13610" y="2409"/>
                    <a:pt x="13510" y="1431"/>
                    <a:pt x="13384" y="454"/>
                  </a:cubicBezTo>
                  <a:cubicBezTo>
                    <a:pt x="13337" y="194"/>
                    <a:pt x="13134" y="1"/>
                    <a:pt x="1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8" name="Google Shape;3328;p68"/>
            <p:cNvSpPr/>
            <p:nvPr/>
          </p:nvSpPr>
          <p:spPr>
            <a:xfrm>
              <a:off x="3022700" y="4727425"/>
              <a:ext cx="141625" cy="319000"/>
            </a:xfrm>
            <a:custGeom>
              <a:avLst/>
              <a:gdLst/>
              <a:ahLst/>
              <a:cxnLst/>
              <a:rect l="l" t="t" r="r" b="b"/>
              <a:pathLst>
                <a:path w="5665" h="12760" extrusionOk="0">
                  <a:moveTo>
                    <a:pt x="1630" y="10579"/>
                  </a:moveTo>
                  <a:cubicBezTo>
                    <a:pt x="1755" y="10604"/>
                    <a:pt x="1855" y="10630"/>
                    <a:pt x="1956" y="10655"/>
                  </a:cubicBezTo>
                  <a:cubicBezTo>
                    <a:pt x="2081" y="10680"/>
                    <a:pt x="2231" y="10705"/>
                    <a:pt x="2357" y="10755"/>
                  </a:cubicBezTo>
                  <a:cubicBezTo>
                    <a:pt x="2607" y="10855"/>
                    <a:pt x="2833" y="10955"/>
                    <a:pt x="3058" y="11081"/>
                  </a:cubicBezTo>
                  <a:cubicBezTo>
                    <a:pt x="3133" y="11106"/>
                    <a:pt x="3209" y="11156"/>
                    <a:pt x="3284" y="11181"/>
                  </a:cubicBezTo>
                  <a:cubicBezTo>
                    <a:pt x="3259" y="11206"/>
                    <a:pt x="3234" y="11256"/>
                    <a:pt x="3209" y="11281"/>
                  </a:cubicBezTo>
                  <a:cubicBezTo>
                    <a:pt x="3159" y="11331"/>
                    <a:pt x="3108" y="11381"/>
                    <a:pt x="3058" y="11406"/>
                  </a:cubicBezTo>
                  <a:cubicBezTo>
                    <a:pt x="3008" y="11457"/>
                    <a:pt x="2958" y="11507"/>
                    <a:pt x="2908" y="11532"/>
                  </a:cubicBezTo>
                  <a:cubicBezTo>
                    <a:pt x="2833" y="11582"/>
                    <a:pt x="2783" y="11607"/>
                    <a:pt x="2707" y="11632"/>
                  </a:cubicBezTo>
                  <a:cubicBezTo>
                    <a:pt x="2657" y="11657"/>
                    <a:pt x="2607" y="11682"/>
                    <a:pt x="2557" y="11707"/>
                  </a:cubicBezTo>
                  <a:cubicBezTo>
                    <a:pt x="2482" y="11707"/>
                    <a:pt x="2382" y="11732"/>
                    <a:pt x="2306" y="11757"/>
                  </a:cubicBezTo>
                  <a:cubicBezTo>
                    <a:pt x="2206" y="11757"/>
                    <a:pt x="2106" y="11782"/>
                    <a:pt x="2031" y="11782"/>
                  </a:cubicBezTo>
                  <a:lnTo>
                    <a:pt x="1805" y="11782"/>
                  </a:lnTo>
                  <a:cubicBezTo>
                    <a:pt x="1780" y="11782"/>
                    <a:pt x="1730" y="11757"/>
                    <a:pt x="1705" y="11757"/>
                  </a:cubicBezTo>
                  <a:cubicBezTo>
                    <a:pt x="1655" y="11757"/>
                    <a:pt x="1630" y="11732"/>
                    <a:pt x="1580" y="11732"/>
                  </a:cubicBezTo>
                  <a:cubicBezTo>
                    <a:pt x="1554" y="11707"/>
                    <a:pt x="1529" y="11707"/>
                    <a:pt x="1504" y="11682"/>
                  </a:cubicBezTo>
                  <a:cubicBezTo>
                    <a:pt x="1479" y="11682"/>
                    <a:pt x="1454" y="11682"/>
                    <a:pt x="1454" y="11657"/>
                  </a:cubicBezTo>
                  <a:cubicBezTo>
                    <a:pt x="1429" y="11632"/>
                    <a:pt x="1379" y="11607"/>
                    <a:pt x="1354" y="11582"/>
                  </a:cubicBezTo>
                  <a:cubicBezTo>
                    <a:pt x="1329" y="11557"/>
                    <a:pt x="1304" y="11532"/>
                    <a:pt x="1279" y="11507"/>
                  </a:cubicBezTo>
                  <a:cubicBezTo>
                    <a:pt x="1254" y="11457"/>
                    <a:pt x="1229" y="11432"/>
                    <a:pt x="1204" y="11406"/>
                  </a:cubicBezTo>
                  <a:cubicBezTo>
                    <a:pt x="1179" y="11356"/>
                    <a:pt x="1153" y="11306"/>
                    <a:pt x="1128" y="11281"/>
                  </a:cubicBezTo>
                  <a:cubicBezTo>
                    <a:pt x="1128" y="11231"/>
                    <a:pt x="1103" y="11206"/>
                    <a:pt x="1103" y="11181"/>
                  </a:cubicBezTo>
                  <a:cubicBezTo>
                    <a:pt x="1103" y="11156"/>
                    <a:pt x="1078" y="11131"/>
                    <a:pt x="1078" y="11106"/>
                  </a:cubicBezTo>
                  <a:cubicBezTo>
                    <a:pt x="1078" y="11056"/>
                    <a:pt x="1078" y="11005"/>
                    <a:pt x="1078" y="10955"/>
                  </a:cubicBezTo>
                  <a:cubicBezTo>
                    <a:pt x="1078" y="10930"/>
                    <a:pt x="1078" y="10880"/>
                    <a:pt x="1078" y="10855"/>
                  </a:cubicBezTo>
                  <a:cubicBezTo>
                    <a:pt x="1078" y="10830"/>
                    <a:pt x="1078" y="10805"/>
                    <a:pt x="1078" y="10780"/>
                  </a:cubicBezTo>
                  <a:cubicBezTo>
                    <a:pt x="1078" y="10780"/>
                    <a:pt x="1103" y="10755"/>
                    <a:pt x="1103" y="10730"/>
                  </a:cubicBezTo>
                  <a:cubicBezTo>
                    <a:pt x="1103" y="10730"/>
                    <a:pt x="1103" y="10705"/>
                    <a:pt x="1103" y="10705"/>
                  </a:cubicBezTo>
                  <a:cubicBezTo>
                    <a:pt x="1128" y="10680"/>
                    <a:pt x="1128" y="10655"/>
                    <a:pt x="1153" y="10655"/>
                  </a:cubicBezTo>
                  <a:cubicBezTo>
                    <a:pt x="1153" y="10630"/>
                    <a:pt x="1153" y="10630"/>
                    <a:pt x="1153" y="10630"/>
                  </a:cubicBezTo>
                  <a:cubicBezTo>
                    <a:pt x="1153" y="10630"/>
                    <a:pt x="1179" y="10604"/>
                    <a:pt x="1179" y="10604"/>
                  </a:cubicBezTo>
                  <a:lnTo>
                    <a:pt x="1254" y="10604"/>
                  </a:lnTo>
                  <a:cubicBezTo>
                    <a:pt x="1304" y="10579"/>
                    <a:pt x="1379" y="10579"/>
                    <a:pt x="1429" y="10579"/>
                  </a:cubicBezTo>
                  <a:close/>
                  <a:moveTo>
                    <a:pt x="5187" y="1"/>
                  </a:moveTo>
                  <a:cubicBezTo>
                    <a:pt x="4932" y="1"/>
                    <a:pt x="4709" y="171"/>
                    <a:pt x="4662" y="429"/>
                  </a:cubicBezTo>
                  <a:cubicBezTo>
                    <a:pt x="4537" y="1582"/>
                    <a:pt x="4437" y="2735"/>
                    <a:pt x="4311" y="3888"/>
                  </a:cubicBezTo>
                  <a:cubicBezTo>
                    <a:pt x="4211" y="4965"/>
                    <a:pt x="4136" y="6018"/>
                    <a:pt x="4036" y="7071"/>
                  </a:cubicBezTo>
                  <a:cubicBezTo>
                    <a:pt x="3961" y="8073"/>
                    <a:pt x="3885" y="9051"/>
                    <a:pt x="3810" y="10053"/>
                  </a:cubicBezTo>
                  <a:cubicBezTo>
                    <a:pt x="3810" y="10128"/>
                    <a:pt x="3785" y="10229"/>
                    <a:pt x="3785" y="10304"/>
                  </a:cubicBezTo>
                  <a:cubicBezTo>
                    <a:pt x="3434" y="10178"/>
                    <a:pt x="3108" y="9978"/>
                    <a:pt x="2758" y="9853"/>
                  </a:cubicBezTo>
                  <a:cubicBezTo>
                    <a:pt x="2557" y="9777"/>
                    <a:pt x="2357" y="9727"/>
                    <a:pt x="2156" y="9677"/>
                  </a:cubicBezTo>
                  <a:cubicBezTo>
                    <a:pt x="1956" y="9627"/>
                    <a:pt x="1730" y="9602"/>
                    <a:pt x="1529" y="9602"/>
                  </a:cubicBezTo>
                  <a:cubicBezTo>
                    <a:pt x="1179" y="9602"/>
                    <a:pt x="803" y="9627"/>
                    <a:pt x="552" y="9853"/>
                  </a:cubicBezTo>
                  <a:cubicBezTo>
                    <a:pt x="76" y="10254"/>
                    <a:pt x="1" y="10905"/>
                    <a:pt x="151" y="11457"/>
                  </a:cubicBezTo>
                  <a:cubicBezTo>
                    <a:pt x="226" y="11732"/>
                    <a:pt x="377" y="11983"/>
                    <a:pt x="577" y="12208"/>
                  </a:cubicBezTo>
                  <a:cubicBezTo>
                    <a:pt x="752" y="12384"/>
                    <a:pt x="953" y="12534"/>
                    <a:pt x="1179" y="12635"/>
                  </a:cubicBezTo>
                  <a:cubicBezTo>
                    <a:pt x="1429" y="12735"/>
                    <a:pt x="1680" y="12760"/>
                    <a:pt x="1956" y="12760"/>
                  </a:cubicBezTo>
                  <a:lnTo>
                    <a:pt x="2131" y="12760"/>
                  </a:lnTo>
                  <a:cubicBezTo>
                    <a:pt x="2632" y="12735"/>
                    <a:pt x="3108" y="12609"/>
                    <a:pt x="3534" y="12309"/>
                  </a:cubicBezTo>
                  <a:cubicBezTo>
                    <a:pt x="3835" y="12083"/>
                    <a:pt x="4086" y="11782"/>
                    <a:pt x="4286" y="11457"/>
                  </a:cubicBezTo>
                  <a:cubicBezTo>
                    <a:pt x="4362" y="11381"/>
                    <a:pt x="4362" y="11281"/>
                    <a:pt x="4362" y="11181"/>
                  </a:cubicBezTo>
                  <a:cubicBezTo>
                    <a:pt x="4412" y="11131"/>
                    <a:pt x="4462" y="11106"/>
                    <a:pt x="4487" y="11056"/>
                  </a:cubicBezTo>
                  <a:cubicBezTo>
                    <a:pt x="4587" y="10930"/>
                    <a:pt x="4662" y="10805"/>
                    <a:pt x="4712" y="10680"/>
                  </a:cubicBezTo>
                  <a:cubicBezTo>
                    <a:pt x="4737" y="10579"/>
                    <a:pt x="4763" y="10479"/>
                    <a:pt x="4763" y="10379"/>
                  </a:cubicBezTo>
                  <a:cubicBezTo>
                    <a:pt x="4813" y="10128"/>
                    <a:pt x="4813" y="9853"/>
                    <a:pt x="4838" y="9602"/>
                  </a:cubicBezTo>
                  <a:cubicBezTo>
                    <a:pt x="4863" y="9351"/>
                    <a:pt x="4863" y="9101"/>
                    <a:pt x="4888" y="8875"/>
                  </a:cubicBezTo>
                  <a:cubicBezTo>
                    <a:pt x="4963" y="7848"/>
                    <a:pt x="5038" y="6820"/>
                    <a:pt x="5138" y="5792"/>
                  </a:cubicBezTo>
                  <a:cubicBezTo>
                    <a:pt x="5138" y="5792"/>
                    <a:pt x="5138" y="5792"/>
                    <a:pt x="5138" y="5767"/>
                  </a:cubicBezTo>
                  <a:cubicBezTo>
                    <a:pt x="5214" y="4890"/>
                    <a:pt x="5289" y="4013"/>
                    <a:pt x="5389" y="3136"/>
                  </a:cubicBezTo>
                  <a:cubicBezTo>
                    <a:pt x="5464" y="2284"/>
                    <a:pt x="5539" y="1431"/>
                    <a:pt x="5640" y="579"/>
                  </a:cubicBezTo>
                  <a:cubicBezTo>
                    <a:pt x="5665" y="304"/>
                    <a:pt x="5514" y="53"/>
                    <a:pt x="5239" y="3"/>
                  </a:cubicBezTo>
                  <a:cubicBezTo>
                    <a:pt x="5221" y="1"/>
                    <a:pt x="5204" y="1"/>
                    <a:pt x="5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9" name="Google Shape;3329;p68"/>
            <p:cNvSpPr/>
            <p:nvPr/>
          </p:nvSpPr>
          <p:spPr>
            <a:xfrm>
              <a:off x="3279600" y="4735625"/>
              <a:ext cx="124700" cy="299525"/>
            </a:xfrm>
            <a:custGeom>
              <a:avLst/>
              <a:gdLst/>
              <a:ahLst/>
              <a:cxnLst/>
              <a:rect l="l" t="t" r="r" b="b"/>
              <a:pathLst>
                <a:path w="4988" h="11981" extrusionOk="0">
                  <a:moveTo>
                    <a:pt x="2983" y="9825"/>
                  </a:moveTo>
                  <a:cubicBezTo>
                    <a:pt x="3133" y="9850"/>
                    <a:pt x="3259" y="9850"/>
                    <a:pt x="3409" y="9875"/>
                  </a:cubicBezTo>
                  <a:cubicBezTo>
                    <a:pt x="3409" y="9875"/>
                    <a:pt x="3434" y="9901"/>
                    <a:pt x="3459" y="9901"/>
                  </a:cubicBezTo>
                  <a:cubicBezTo>
                    <a:pt x="3509" y="9926"/>
                    <a:pt x="3559" y="9926"/>
                    <a:pt x="3584" y="9951"/>
                  </a:cubicBezTo>
                  <a:cubicBezTo>
                    <a:pt x="3634" y="9976"/>
                    <a:pt x="3685" y="10001"/>
                    <a:pt x="3710" y="10026"/>
                  </a:cubicBezTo>
                  <a:cubicBezTo>
                    <a:pt x="3760" y="10051"/>
                    <a:pt x="3785" y="10076"/>
                    <a:pt x="3810" y="10101"/>
                  </a:cubicBezTo>
                  <a:cubicBezTo>
                    <a:pt x="3835" y="10126"/>
                    <a:pt x="3860" y="10151"/>
                    <a:pt x="3885" y="10176"/>
                  </a:cubicBezTo>
                  <a:cubicBezTo>
                    <a:pt x="3910" y="10201"/>
                    <a:pt x="3910" y="10226"/>
                    <a:pt x="3910" y="10226"/>
                  </a:cubicBezTo>
                  <a:cubicBezTo>
                    <a:pt x="3935" y="10251"/>
                    <a:pt x="3935" y="10276"/>
                    <a:pt x="3960" y="10302"/>
                  </a:cubicBezTo>
                  <a:cubicBezTo>
                    <a:pt x="3960" y="10302"/>
                    <a:pt x="3960" y="10327"/>
                    <a:pt x="3960" y="10327"/>
                  </a:cubicBezTo>
                  <a:cubicBezTo>
                    <a:pt x="3985" y="10352"/>
                    <a:pt x="3985" y="10352"/>
                    <a:pt x="3985" y="10377"/>
                  </a:cubicBezTo>
                  <a:cubicBezTo>
                    <a:pt x="3985" y="10377"/>
                    <a:pt x="3985" y="10402"/>
                    <a:pt x="3985" y="10402"/>
                  </a:cubicBezTo>
                  <a:cubicBezTo>
                    <a:pt x="3985" y="10427"/>
                    <a:pt x="3985" y="10427"/>
                    <a:pt x="3985" y="10452"/>
                  </a:cubicBezTo>
                  <a:cubicBezTo>
                    <a:pt x="3985" y="10452"/>
                    <a:pt x="3985" y="10452"/>
                    <a:pt x="3985" y="10477"/>
                  </a:cubicBezTo>
                  <a:cubicBezTo>
                    <a:pt x="3985" y="10502"/>
                    <a:pt x="3960" y="10527"/>
                    <a:pt x="3960" y="10527"/>
                  </a:cubicBezTo>
                  <a:cubicBezTo>
                    <a:pt x="3960" y="10552"/>
                    <a:pt x="3960" y="10577"/>
                    <a:pt x="3935" y="10577"/>
                  </a:cubicBezTo>
                  <a:cubicBezTo>
                    <a:pt x="3935" y="10602"/>
                    <a:pt x="3935" y="10602"/>
                    <a:pt x="3910" y="10627"/>
                  </a:cubicBezTo>
                  <a:cubicBezTo>
                    <a:pt x="3885" y="10652"/>
                    <a:pt x="3885" y="10677"/>
                    <a:pt x="3860" y="10703"/>
                  </a:cubicBezTo>
                  <a:cubicBezTo>
                    <a:pt x="3835" y="10728"/>
                    <a:pt x="3810" y="10753"/>
                    <a:pt x="3785" y="10778"/>
                  </a:cubicBezTo>
                  <a:cubicBezTo>
                    <a:pt x="3735" y="10803"/>
                    <a:pt x="3710" y="10828"/>
                    <a:pt x="3660" y="10853"/>
                  </a:cubicBezTo>
                  <a:cubicBezTo>
                    <a:pt x="3634" y="10878"/>
                    <a:pt x="3609" y="10903"/>
                    <a:pt x="3559" y="10903"/>
                  </a:cubicBezTo>
                  <a:cubicBezTo>
                    <a:pt x="3534" y="10928"/>
                    <a:pt x="3509" y="10928"/>
                    <a:pt x="3484" y="10928"/>
                  </a:cubicBezTo>
                  <a:cubicBezTo>
                    <a:pt x="3434" y="10953"/>
                    <a:pt x="3384" y="10978"/>
                    <a:pt x="3334" y="10978"/>
                  </a:cubicBezTo>
                  <a:cubicBezTo>
                    <a:pt x="3259" y="10978"/>
                    <a:pt x="3183" y="11003"/>
                    <a:pt x="3133" y="11003"/>
                  </a:cubicBezTo>
                  <a:lnTo>
                    <a:pt x="2832" y="11003"/>
                  </a:lnTo>
                  <a:cubicBezTo>
                    <a:pt x="2707" y="10978"/>
                    <a:pt x="2582" y="10978"/>
                    <a:pt x="2457" y="10928"/>
                  </a:cubicBezTo>
                  <a:cubicBezTo>
                    <a:pt x="2381" y="10928"/>
                    <a:pt x="2306" y="10903"/>
                    <a:pt x="2256" y="10878"/>
                  </a:cubicBezTo>
                  <a:cubicBezTo>
                    <a:pt x="2181" y="10853"/>
                    <a:pt x="2131" y="10828"/>
                    <a:pt x="2081" y="10803"/>
                  </a:cubicBezTo>
                  <a:cubicBezTo>
                    <a:pt x="2005" y="10778"/>
                    <a:pt x="1930" y="10728"/>
                    <a:pt x="1855" y="10677"/>
                  </a:cubicBezTo>
                  <a:cubicBezTo>
                    <a:pt x="1805" y="10652"/>
                    <a:pt x="1780" y="10627"/>
                    <a:pt x="1755" y="10602"/>
                  </a:cubicBezTo>
                  <a:cubicBezTo>
                    <a:pt x="1680" y="10527"/>
                    <a:pt x="1629" y="10477"/>
                    <a:pt x="1579" y="10402"/>
                  </a:cubicBezTo>
                  <a:cubicBezTo>
                    <a:pt x="1554" y="10377"/>
                    <a:pt x="1529" y="10352"/>
                    <a:pt x="1504" y="10327"/>
                  </a:cubicBezTo>
                  <a:cubicBezTo>
                    <a:pt x="1730" y="10201"/>
                    <a:pt x="1930" y="10076"/>
                    <a:pt x="2156" y="9976"/>
                  </a:cubicBezTo>
                  <a:cubicBezTo>
                    <a:pt x="2231" y="9951"/>
                    <a:pt x="2306" y="9901"/>
                    <a:pt x="2406" y="9875"/>
                  </a:cubicBezTo>
                  <a:cubicBezTo>
                    <a:pt x="2457" y="9875"/>
                    <a:pt x="2532" y="9850"/>
                    <a:pt x="2582" y="9825"/>
                  </a:cubicBezTo>
                  <a:close/>
                  <a:moveTo>
                    <a:pt x="502" y="1"/>
                  </a:moveTo>
                  <a:cubicBezTo>
                    <a:pt x="251" y="1"/>
                    <a:pt x="0" y="226"/>
                    <a:pt x="0" y="502"/>
                  </a:cubicBezTo>
                  <a:cubicBezTo>
                    <a:pt x="0" y="828"/>
                    <a:pt x="25" y="1179"/>
                    <a:pt x="50" y="1530"/>
                  </a:cubicBezTo>
                  <a:cubicBezTo>
                    <a:pt x="101" y="2733"/>
                    <a:pt x="126" y="3911"/>
                    <a:pt x="126" y="5114"/>
                  </a:cubicBezTo>
                  <a:cubicBezTo>
                    <a:pt x="151" y="6166"/>
                    <a:pt x="176" y="7219"/>
                    <a:pt x="201" y="8271"/>
                  </a:cubicBezTo>
                  <a:cubicBezTo>
                    <a:pt x="226" y="8497"/>
                    <a:pt x="226" y="8748"/>
                    <a:pt x="226" y="8998"/>
                  </a:cubicBezTo>
                  <a:cubicBezTo>
                    <a:pt x="251" y="9274"/>
                    <a:pt x="226" y="9575"/>
                    <a:pt x="276" y="9850"/>
                  </a:cubicBezTo>
                  <a:cubicBezTo>
                    <a:pt x="301" y="10001"/>
                    <a:pt x="351" y="10151"/>
                    <a:pt x="451" y="10251"/>
                  </a:cubicBezTo>
                  <a:cubicBezTo>
                    <a:pt x="426" y="10377"/>
                    <a:pt x="451" y="10502"/>
                    <a:pt x="502" y="10602"/>
                  </a:cubicBezTo>
                  <a:cubicBezTo>
                    <a:pt x="752" y="11028"/>
                    <a:pt x="1103" y="11429"/>
                    <a:pt x="1554" y="11655"/>
                  </a:cubicBezTo>
                  <a:cubicBezTo>
                    <a:pt x="1805" y="11780"/>
                    <a:pt x="2056" y="11855"/>
                    <a:pt x="2306" y="11931"/>
                  </a:cubicBezTo>
                  <a:cubicBezTo>
                    <a:pt x="2532" y="11956"/>
                    <a:pt x="2732" y="11981"/>
                    <a:pt x="2958" y="11981"/>
                  </a:cubicBezTo>
                  <a:lnTo>
                    <a:pt x="3033" y="11981"/>
                  </a:lnTo>
                  <a:cubicBezTo>
                    <a:pt x="3183" y="11981"/>
                    <a:pt x="3309" y="11981"/>
                    <a:pt x="3459" y="11956"/>
                  </a:cubicBezTo>
                  <a:cubicBezTo>
                    <a:pt x="3634" y="11931"/>
                    <a:pt x="3785" y="11880"/>
                    <a:pt x="3935" y="11830"/>
                  </a:cubicBezTo>
                  <a:cubicBezTo>
                    <a:pt x="4361" y="11655"/>
                    <a:pt x="4787" y="11254"/>
                    <a:pt x="4913" y="10803"/>
                  </a:cubicBezTo>
                  <a:cubicBezTo>
                    <a:pt x="4988" y="10552"/>
                    <a:pt x="4988" y="10327"/>
                    <a:pt x="4938" y="10076"/>
                  </a:cubicBezTo>
                  <a:cubicBezTo>
                    <a:pt x="4863" y="9850"/>
                    <a:pt x="4737" y="9650"/>
                    <a:pt x="4587" y="9474"/>
                  </a:cubicBezTo>
                  <a:cubicBezTo>
                    <a:pt x="4386" y="9274"/>
                    <a:pt x="4136" y="9099"/>
                    <a:pt x="3860" y="8998"/>
                  </a:cubicBezTo>
                  <a:cubicBezTo>
                    <a:pt x="3735" y="8948"/>
                    <a:pt x="3584" y="8898"/>
                    <a:pt x="3434" y="8898"/>
                  </a:cubicBezTo>
                  <a:cubicBezTo>
                    <a:pt x="3359" y="8873"/>
                    <a:pt x="3284" y="8873"/>
                    <a:pt x="3208" y="8848"/>
                  </a:cubicBezTo>
                  <a:cubicBezTo>
                    <a:pt x="3084" y="8838"/>
                    <a:pt x="2959" y="8831"/>
                    <a:pt x="2836" y="8831"/>
                  </a:cubicBezTo>
                  <a:cubicBezTo>
                    <a:pt x="2663" y="8831"/>
                    <a:pt x="2493" y="8844"/>
                    <a:pt x="2331" y="8873"/>
                  </a:cubicBezTo>
                  <a:cubicBezTo>
                    <a:pt x="2106" y="8923"/>
                    <a:pt x="1880" y="9023"/>
                    <a:pt x="1654" y="9124"/>
                  </a:cubicBezTo>
                  <a:cubicBezTo>
                    <a:pt x="1504" y="9199"/>
                    <a:pt x="1379" y="9274"/>
                    <a:pt x="1228" y="9349"/>
                  </a:cubicBezTo>
                  <a:cubicBezTo>
                    <a:pt x="1203" y="8497"/>
                    <a:pt x="1178" y="7670"/>
                    <a:pt x="1153" y="6818"/>
                  </a:cubicBezTo>
                  <a:cubicBezTo>
                    <a:pt x="1128" y="5790"/>
                    <a:pt x="1128" y="4763"/>
                    <a:pt x="1103" y="3735"/>
                  </a:cubicBezTo>
                  <a:cubicBezTo>
                    <a:pt x="1078" y="3159"/>
                    <a:pt x="1078" y="2607"/>
                    <a:pt x="1053" y="2031"/>
                  </a:cubicBezTo>
                  <a:cubicBezTo>
                    <a:pt x="1028" y="1530"/>
                    <a:pt x="1003" y="1028"/>
                    <a:pt x="978" y="527"/>
                  </a:cubicBezTo>
                  <a:cubicBezTo>
                    <a:pt x="978" y="527"/>
                    <a:pt x="978" y="527"/>
                    <a:pt x="978" y="502"/>
                  </a:cubicBezTo>
                  <a:cubicBezTo>
                    <a:pt x="978" y="251"/>
                    <a:pt x="777" y="26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0" name="Google Shape;3330;p68"/>
            <p:cNvSpPr/>
            <p:nvPr/>
          </p:nvSpPr>
          <p:spPr>
            <a:xfrm>
              <a:off x="3082850" y="4018150"/>
              <a:ext cx="278225" cy="42075"/>
            </a:xfrm>
            <a:custGeom>
              <a:avLst/>
              <a:gdLst/>
              <a:ahLst/>
              <a:cxnLst/>
              <a:rect l="l" t="t" r="r" b="b"/>
              <a:pathLst>
                <a:path w="11129" h="1683" extrusionOk="0">
                  <a:moveTo>
                    <a:pt x="10599" y="1"/>
                  </a:moveTo>
                  <a:cubicBezTo>
                    <a:pt x="10583" y="1"/>
                    <a:pt x="10568" y="1"/>
                    <a:pt x="10552" y="3"/>
                  </a:cubicBezTo>
                  <a:cubicBezTo>
                    <a:pt x="9725" y="78"/>
                    <a:pt x="8898" y="153"/>
                    <a:pt x="8096" y="228"/>
                  </a:cubicBezTo>
                  <a:cubicBezTo>
                    <a:pt x="5966" y="429"/>
                    <a:pt x="3835" y="554"/>
                    <a:pt x="1705" y="680"/>
                  </a:cubicBezTo>
                  <a:cubicBezTo>
                    <a:pt x="1471" y="680"/>
                    <a:pt x="1237" y="691"/>
                    <a:pt x="1003" y="691"/>
                  </a:cubicBezTo>
                  <a:cubicBezTo>
                    <a:pt x="886" y="691"/>
                    <a:pt x="769" y="688"/>
                    <a:pt x="652" y="680"/>
                  </a:cubicBezTo>
                  <a:cubicBezTo>
                    <a:pt x="602" y="654"/>
                    <a:pt x="552" y="654"/>
                    <a:pt x="527" y="654"/>
                  </a:cubicBezTo>
                  <a:cubicBezTo>
                    <a:pt x="251" y="654"/>
                    <a:pt x="26" y="855"/>
                    <a:pt x="1" y="1131"/>
                  </a:cubicBezTo>
                  <a:cubicBezTo>
                    <a:pt x="1" y="1406"/>
                    <a:pt x="226" y="1632"/>
                    <a:pt x="477" y="1632"/>
                  </a:cubicBezTo>
                  <a:cubicBezTo>
                    <a:pt x="702" y="1657"/>
                    <a:pt x="928" y="1682"/>
                    <a:pt x="1154" y="1682"/>
                  </a:cubicBezTo>
                  <a:cubicBezTo>
                    <a:pt x="1580" y="1682"/>
                    <a:pt x="2031" y="1632"/>
                    <a:pt x="2457" y="1607"/>
                  </a:cubicBezTo>
                  <a:cubicBezTo>
                    <a:pt x="3133" y="1582"/>
                    <a:pt x="3810" y="1532"/>
                    <a:pt x="4487" y="1482"/>
                  </a:cubicBezTo>
                  <a:cubicBezTo>
                    <a:pt x="5514" y="1431"/>
                    <a:pt x="6567" y="1356"/>
                    <a:pt x="7595" y="1281"/>
                  </a:cubicBezTo>
                  <a:cubicBezTo>
                    <a:pt x="8121" y="1231"/>
                    <a:pt x="8647" y="1181"/>
                    <a:pt x="9174" y="1131"/>
                  </a:cubicBezTo>
                  <a:cubicBezTo>
                    <a:pt x="9650" y="1081"/>
                    <a:pt x="10151" y="1030"/>
                    <a:pt x="10652" y="980"/>
                  </a:cubicBezTo>
                  <a:cubicBezTo>
                    <a:pt x="10928" y="955"/>
                    <a:pt x="11129" y="705"/>
                    <a:pt x="11103" y="429"/>
                  </a:cubicBezTo>
                  <a:cubicBezTo>
                    <a:pt x="11080" y="193"/>
                    <a:pt x="10856" y="1"/>
                    <a:pt x="10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1" name="Google Shape;3331;p68"/>
            <p:cNvSpPr/>
            <p:nvPr/>
          </p:nvSpPr>
          <p:spPr>
            <a:xfrm>
              <a:off x="3073450" y="4024025"/>
              <a:ext cx="294525" cy="195975"/>
            </a:xfrm>
            <a:custGeom>
              <a:avLst/>
              <a:gdLst/>
              <a:ahLst/>
              <a:cxnLst/>
              <a:rect l="l" t="t" r="r" b="b"/>
              <a:pathLst>
                <a:path w="11781" h="7839" extrusionOk="0">
                  <a:moveTo>
                    <a:pt x="11200" y="1"/>
                  </a:moveTo>
                  <a:cubicBezTo>
                    <a:pt x="11159" y="1"/>
                    <a:pt x="11118" y="7"/>
                    <a:pt x="11078" y="18"/>
                  </a:cubicBezTo>
                  <a:cubicBezTo>
                    <a:pt x="10953" y="44"/>
                    <a:pt x="10853" y="119"/>
                    <a:pt x="10778" y="244"/>
                  </a:cubicBezTo>
                  <a:cubicBezTo>
                    <a:pt x="10703" y="344"/>
                    <a:pt x="10703" y="470"/>
                    <a:pt x="10728" y="595"/>
                  </a:cubicBezTo>
                  <a:cubicBezTo>
                    <a:pt x="10728" y="620"/>
                    <a:pt x="10728" y="620"/>
                    <a:pt x="10728" y="645"/>
                  </a:cubicBezTo>
                  <a:cubicBezTo>
                    <a:pt x="10753" y="820"/>
                    <a:pt x="10778" y="1021"/>
                    <a:pt x="10778" y="1221"/>
                  </a:cubicBezTo>
                  <a:cubicBezTo>
                    <a:pt x="10803" y="1422"/>
                    <a:pt x="10778" y="1648"/>
                    <a:pt x="10778" y="1873"/>
                  </a:cubicBezTo>
                  <a:cubicBezTo>
                    <a:pt x="10728" y="2249"/>
                    <a:pt x="10677" y="2650"/>
                    <a:pt x="10602" y="3026"/>
                  </a:cubicBezTo>
                  <a:cubicBezTo>
                    <a:pt x="10552" y="3201"/>
                    <a:pt x="10502" y="3377"/>
                    <a:pt x="10452" y="3552"/>
                  </a:cubicBezTo>
                  <a:cubicBezTo>
                    <a:pt x="10377" y="3703"/>
                    <a:pt x="10327" y="3853"/>
                    <a:pt x="10251" y="4003"/>
                  </a:cubicBezTo>
                  <a:cubicBezTo>
                    <a:pt x="10126" y="4254"/>
                    <a:pt x="9976" y="4505"/>
                    <a:pt x="9825" y="4730"/>
                  </a:cubicBezTo>
                  <a:cubicBezTo>
                    <a:pt x="9750" y="4831"/>
                    <a:pt x="9675" y="4956"/>
                    <a:pt x="9575" y="5056"/>
                  </a:cubicBezTo>
                  <a:cubicBezTo>
                    <a:pt x="9499" y="5156"/>
                    <a:pt x="9399" y="5257"/>
                    <a:pt x="9324" y="5357"/>
                  </a:cubicBezTo>
                  <a:cubicBezTo>
                    <a:pt x="9324" y="5332"/>
                    <a:pt x="9349" y="5332"/>
                    <a:pt x="9349" y="5307"/>
                  </a:cubicBezTo>
                  <a:lnTo>
                    <a:pt x="9349" y="5307"/>
                  </a:lnTo>
                  <a:cubicBezTo>
                    <a:pt x="9249" y="5407"/>
                    <a:pt x="9149" y="5507"/>
                    <a:pt x="9048" y="5582"/>
                  </a:cubicBezTo>
                  <a:cubicBezTo>
                    <a:pt x="8948" y="5683"/>
                    <a:pt x="8848" y="5758"/>
                    <a:pt x="8748" y="5833"/>
                  </a:cubicBezTo>
                  <a:cubicBezTo>
                    <a:pt x="8597" y="5908"/>
                    <a:pt x="8472" y="5983"/>
                    <a:pt x="8347" y="6059"/>
                  </a:cubicBezTo>
                  <a:cubicBezTo>
                    <a:pt x="8196" y="6109"/>
                    <a:pt x="8071" y="6184"/>
                    <a:pt x="7921" y="6259"/>
                  </a:cubicBezTo>
                  <a:cubicBezTo>
                    <a:pt x="7745" y="6309"/>
                    <a:pt x="7595" y="6384"/>
                    <a:pt x="7419" y="6460"/>
                  </a:cubicBezTo>
                  <a:cubicBezTo>
                    <a:pt x="7244" y="6510"/>
                    <a:pt x="7093" y="6560"/>
                    <a:pt x="6918" y="6635"/>
                  </a:cubicBezTo>
                  <a:cubicBezTo>
                    <a:pt x="6793" y="6660"/>
                    <a:pt x="6667" y="6685"/>
                    <a:pt x="6542" y="6710"/>
                  </a:cubicBezTo>
                  <a:cubicBezTo>
                    <a:pt x="6417" y="6735"/>
                    <a:pt x="6291" y="6760"/>
                    <a:pt x="6166" y="6785"/>
                  </a:cubicBezTo>
                  <a:cubicBezTo>
                    <a:pt x="5966" y="6810"/>
                    <a:pt x="5740" y="6836"/>
                    <a:pt x="5540" y="6861"/>
                  </a:cubicBezTo>
                  <a:cubicBezTo>
                    <a:pt x="5364" y="6861"/>
                    <a:pt x="5189" y="6861"/>
                    <a:pt x="5013" y="6836"/>
                  </a:cubicBezTo>
                  <a:cubicBezTo>
                    <a:pt x="4888" y="6836"/>
                    <a:pt x="4763" y="6810"/>
                    <a:pt x="4637" y="6785"/>
                  </a:cubicBezTo>
                  <a:cubicBezTo>
                    <a:pt x="4512" y="6760"/>
                    <a:pt x="4412" y="6735"/>
                    <a:pt x="4286" y="6685"/>
                  </a:cubicBezTo>
                  <a:cubicBezTo>
                    <a:pt x="4061" y="6610"/>
                    <a:pt x="3810" y="6485"/>
                    <a:pt x="3585" y="6384"/>
                  </a:cubicBezTo>
                  <a:cubicBezTo>
                    <a:pt x="3409" y="6284"/>
                    <a:pt x="3234" y="6209"/>
                    <a:pt x="3083" y="6109"/>
                  </a:cubicBezTo>
                  <a:cubicBezTo>
                    <a:pt x="2933" y="6034"/>
                    <a:pt x="2808" y="5933"/>
                    <a:pt x="2657" y="5833"/>
                  </a:cubicBezTo>
                  <a:cubicBezTo>
                    <a:pt x="2532" y="5733"/>
                    <a:pt x="2407" y="5633"/>
                    <a:pt x="2281" y="5507"/>
                  </a:cubicBezTo>
                  <a:cubicBezTo>
                    <a:pt x="2156" y="5407"/>
                    <a:pt x="2031" y="5282"/>
                    <a:pt x="1931" y="5131"/>
                  </a:cubicBezTo>
                  <a:cubicBezTo>
                    <a:pt x="1805" y="5006"/>
                    <a:pt x="1705" y="4881"/>
                    <a:pt x="1630" y="4730"/>
                  </a:cubicBezTo>
                  <a:cubicBezTo>
                    <a:pt x="1530" y="4580"/>
                    <a:pt x="1454" y="4455"/>
                    <a:pt x="1404" y="4304"/>
                  </a:cubicBezTo>
                  <a:cubicBezTo>
                    <a:pt x="1329" y="4154"/>
                    <a:pt x="1254" y="3978"/>
                    <a:pt x="1204" y="3828"/>
                  </a:cubicBezTo>
                  <a:cubicBezTo>
                    <a:pt x="1154" y="3627"/>
                    <a:pt x="1103" y="3427"/>
                    <a:pt x="1053" y="3226"/>
                  </a:cubicBezTo>
                  <a:cubicBezTo>
                    <a:pt x="1028" y="3051"/>
                    <a:pt x="1028" y="2876"/>
                    <a:pt x="1003" y="2700"/>
                  </a:cubicBezTo>
                  <a:cubicBezTo>
                    <a:pt x="1003" y="2424"/>
                    <a:pt x="1003" y="2149"/>
                    <a:pt x="1028" y="1873"/>
                  </a:cubicBezTo>
                  <a:cubicBezTo>
                    <a:pt x="1053" y="1673"/>
                    <a:pt x="1078" y="1472"/>
                    <a:pt x="1103" y="1272"/>
                  </a:cubicBezTo>
                  <a:cubicBezTo>
                    <a:pt x="1129" y="996"/>
                    <a:pt x="953" y="745"/>
                    <a:pt x="677" y="720"/>
                  </a:cubicBezTo>
                  <a:cubicBezTo>
                    <a:pt x="649" y="714"/>
                    <a:pt x="620" y="712"/>
                    <a:pt x="591" y="712"/>
                  </a:cubicBezTo>
                  <a:cubicBezTo>
                    <a:pt x="367" y="712"/>
                    <a:pt x="148" y="877"/>
                    <a:pt x="126" y="1121"/>
                  </a:cubicBezTo>
                  <a:cubicBezTo>
                    <a:pt x="76" y="1422"/>
                    <a:pt x="51" y="1748"/>
                    <a:pt x="26" y="2049"/>
                  </a:cubicBezTo>
                  <a:cubicBezTo>
                    <a:pt x="1" y="2675"/>
                    <a:pt x="51" y="3327"/>
                    <a:pt x="226" y="3928"/>
                  </a:cubicBezTo>
                  <a:cubicBezTo>
                    <a:pt x="327" y="4329"/>
                    <a:pt x="477" y="4730"/>
                    <a:pt x="677" y="5081"/>
                  </a:cubicBezTo>
                  <a:cubicBezTo>
                    <a:pt x="928" y="5482"/>
                    <a:pt x="1179" y="5833"/>
                    <a:pt x="1504" y="6159"/>
                  </a:cubicBezTo>
                  <a:cubicBezTo>
                    <a:pt x="1680" y="6309"/>
                    <a:pt x="1880" y="6460"/>
                    <a:pt x="2056" y="6610"/>
                  </a:cubicBezTo>
                  <a:cubicBezTo>
                    <a:pt x="2131" y="6660"/>
                    <a:pt x="2231" y="6735"/>
                    <a:pt x="2306" y="6785"/>
                  </a:cubicBezTo>
                  <a:cubicBezTo>
                    <a:pt x="2357" y="6810"/>
                    <a:pt x="2407" y="6861"/>
                    <a:pt x="2482" y="6886"/>
                  </a:cubicBezTo>
                  <a:cubicBezTo>
                    <a:pt x="2707" y="7036"/>
                    <a:pt x="2933" y="7186"/>
                    <a:pt x="3184" y="7287"/>
                  </a:cubicBezTo>
                  <a:cubicBezTo>
                    <a:pt x="3509" y="7437"/>
                    <a:pt x="3810" y="7587"/>
                    <a:pt x="4136" y="7688"/>
                  </a:cubicBezTo>
                  <a:cubicBezTo>
                    <a:pt x="4537" y="7788"/>
                    <a:pt x="4963" y="7838"/>
                    <a:pt x="5364" y="7838"/>
                  </a:cubicBezTo>
                  <a:cubicBezTo>
                    <a:pt x="5565" y="7838"/>
                    <a:pt x="5765" y="7838"/>
                    <a:pt x="5941" y="7813"/>
                  </a:cubicBezTo>
                  <a:cubicBezTo>
                    <a:pt x="6091" y="7788"/>
                    <a:pt x="6241" y="7788"/>
                    <a:pt x="6392" y="7763"/>
                  </a:cubicBezTo>
                  <a:cubicBezTo>
                    <a:pt x="6517" y="7738"/>
                    <a:pt x="6642" y="7713"/>
                    <a:pt x="6768" y="7688"/>
                  </a:cubicBezTo>
                  <a:cubicBezTo>
                    <a:pt x="6918" y="7638"/>
                    <a:pt x="7068" y="7612"/>
                    <a:pt x="7219" y="7562"/>
                  </a:cubicBezTo>
                  <a:cubicBezTo>
                    <a:pt x="7344" y="7537"/>
                    <a:pt x="7469" y="7487"/>
                    <a:pt x="7595" y="7437"/>
                  </a:cubicBezTo>
                  <a:cubicBezTo>
                    <a:pt x="7845" y="7362"/>
                    <a:pt x="8096" y="7262"/>
                    <a:pt x="8347" y="7136"/>
                  </a:cubicBezTo>
                  <a:cubicBezTo>
                    <a:pt x="8572" y="7036"/>
                    <a:pt x="8798" y="6936"/>
                    <a:pt x="9023" y="6785"/>
                  </a:cubicBezTo>
                  <a:cubicBezTo>
                    <a:pt x="9224" y="6685"/>
                    <a:pt x="9424" y="6560"/>
                    <a:pt x="9600" y="6409"/>
                  </a:cubicBezTo>
                  <a:cubicBezTo>
                    <a:pt x="9750" y="6309"/>
                    <a:pt x="9875" y="6184"/>
                    <a:pt x="10026" y="6034"/>
                  </a:cubicBezTo>
                  <a:cubicBezTo>
                    <a:pt x="10076" y="5983"/>
                    <a:pt x="10126" y="5933"/>
                    <a:pt x="10176" y="5883"/>
                  </a:cubicBezTo>
                  <a:cubicBezTo>
                    <a:pt x="10201" y="5833"/>
                    <a:pt x="10251" y="5783"/>
                    <a:pt x="10276" y="5758"/>
                  </a:cubicBezTo>
                  <a:cubicBezTo>
                    <a:pt x="10377" y="5658"/>
                    <a:pt x="10452" y="5557"/>
                    <a:pt x="10527" y="5457"/>
                  </a:cubicBezTo>
                  <a:cubicBezTo>
                    <a:pt x="10677" y="5232"/>
                    <a:pt x="10828" y="5006"/>
                    <a:pt x="10953" y="4780"/>
                  </a:cubicBezTo>
                  <a:cubicBezTo>
                    <a:pt x="11078" y="4555"/>
                    <a:pt x="11229" y="4304"/>
                    <a:pt x="11304" y="4079"/>
                  </a:cubicBezTo>
                  <a:cubicBezTo>
                    <a:pt x="11404" y="3778"/>
                    <a:pt x="11505" y="3502"/>
                    <a:pt x="11555" y="3226"/>
                  </a:cubicBezTo>
                  <a:cubicBezTo>
                    <a:pt x="11655" y="2725"/>
                    <a:pt x="11755" y="2224"/>
                    <a:pt x="11780" y="1698"/>
                  </a:cubicBezTo>
                  <a:cubicBezTo>
                    <a:pt x="11780" y="1247"/>
                    <a:pt x="11755" y="820"/>
                    <a:pt x="11680" y="369"/>
                  </a:cubicBezTo>
                  <a:cubicBezTo>
                    <a:pt x="11638" y="159"/>
                    <a:pt x="11418" y="1"/>
                    <a:pt x="1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2" name="Google Shape;3332;p68"/>
            <p:cNvSpPr/>
            <p:nvPr/>
          </p:nvSpPr>
          <p:spPr>
            <a:xfrm>
              <a:off x="2896750" y="4231200"/>
              <a:ext cx="188625" cy="360975"/>
            </a:xfrm>
            <a:custGeom>
              <a:avLst/>
              <a:gdLst/>
              <a:ahLst/>
              <a:cxnLst/>
              <a:rect l="l" t="t" r="r" b="b"/>
              <a:pathLst>
                <a:path w="7545" h="14439" extrusionOk="0">
                  <a:moveTo>
                    <a:pt x="7040" y="0"/>
                  </a:moveTo>
                  <a:cubicBezTo>
                    <a:pt x="7025" y="0"/>
                    <a:pt x="7009" y="1"/>
                    <a:pt x="6994" y="2"/>
                  </a:cubicBezTo>
                  <a:cubicBezTo>
                    <a:pt x="6643" y="27"/>
                    <a:pt x="6492" y="428"/>
                    <a:pt x="6342" y="704"/>
                  </a:cubicBezTo>
                  <a:cubicBezTo>
                    <a:pt x="6242" y="879"/>
                    <a:pt x="6166" y="1055"/>
                    <a:pt x="6066" y="1230"/>
                  </a:cubicBezTo>
                  <a:cubicBezTo>
                    <a:pt x="5866" y="1631"/>
                    <a:pt x="5665" y="2057"/>
                    <a:pt x="5465" y="2458"/>
                  </a:cubicBezTo>
                  <a:cubicBezTo>
                    <a:pt x="5114" y="3210"/>
                    <a:pt x="4738" y="3962"/>
                    <a:pt x="4362" y="4714"/>
                  </a:cubicBezTo>
                  <a:cubicBezTo>
                    <a:pt x="4362" y="4689"/>
                    <a:pt x="4387" y="4664"/>
                    <a:pt x="4387" y="4639"/>
                  </a:cubicBezTo>
                  <a:lnTo>
                    <a:pt x="4387" y="4639"/>
                  </a:lnTo>
                  <a:cubicBezTo>
                    <a:pt x="3911" y="5591"/>
                    <a:pt x="3410" y="6544"/>
                    <a:pt x="2908" y="7496"/>
                  </a:cubicBezTo>
                  <a:cubicBezTo>
                    <a:pt x="2908" y="7496"/>
                    <a:pt x="2933" y="7471"/>
                    <a:pt x="2933" y="7471"/>
                  </a:cubicBezTo>
                  <a:lnTo>
                    <a:pt x="2933" y="7471"/>
                  </a:lnTo>
                  <a:cubicBezTo>
                    <a:pt x="2833" y="7646"/>
                    <a:pt x="2758" y="7797"/>
                    <a:pt x="2683" y="7947"/>
                  </a:cubicBezTo>
                  <a:cubicBezTo>
                    <a:pt x="2181" y="8925"/>
                    <a:pt x="1705" y="9902"/>
                    <a:pt x="1254" y="10904"/>
                  </a:cubicBezTo>
                  <a:cubicBezTo>
                    <a:pt x="1029" y="11356"/>
                    <a:pt x="828" y="11832"/>
                    <a:pt x="628" y="12333"/>
                  </a:cubicBezTo>
                  <a:cubicBezTo>
                    <a:pt x="527" y="12559"/>
                    <a:pt x="452" y="12809"/>
                    <a:pt x="352" y="13035"/>
                  </a:cubicBezTo>
                  <a:cubicBezTo>
                    <a:pt x="252" y="13285"/>
                    <a:pt x="176" y="13561"/>
                    <a:pt x="76" y="13812"/>
                  </a:cubicBezTo>
                  <a:cubicBezTo>
                    <a:pt x="1" y="14062"/>
                    <a:pt x="176" y="14338"/>
                    <a:pt x="427" y="14413"/>
                  </a:cubicBezTo>
                  <a:cubicBezTo>
                    <a:pt x="452" y="14438"/>
                    <a:pt x="502" y="14438"/>
                    <a:pt x="552" y="14438"/>
                  </a:cubicBezTo>
                  <a:cubicBezTo>
                    <a:pt x="628" y="14438"/>
                    <a:pt x="728" y="14413"/>
                    <a:pt x="778" y="14363"/>
                  </a:cubicBezTo>
                  <a:cubicBezTo>
                    <a:pt x="903" y="14313"/>
                    <a:pt x="978" y="14213"/>
                    <a:pt x="1029" y="14087"/>
                  </a:cubicBezTo>
                  <a:cubicBezTo>
                    <a:pt x="1054" y="14012"/>
                    <a:pt x="1079" y="13937"/>
                    <a:pt x="1104" y="13862"/>
                  </a:cubicBezTo>
                  <a:cubicBezTo>
                    <a:pt x="1129" y="13812"/>
                    <a:pt x="1154" y="13762"/>
                    <a:pt x="1154" y="13712"/>
                  </a:cubicBezTo>
                  <a:cubicBezTo>
                    <a:pt x="1329" y="13235"/>
                    <a:pt x="1505" y="12759"/>
                    <a:pt x="1705" y="12308"/>
                  </a:cubicBezTo>
                  <a:cubicBezTo>
                    <a:pt x="1906" y="11807"/>
                    <a:pt x="2131" y="11331"/>
                    <a:pt x="2357" y="10854"/>
                  </a:cubicBezTo>
                  <a:cubicBezTo>
                    <a:pt x="2833" y="9877"/>
                    <a:pt x="3309" y="8874"/>
                    <a:pt x="3811" y="7897"/>
                  </a:cubicBezTo>
                  <a:cubicBezTo>
                    <a:pt x="3961" y="7596"/>
                    <a:pt x="4136" y="7295"/>
                    <a:pt x="4287" y="6995"/>
                  </a:cubicBezTo>
                  <a:lnTo>
                    <a:pt x="4287" y="6995"/>
                  </a:lnTo>
                  <a:cubicBezTo>
                    <a:pt x="4262" y="7020"/>
                    <a:pt x="4262" y="7045"/>
                    <a:pt x="4237" y="7045"/>
                  </a:cubicBezTo>
                  <a:cubicBezTo>
                    <a:pt x="4462" y="6619"/>
                    <a:pt x="4688" y="6218"/>
                    <a:pt x="4913" y="5792"/>
                  </a:cubicBezTo>
                  <a:cubicBezTo>
                    <a:pt x="5164" y="5290"/>
                    <a:pt x="5415" y="4789"/>
                    <a:pt x="5665" y="4288"/>
                  </a:cubicBezTo>
                  <a:cubicBezTo>
                    <a:pt x="6108" y="3427"/>
                    <a:pt x="6502" y="2590"/>
                    <a:pt x="6920" y="1730"/>
                  </a:cubicBezTo>
                  <a:lnTo>
                    <a:pt x="6920" y="1730"/>
                  </a:lnTo>
                  <a:cubicBezTo>
                    <a:pt x="6919" y="1731"/>
                    <a:pt x="6918" y="1732"/>
                    <a:pt x="6918" y="1732"/>
                  </a:cubicBezTo>
                  <a:cubicBezTo>
                    <a:pt x="6927" y="1715"/>
                    <a:pt x="6935" y="1698"/>
                    <a:pt x="6943" y="1682"/>
                  </a:cubicBezTo>
                  <a:lnTo>
                    <a:pt x="6943" y="1682"/>
                  </a:lnTo>
                  <a:cubicBezTo>
                    <a:pt x="6935" y="1698"/>
                    <a:pt x="6928" y="1714"/>
                    <a:pt x="6920" y="1730"/>
                  </a:cubicBezTo>
                  <a:lnTo>
                    <a:pt x="6920" y="1730"/>
                  </a:lnTo>
                  <a:cubicBezTo>
                    <a:pt x="6925" y="1724"/>
                    <a:pt x="6943" y="1703"/>
                    <a:pt x="6943" y="1681"/>
                  </a:cubicBezTo>
                  <a:lnTo>
                    <a:pt x="6943" y="1681"/>
                  </a:lnTo>
                  <a:cubicBezTo>
                    <a:pt x="6943" y="1682"/>
                    <a:pt x="6943" y="1682"/>
                    <a:pt x="6943" y="1682"/>
                  </a:cubicBezTo>
                  <a:lnTo>
                    <a:pt x="6943" y="1682"/>
                  </a:lnTo>
                  <a:cubicBezTo>
                    <a:pt x="6943" y="1682"/>
                    <a:pt x="6943" y="1682"/>
                    <a:pt x="6943" y="1681"/>
                  </a:cubicBezTo>
                  <a:lnTo>
                    <a:pt x="6943" y="1681"/>
                  </a:lnTo>
                  <a:cubicBezTo>
                    <a:pt x="6943" y="1681"/>
                    <a:pt x="6943" y="1681"/>
                    <a:pt x="6943" y="1681"/>
                  </a:cubicBezTo>
                  <a:lnTo>
                    <a:pt x="6943" y="1681"/>
                  </a:lnTo>
                  <a:cubicBezTo>
                    <a:pt x="7085" y="1397"/>
                    <a:pt x="7229" y="1115"/>
                    <a:pt x="7395" y="854"/>
                  </a:cubicBezTo>
                  <a:cubicBezTo>
                    <a:pt x="7395" y="829"/>
                    <a:pt x="7420" y="829"/>
                    <a:pt x="7420" y="829"/>
                  </a:cubicBezTo>
                  <a:cubicBezTo>
                    <a:pt x="7495" y="729"/>
                    <a:pt x="7545" y="579"/>
                    <a:pt x="7545" y="428"/>
                  </a:cubicBezTo>
                  <a:cubicBezTo>
                    <a:pt x="7521" y="192"/>
                    <a:pt x="7297" y="0"/>
                    <a:pt x="7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3" name="Google Shape;3333;p68"/>
            <p:cNvSpPr/>
            <p:nvPr/>
          </p:nvSpPr>
          <p:spPr>
            <a:xfrm>
              <a:off x="3339750" y="4126600"/>
              <a:ext cx="300775" cy="224350"/>
            </a:xfrm>
            <a:custGeom>
              <a:avLst/>
              <a:gdLst/>
              <a:ahLst/>
              <a:cxnLst/>
              <a:rect l="l" t="t" r="r" b="b"/>
              <a:pathLst>
                <a:path w="12031" h="8974" extrusionOk="0">
                  <a:moveTo>
                    <a:pt x="11529" y="1"/>
                  </a:moveTo>
                  <a:cubicBezTo>
                    <a:pt x="11254" y="1"/>
                    <a:pt x="11053" y="201"/>
                    <a:pt x="11028" y="477"/>
                  </a:cubicBezTo>
                  <a:cubicBezTo>
                    <a:pt x="11028" y="702"/>
                    <a:pt x="11003" y="928"/>
                    <a:pt x="10978" y="1154"/>
                  </a:cubicBezTo>
                  <a:cubicBezTo>
                    <a:pt x="10953" y="1479"/>
                    <a:pt x="10928" y="1805"/>
                    <a:pt x="10878" y="2131"/>
                  </a:cubicBezTo>
                  <a:cubicBezTo>
                    <a:pt x="10828" y="2482"/>
                    <a:pt x="10777" y="2833"/>
                    <a:pt x="10702" y="3184"/>
                  </a:cubicBezTo>
                  <a:cubicBezTo>
                    <a:pt x="10627" y="3484"/>
                    <a:pt x="10577" y="3785"/>
                    <a:pt x="10502" y="4061"/>
                  </a:cubicBezTo>
                  <a:cubicBezTo>
                    <a:pt x="10452" y="4236"/>
                    <a:pt x="10401" y="4387"/>
                    <a:pt x="10351" y="4537"/>
                  </a:cubicBezTo>
                  <a:cubicBezTo>
                    <a:pt x="10326" y="4687"/>
                    <a:pt x="10276" y="4838"/>
                    <a:pt x="10226" y="4988"/>
                  </a:cubicBezTo>
                  <a:cubicBezTo>
                    <a:pt x="10151" y="5139"/>
                    <a:pt x="10101" y="5289"/>
                    <a:pt x="10051" y="5439"/>
                  </a:cubicBezTo>
                  <a:cubicBezTo>
                    <a:pt x="9925" y="5690"/>
                    <a:pt x="9825" y="5916"/>
                    <a:pt x="9725" y="6166"/>
                  </a:cubicBezTo>
                  <a:cubicBezTo>
                    <a:pt x="9624" y="6342"/>
                    <a:pt x="9524" y="6517"/>
                    <a:pt x="9399" y="6667"/>
                  </a:cubicBezTo>
                  <a:cubicBezTo>
                    <a:pt x="9324" y="6793"/>
                    <a:pt x="9249" y="6893"/>
                    <a:pt x="9148" y="6993"/>
                  </a:cubicBezTo>
                  <a:cubicBezTo>
                    <a:pt x="9073" y="7093"/>
                    <a:pt x="8973" y="7169"/>
                    <a:pt x="8873" y="7244"/>
                  </a:cubicBezTo>
                  <a:cubicBezTo>
                    <a:pt x="8772" y="7344"/>
                    <a:pt x="8647" y="7419"/>
                    <a:pt x="8522" y="7494"/>
                  </a:cubicBezTo>
                  <a:cubicBezTo>
                    <a:pt x="8421" y="7570"/>
                    <a:pt x="8296" y="7645"/>
                    <a:pt x="8171" y="7695"/>
                  </a:cubicBezTo>
                  <a:cubicBezTo>
                    <a:pt x="8071" y="7745"/>
                    <a:pt x="7945" y="7795"/>
                    <a:pt x="7820" y="7845"/>
                  </a:cubicBezTo>
                  <a:cubicBezTo>
                    <a:pt x="7670" y="7870"/>
                    <a:pt x="7544" y="7895"/>
                    <a:pt x="7394" y="7921"/>
                  </a:cubicBezTo>
                  <a:cubicBezTo>
                    <a:pt x="7269" y="7946"/>
                    <a:pt x="7118" y="7971"/>
                    <a:pt x="6993" y="7971"/>
                  </a:cubicBezTo>
                  <a:lnTo>
                    <a:pt x="6567" y="7971"/>
                  </a:lnTo>
                  <a:cubicBezTo>
                    <a:pt x="6416" y="7946"/>
                    <a:pt x="6291" y="7921"/>
                    <a:pt x="6141" y="7895"/>
                  </a:cubicBezTo>
                  <a:cubicBezTo>
                    <a:pt x="5990" y="7870"/>
                    <a:pt x="5840" y="7820"/>
                    <a:pt x="5690" y="7770"/>
                  </a:cubicBezTo>
                  <a:cubicBezTo>
                    <a:pt x="5514" y="7720"/>
                    <a:pt x="5364" y="7645"/>
                    <a:pt x="5188" y="7570"/>
                  </a:cubicBezTo>
                  <a:cubicBezTo>
                    <a:pt x="4988" y="7444"/>
                    <a:pt x="4812" y="7344"/>
                    <a:pt x="4612" y="7219"/>
                  </a:cubicBezTo>
                  <a:cubicBezTo>
                    <a:pt x="4336" y="7018"/>
                    <a:pt x="4061" y="6793"/>
                    <a:pt x="3785" y="6567"/>
                  </a:cubicBezTo>
                  <a:cubicBezTo>
                    <a:pt x="3559" y="6367"/>
                    <a:pt x="3334" y="6191"/>
                    <a:pt x="3133" y="5991"/>
                  </a:cubicBezTo>
                  <a:cubicBezTo>
                    <a:pt x="3033" y="5916"/>
                    <a:pt x="2958" y="5815"/>
                    <a:pt x="2883" y="5740"/>
                  </a:cubicBezTo>
                  <a:cubicBezTo>
                    <a:pt x="2807" y="5665"/>
                    <a:pt x="2732" y="5615"/>
                    <a:pt x="2682" y="5540"/>
                  </a:cubicBezTo>
                  <a:cubicBezTo>
                    <a:pt x="2532" y="5364"/>
                    <a:pt x="2406" y="5214"/>
                    <a:pt x="2256" y="5063"/>
                  </a:cubicBezTo>
                  <a:cubicBezTo>
                    <a:pt x="2131" y="4888"/>
                    <a:pt x="2005" y="4712"/>
                    <a:pt x="1880" y="4537"/>
                  </a:cubicBezTo>
                  <a:cubicBezTo>
                    <a:pt x="1755" y="4387"/>
                    <a:pt x="1655" y="4211"/>
                    <a:pt x="1529" y="4061"/>
                  </a:cubicBezTo>
                  <a:cubicBezTo>
                    <a:pt x="1429" y="3910"/>
                    <a:pt x="1354" y="3760"/>
                    <a:pt x="1254" y="3610"/>
                  </a:cubicBezTo>
                  <a:cubicBezTo>
                    <a:pt x="1178" y="3509"/>
                    <a:pt x="1128" y="3434"/>
                    <a:pt x="1053" y="3334"/>
                  </a:cubicBezTo>
                  <a:cubicBezTo>
                    <a:pt x="1003" y="3259"/>
                    <a:pt x="928" y="3159"/>
                    <a:pt x="853" y="3083"/>
                  </a:cubicBezTo>
                  <a:cubicBezTo>
                    <a:pt x="756" y="3019"/>
                    <a:pt x="645" y="2987"/>
                    <a:pt x="537" y="2987"/>
                  </a:cubicBezTo>
                  <a:cubicBezTo>
                    <a:pt x="392" y="2987"/>
                    <a:pt x="251" y="3044"/>
                    <a:pt x="151" y="3159"/>
                  </a:cubicBezTo>
                  <a:cubicBezTo>
                    <a:pt x="0" y="3359"/>
                    <a:pt x="25" y="3660"/>
                    <a:pt x="201" y="3835"/>
                  </a:cubicBezTo>
                  <a:cubicBezTo>
                    <a:pt x="351" y="4061"/>
                    <a:pt x="502" y="4286"/>
                    <a:pt x="652" y="4512"/>
                  </a:cubicBezTo>
                  <a:cubicBezTo>
                    <a:pt x="727" y="4612"/>
                    <a:pt x="777" y="4712"/>
                    <a:pt x="853" y="4813"/>
                  </a:cubicBezTo>
                  <a:cubicBezTo>
                    <a:pt x="928" y="4913"/>
                    <a:pt x="978" y="5013"/>
                    <a:pt x="1053" y="5114"/>
                  </a:cubicBezTo>
                  <a:cubicBezTo>
                    <a:pt x="1228" y="5314"/>
                    <a:pt x="1379" y="5540"/>
                    <a:pt x="1554" y="5765"/>
                  </a:cubicBezTo>
                  <a:cubicBezTo>
                    <a:pt x="1755" y="5966"/>
                    <a:pt x="1930" y="6191"/>
                    <a:pt x="2131" y="6392"/>
                  </a:cubicBezTo>
                  <a:cubicBezTo>
                    <a:pt x="2231" y="6492"/>
                    <a:pt x="2356" y="6617"/>
                    <a:pt x="2482" y="6718"/>
                  </a:cubicBezTo>
                  <a:cubicBezTo>
                    <a:pt x="2582" y="6818"/>
                    <a:pt x="2682" y="6918"/>
                    <a:pt x="2782" y="6993"/>
                  </a:cubicBezTo>
                  <a:cubicBezTo>
                    <a:pt x="2983" y="7194"/>
                    <a:pt x="3183" y="7344"/>
                    <a:pt x="3409" y="7520"/>
                  </a:cubicBezTo>
                  <a:cubicBezTo>
                    <a:pt x="3509" y="7620"/>
                    <a:pt x="3609" y="7695"/>
                    <a:pt x="3710" y="7770"/>
                  </a:cubicBezTo>
                  <a:cubicBezTo>
                    <a:pt x="3885" y="7895"/>
                    <a:pt x="4061" y="8021"/>
                    <a:pt x="4236" y="8146"/>
                  </a:cubicBezTo>
                  <a:cubicBezTo>
                    <a:pt x="4812" y="8522"/>
                    <a:pt x="5514" y="8823"/>
                    <a:pt x="6216" y="8923"/>
                  </a:cubicBezTo>
                  <a:cubicBezTo>
                    <a:pt x="6416" y="8948"/>
                    <a:pt x="6642" y="8973"/>
                    <a:pt x="6868" y="8973"/>
                  </a:cubicBezTo>
                  <a:cubicBezTo>
                    <a:pt x="7369" y="8973"/>
                    <a:pt x="7895" y="8873"/>
                    <a:pt x="8396" y="8672"/>
                  </a:cubicBezTo>
                  <a:cubicBezTo>
                    <a:pt x="9048" y="8422"/>
                    <a:pt x="9650" y="7996"/>
                    <a:pt x="10076" y="7419"/>
                  </a:cubicBezTo>
                  <a:cubicBezTo>
                    <a:pt x="10401" y="6993"/>
                    <a:pt x="10652" y="6492"/>
                    <a:pt x="10878" y="5991"/>
                  </a:cubicBezTo>
                  <a:cubicBezTo>
                    <a:pt x="10978" y="5740"/>
                    <a:pt x="11078" y="5515"/>
                    <a:pt x="11178" y="5264"/>
                  </a:cubicBezTo>
                  <a:cubicBezTo>
                    <a:pt x="11203" y="5114"/>
                    <a:pt x="11254" y="4963"/>
                    <a:pt x="11304" y="4813"/>
                  </a:cubicBezTo>
                  <a:cubicBezTo>
                    <a:pt x="11354" y="4687"/>
                    <a:pt x="11379" y="4562"/>
                    <a:pt x="11429" y="4437"/>
                  </a:cubicBezTo>
                  <a:cubicBezTo>
                    <a:pt x="11479" y="4186"/>
                    <a:pt x="11529" y="3961"/>
                    <a:pt x="11604" y="3710"/>
                  </a:cubicBezTo>
                  <a:cubicBezTo>
                    <a:pt x="11705" y="3184"/>
                    <a:pt x="11830" y="2632"/>
                    <a:pt x="11880" y="2081"/>
                  </a:cubicBezTo>
                  <a:cubicBezTo>
                    <a:pt x="11955" y="1555"/>
                    <a:pt x="12005" y="1028"/>
                    <a:pt x="12031" y="502"/>
                  </a:cubicBezTo>
                  <a:cubicBezTo>
                    <a:pt x="12031" y="226"/>
                    <a:pt x="11805" y="1"/>
                    <a:pt x="11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4" name="Google Shape;3334;p68"/>
            <p:cNvSpPr/>
            <p:nvPr/>
          </p:nvSpPr>
          <p:spPr>
            <a:xfrm>
              <a:off x="3550275" y="4075850"/>
              <a:ext cx="82100" cy="105300"/>
            </a:xfrm>
            <a:custGeom>
              <a:avLst/>
              <a:gdLst/>
              <a:ahLst/>
              <a:cxnLst/>
              <a:rect l="l" t="t" r="r" b="b"/>
              <a:pathLst>
                <a:path w="3284" h="4212" extrusionOk="0">
                  <a:moveTo>
                    <a:pt x="527" y="1"/>
                  </a:moveTo>
                  <a:cubicBezTo>
                    <a:pt x="226" y="1"/>
                    <a:pt x="0" y="251"/>
                    <a:pt x="26" y="552"/>
                  </a:cubicBezTo>
                  <a:cubicBezTo>
                    <a:pt x="51" y="702"/>
                    <a:pt x="151" y="828"/>
                    <a:pt x="251" y="953"/>
                  </a:cubicBezTo>
                  <a:cubicBezTo>
                    <a:pt x="301" y="1028"/>
                    <a:pt x="351" y="1103"/>
                    <a:pt x="401" y="1179"/>
                  </a:cubicBezTo>
                  <a:cubicBezTo>
                    <a:pt x="652" y="1504"/>
                    <a:pt x="853" y="1830"/>
                    <a:pt x="1078" y="2156"/>
                  </a:cubicBezTo>
                  <a:cubicBezTo>
                    <a:pt x="1279" y="2457"/>
                    <a:pt x="1454" y="2783"/>
                    <a:pt x="1680" y="3083"/>
                  </a:cubicBezTo>
                  <a:cubicBezTo>
                    <a:pt x="1880" y="3384"/>
                    <a:pt x="2081" y="3710"/>
                    <a:pt x="2306" y="3986"/>
                  </a:cubicBezTo>
                  <a:cubicBezTo>
                    <a:pt x="2407" y="4111"/>
                    <a:pt x="2507" y="4186"/>
                    <a:pt x="2632" y="4186"/>
                  </a:cubicBezTo>
                  <a:cubicBezTo>
                    <a:pt x="2657" y="4211"/>
                    <a:pt x="2682" y="4211"/>
                    <a:pt x="2707" y="4211"/>
                  </a:cubicBezTo>
                  <a:cubicBezTo>
                    <a:pt x="2808" y="4211"/>
                    <a:pt x="2908" y="4161"/>
                    <a:pt x="3008" y="4111"/>
                  </a:cubicBezTo>
                  <a:cubicBezTo>
                    <a:pt x="3209" y="3961"/>
                    <a:pt x="3284" y="3635"/>
                    <a:pt x="3108" y="3409"/>
                  </a:cubicBezTo>
                  <a:cubicBezTo>
                    <a:pt x="2908" y="3184"/>
                    <a:pt x="2732" y="2908"/>
                    <a:pt x="2557" y="2632"/>
                  </a:cubicBezTo>
                  <a:cubicBezTo>
                    <a:pt x="2381" y="2382"/>
                    <a:pt x="2231" y="2156"/>
                    <a:pt x="2081" y="1905"/>
                  </a:cubicBezTo>
                  <a:cubicBezTo>
                    <a:pt x="1880" y="1605"/>
                    <a:pt x="1705" y="1304"/>
                    <a:pt x="1504" y="1028"/>
                  </a:cubicBezTo>
                  <a:cubicBezTo>
                    <a:pt x="1354" y="778"/>
                    <a:pt x="1153" y="527"/>
                    <a:pt x="978" y="301"/>
                  </a:cubicBezTo>
                  <a:cubicBezTo>
                    <a:pt x="903" y="126"/>
                    <a:pt x="727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5" name="Google Shape;3335;p68"/>
            <p:cNvSpPr/>
            <p:nvPr/>
          </p:nvSpPr>
          <p:spPr>
            <a:xfrm>
              <a:off x="3614175" y="4064100"/>
              <a:ext cx="31375" cy="113275"/>
            </a:xfrm>
            <a:custGeom>
              <a:avLst/>
              <a:gdLst/>
              <a:ahLst/>
              <a:cxnLst/>
              <a:rect l="l" t="t" r="r" b="b"/>
              <a:pathLst>
                <a:path w="1255" h="4531" extrusionOk="0">
                  <a:moveTo>
                    <a:pt x="745" y="0"/>
                  </a:moveTo>
                  <a:cubicBezTo>
                    <a:pt x="537" y="0"/>
                    <a:pt x="339" y="139"/>
                    <a:pt x="277" y="345"/>
                  </a:cubicBezTo>
                  <a:cubicBezTo>
                    <a:pt x="226" y="521"/>
                    <a:pt x="252" y="696"/>
                    <a:pt x="226" y="872"/>
                  </a:cubicBezTo>
                  <a:cubicBezTo>
                    <a:pt x="226" y="1022"/>
                    <a:pt x="226" y="1197"/>
                    <a:pt x="201" y="1348"/>
                  </a:cubicBezTo>
                  <a:cubicBezTo>
                    <a:pt x="201" y="1649"/>
                    <a:pt x="176" y="1949"/>
                    <a:pt x="151" y="2250"/>
                  </a:cubicBezTo>
                  <a:cubicBezTo>
                    <a:pt x="101" y="2827"/>
                    <a:pt x="51" y="3428"/>
                    <a:pt x="26" y="4030"/>
                  </a:cubicBezTo>
                  <a:cubicBezTo>
                    <a:pt x="1" y="4305"/>
                    <a:pt x="252" y="4531"/>
                    <a:pt x="502" y="4531"/>
                  </a:cubicBezTo>
                  <a:lnTo>
                    <a:pt x="527" y="4531"/>
                  </a:lnTo>
                  <a:cubicBezTo>
                    <a:pt x="803" y="4531"/>
                    <a:pt x="1003" y="4305"/>
                    <a:pt x="1003" y="4055"/>
                  </a:cubicBezTo>
                  <a:cubicBezTo>
                    <a:pt x="1054" y="3453"/>
                    <a:pt x="1104" y="2877"/>
                    <a:pt x="1129" y="2300"/>
                  </a:cubicBezTo>
                  <a:cubicBezTo>
                    <a:pt x="1154" y="2024"/>
                    <a:pt x="1179" y="1749"/>
                    <a:pt x="1179" y="1473"/>
                  </a:cubicBezTo>
                  <a:cubicBezTo>
                    <a:pt x="1204" y="1172"/>
                    <a:pt x="1204" y="872"/>
                    <a:pt x="1229" y="571"/>
                  </a:cubicBezTo>
                  <a:cubicBezTo>
                    <a:pt x="1229" y="546"/>
                    <a:pt x="1229" y="546"/>
                    <a:pt x="1229" y="546"/>
                  </a:cubicBezTo>
                  <a:cubicBezTo>
                    <a:pt x="1229" y="521"/>
                    <a:pt x="1229" y="521"/>
                    <a:pt x="1229" y="521"/>
                  </a:cubicBezTo>
                  <a:cubicBezTo>
                    <a:pt x="1254" y="295"/>
                    <a:pt x="1129" y="70"/>
                    <a:pt x="878" y="19"/>
                  </a:cubicBezTo>
                  <a:cubicBezTo>
                    <a:pt x="834" y="6"/>
                    <a:pt x="789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6" name="Google Shape;3336;p68"/>
            <p:cNvSpPr/>
            <p:nvPr/>
          </p:nvSpPr>
          <p:spPr>
            <a:xfrm>
              <a:off x="3606050" y="4092375"/>
              <a:ext cx="82725" cy="84375"/>
            </a:xfrm>
            <a:custGeom>
              <a:avLst/>
              <a:gdLst/>
              <a:ahLst/>
              <a:cxnLst/>
              <a:rect l="l" t="t" r="r" b="b"/>
              <a:pathLst>
                <a:path w="3309" h="3375" extrusionOk="0">
                  <a:moveTo>
                    <a:pt x="2819" y="0"/>
                  </a:moveTo>
                  <a:cubicBezTo>
                    <a:pt x="2692" y="0"/>
                    <a:pt x="2566" y="45"/>
                    <a:pt x="2481" y="142"/>
                  </a:cubicBezTo>
                  <a:cubicBezTo>
                    <a:pt x="2105" y="543"/>
                    <a:pt x="1704" y="969"/>
                    <a:pt x="1328" y="1370"/>
                  </a:cubicBezTo>
                  <a:cubicBezTo>
                    <a:pt x="952" y="1771"/>
                    <a:pt x="551" y="2172"/>
                    <a:pt x="201" y="2573"/>
                  </a:cubicBezTo>
                  <a:cubicBezTo>
                    <a:pt x="0" y="2773"/>
                    <a:pt x="75" y="3124"/>
                    <a:pt x="276" y="3274"/>
                  </a:cubicBezTo>
                  <a:cubicBezTo>
                    <a:pt x="351" y="3350"/>
                    <a:pt x="476" y="3375"/>
                    <a:pt x="577" y="3375"/>
                  </a:cubicBezTo>
                  <a:lnTo>
                    <a:pt x="627" y="3375"/>
                  </a:lnTo>
                  <a:cubicBezTo>
                    <a:pt x="777" y="3375"/>
                    <a:pt x="877" y="3300"/>
                    <a:pt x="952" y="3199"/>
                  </a:cubicBezTo>
                  <a:cubicBezTo>
                    <a:pt x="1003" y="3149"/>
                    <a:pt x="1028" y="3124"/>
                    <a:pt x="1053" y="3099"/>
                  </a:cubicBezTo>
                  <a:cubicBezTo>
                    <a:pt x="1379" y="2748"/>
                    <a:pt x="1704" y="2397"/>
                    <a:pt x="2055" y="2046"/>
                  </a:cubicBezTo>
                  <a:cubicBezTo>
                    <a:pt x="2431" y="1645"/>
                    <a:pt x="2782" y="1244"/>
                    <a:pt x="3158" y="843"/>
                  </a:cubicBezTo>
                  <a:cubicBezTo>
                    <a:pt x="3258" y="743"/>
                    <a:pt x="3308" y="643"/>
                    <a:pt x="3308" y="492"/>
                  </a:cubicBezTo>
                  <a:cubicBezTo>
                    <a:pt x="3308" y="367"/>
                    <a:pt x="3258" y="242"/>
                    <a:pt x="3183" y="142"/>
                  </a:cubicBezTo>
                  <a:cubicBezTo>
                    <a:pt x="3092" y="51"/>
                    <a:pt x="2955" y="0"/>
                    <a:pt x="2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7" name="Google Shape;3337;p68"/>
            <p:cNvSpPr/>
            <p:nvPr/>
          </p:nvSpPr>
          <p:spPr>
            <a:xfrm>
              <a:off x="3605425" y="4130200"/>
              <a:ext cx="102775" cy="60975"/>
            </a:xfrm>
            <a:custGeom>
              <a:avLst/>
              <a:gdLst/>
              <a:ahLst/>
              <a:cxnLst/>
              <a:rect l="l" t="t" r="r" b="b"/>
              <a:pathLst>
                <a:path w="4111" h="2439" extrusionOk="0">
                  <a:moveTo>
                    <a:pt x="3599" y="1"/>
                  </a:moveTo>
                  <a:cubicBezTo>
                    <a:pt x="3543" y="1"/>
                    <a:pt x="3487" y="11"/>
                    <a:pt x="3434" y="32"/>
                  </a:cubicBezTo>
                  <a:cubicBezTo>
                    <a:pt x="2907" y="283"/>
                    <a:pt x="2381" y="558"/>
                    <a:pt x="1855" y="784"/>
                  </a:cubicBezTo>
                  <a:cubicBezTo>
                    <a:pt x="1353" y="1035"/>
                    <a:pt x="852" y="1285"/>
                    <a:pt x="326" y="1511"/>
                  </a:cubicBezTo>
                  <a:cubicBezTo>
                    <a:pt x="75" y="1636"/>
                    <a:pt x="0" y="1962"/>
                    <a:pt x="125" y="2188"/>
                  </a:cubicBezTo>
                  <a:cubicBezTo>
                    <a:pt x="201" y="2313"/>
                    <a:pt x="301" y="2388"/>
                    <a:pt x="426" y="2438"/>
                  </a:cubicBezTo>
                  <a:lnTo>
                    <a:pt x="551" y="2438"/>
                  </a:lnTo>
                  <a:cubicBezTo>
                    <a:pt x="627" y="2438"/>
                    <a:pt x="727" y="2438"/>
                    <a:pt x="802" y="2388"/>
                  </a:cubicBezTo>
                  <a:cubicBezTo>
                    <a:pt x="1303" y="2137"/>
                    <a:pt x="1830" y="1912"/>
                    <a:pt x="2331" y="1661"/>
                  </a:cubicBezTo>
                  <a:cubicBezTo>
                    <a:pt x="2807" y="1436"/>
                    <a:pt x="3283" y="1210"/>
                    <a:pt x="3759" y="985"/>
                  </a:cubicBezTo>
                  <a:cubicBezTo>
                    <a:pt x="3759" y="985"/>
                    <a:pt x="3784" y="959"/>
                    <a:pt x="3784" y="959"/>
                  </a:cubicBezTo>
                  <a:cubicBezTo>
                    <a:pt x="3910" y="909"/>
                    <a:pt x="4010" y="834"/>
                    <a:pt x="4060" y="709"/>
                  </a:cubicBezTo>
                  <a:cubicBezTo>
                    <a:pt x="4110" y="584"/>
                    <a:pt x="4110" y="458"/>
                    <a:pt x="4085" y="333"/>
                  </a:cubicBezTo>
                  <a:cubicBezTo>
                    <a:pt x="4006" y="136"/>
                    <a:pt x="3804" y="1"/>
                    <a:pt x="3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8" name="Google Shape;3338;p68"/>
            <p:cNvSpPr/>
            <p:nvPr/>
          </p:nvSpPr>
          <p:spPr>
            <a:xfrm>
              <a:off x="3508925" y="4114325"/>
              <a:ext cx="130975" cy="78100"/>
            </a:xfrm>
            <a:custGeom>
              <a:avLst/>
              <a:gdLst/>
              <a:ahLst/>
              <a:cxnLst/>
              <a:rect l="l" t="t" r="r" b="b"/>
              <a:pathLst>
                <a:path w="5239" h="3124" extrusionOk="0">
                  <a:moveTo>
                    <a:pt x="852" y="893"/>
                  </a:moveTo>
                  <a:cubicBezTo>
                    <a:pt x="852" y="918"/>
                    <a:pt x="827" y="918"/>
                    <a:pt x="802" y="943"/>
                  </a:cubicBezTo>
                  <a:cubicBezTo>
                    <a:pt x="802" y="943"/>
                    <a:pt x="777" y="943"/>
                    <a:pt x="752" y="968"/>
                  </a:cubicBezTo>
                  <a:lnTo>
                    <a:pt x="727" y="968"/>
                  </a:lnTo>
                  <a:cubicBezTo>
                    <a:pt x="777" y="943"/>
                    <a:pt x="827" y="918"/>
                    <a:pt x="852" y="893"/>
                  </a:cubicBezTo>
                  <a:close/>
                  <a:moveTo>
                    <a:pt x="586" y="0"/>
                  </a:moveTo>
                  <a:cubicBezTo>
                    <a:pt x="549" y="0"/>
                    <a:pt x="512" y="5"/>
                    <a:pt x="477" y="15"/>
                  </a:cubicBezTo>
                  <a:cubicBezTo>
                    <a:pt x="401" y="41"/>
                    <a:pt x="326" y="66"/>
                    <a:pt x="276" y="91"/>
                  </a:cubicBezTo>
                  <a:cubicBezTo>
                    <a:pt x="101" y="241"/>
                    <a:pt x="0" y="517"/>
                    <a:pt x="126" y="742"/>
                  </a:cubicBezTo>
                  <a:cubicBezTo>
                    <a:pt x="176" y="818"/>
                    <a:pt x="226" y="893"/>
                    <a:pt x="301" y="943"/>
                  </a:cubicBezTo>
                  <a:cubicBezTo>
                    <a:pt x="351" y="968"/>
                    <a:pt x="401" y="1018"/>
                    <a:pt x="451" y="1043"/>
                  </a:cubicBezTo>
                  <a:cubicBezTo>
                    <a:pt x="527" y="1093"/>
                    <a:pt x="602" y="1143"/>
                    <a:pt x="677" y="1193"/>
                  </a:cubicBezTo>
                  <a:cubicBezTo>
                    <a:pt x="878" y="1319"/>
                    <a:pt x="1053" y="1444"/>
                    <a:pt x="1253" y="1544"/>
                  </a:cubicBezTo>
                  <a:cubicBezTo>
                    <a:pt x="1604" y="1745"/>
                    <a:pt x="1980" y="1920"/>
                    <a:pt x="2356" y="2096"/>
                  </a:cubicBezTo>
                  <a:cubicBezTo>
                    <a:pt x="3058" y="2447"/>
                    <a:pt x="3785" y="2797"/>
                    <a:pt x="4487" y="3098"/>
                  </a:cubicBezTo>
                  <a:cubicBezTo>
                    <a:pt x="4562" y="3123"/>
                    <a:pt x="4612" y="3123"/>
                    <a:pt x="4687" y="3123"/>
                  </a:cubicBezTo>
                  <a:cubicBezTo>
                    <a:pt x="4888" y="3123"/>
                    <a:pt x="5063" y="3023"/>
                    <a:pt x="5138" y="2848"/>
                  </a:cubicBezTo>
                  <a:cubicBezTo>
                    <a:pt x="5238" y="2597"/>
                    <a:pt x="5138" y="2296"/>
                    <a:pt x="4888" y="2196"/>
                  </a:cubicBezTo>
                  <a:cubicBezTo>
                    <a:pt x="4361" y="1970"/>
                    <a:pt x="3860" y="1720"/>
                    <a:pt x="3359" y="1494"/>
                  </a:cubicBezTo>
                  <a:cubicBezTo>
                    <a:pt x="2857" y="1244"/>
                    <a:pt x="2381" y="1018"/>
                    <a:pt x="1905" y="767"/>
                  </a:cubicBezTo>
                  <a:cubicBezTo>
                    <a:pt x="1604" y="617"/>
                    <a:pt x="1329" y="442"/>
                    <a:pt x="1053" y="266"/>
                  </a:cubicBezTo>
                  <a:lnTo>
                    <a:pt x="978" y="216"/>
                  </a:lnTo>
                  <a:cubicBezTo>
                    <a:pt x="878" y="76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9" name="Google Shape;3339;p68"/>
            <p:cNvSpPr/>
            <p:nvPr/>
          </p:nvSpPr>
          <p:spPr>
            <a:xfrm>
              <a:off x="2888625" y="4573350"/>
              <a:ext cx="52025" cy="114675"/>
            </a:xfrm>
            <a:custGeom>
              <a:avLst/>
              <a:gdLst/>
              <a:ahLst/>
              <a:cxnLst/>
              <a:rect l="l" t="t" r="r" b="b"/>
              <a:pathLst>
                <a:path w="2081" h="4587" extrusionOk="0">
                  <a:moveTo>
                    <a:pt x="752" y="0"/>
                  </a:moveTo>
                  <a:cubicBezTo>
                    <a:pt x="526" y="0"/>
                    <a:pt x="376" y="101"/>
                    <a:pt x="276" y="276"/>
                  </a:cubicBezTo>
                  <a:cubicBezTo>
                    <a:pt x="201" y="376"/>
                    <a:pt x="176" y="502"/>
                    <a:pt x="125" y="627"/>
                  </a:cubicBezTo>
                  <a:cubicBezTo>
                    <a:pt x="100" y="752"/>
                    <a:pt x="75" y="878"/>
                    <a:pt x="50" y="1028"/>
                  </a:cubicBezTo>
                  <a:cubicBezTo>
                    <a:pt x="0" y="1655"/>
                    <a:pt x="75" y="2306"/>
                    <a:pt x="276" y="2908"/>
                  </a:cubicBezTo>
                  <a:cubicBezTo>
                    <a:pt x="401" y="3208"/>
                    <a:pt x="526" y="3509"/>
                    <a:pt x="677" y="3785"/>
                  </a:cubicBezTo>
                  <a:cubicBezTo>
                    <a:pt x="827" y="4011"/>
                    <a:pt x="978" y="4236"/>
                    <a:pt x="1178" y="4437"/>
                  </a:cubicBezTo>
                  <a:cubicBezTo>
                    <a:pt x="1278" y="4537"/>
                    <a:pt x="1404" y="4587"/>
                    <a:pt x="1529" y="4587"/>
                  </a:cubicBezTo>
                  <a:cubicBezTo>
                    <a:pt x="1654" y="4587"/>
                    <a:pt x="1780" y="4537"/>
                    <a:pt x="1855" y="4437"/>
                  </a:cubicBezTo>
                  <a:cubicBezTo>
                    <a:pt x="2055" y="4261"/>
                    <a:pt x="2080" y="3935"/>
                    <a:pt x="1880" y="3735"/>
                  </a:cubicBezTo>
                  <a:cubicBezTo>
                    <a:pt x="1855" y="3710"/>
                    <a:pt x="1805" y="3685"/>
                    <a:pt x="1780" y="3635"/>
                  </a:cubicBezTo>
                  <a:cubicBezTo>
                    <a:pt x="1730" y="3559"/>
                    <a:pt x="1654" y="3484"/>
                    <a:pt x="1604" y="3384"/>
                  </a:cubicBezTo>
                  <a:cubicBezTo>
                    <a:pt x="1504" y="3208"/>
                    <a:pt x="1404" y="3033"/>
                    <a:pt x="1328" y="2858"/>
                  </a:cubicBezTo>
                  <a:cubicBezTo>
                    <a:pt x="1278" y="2732"/>
                    <a:pt x="1228" y="2607"/>
                    <a:pt x="1178" y="2482"/>
                  </a:cubicBezTo>
                  <a:cubicBezTo>
                    <a:pt x="1153" y="2331"/>
                    <a:pt x="1103" y="2181"/>
                    <a:pt x="1078" y="2005"/>
                  </a:cubicBezTo>
                  <a:cubicBezTo>
                    <a:pt x="1053" y="1855"/>
                    <a:pt x="1028" y="1705"/>
                    <a:pt x="1028" y="1529"/>
                  </a:cubicBezTo>
                  <a:cubicBezTo>
                    <a:pt x="1028" y="1429"/>
                    <a:pt x="1028" y="1329"/>
                    <a:pt x="1028" y="1203"/>
                  </a:cubicBezTo>
                  <a:cubicBezTo>
                    <a:pt x="1053" y="1128"/>
                    <a:pt x="1053" y="1053"/>
                    <a:pt x="1078" y="953"/>
                  </a:cubicBezTo>
                  <a:cubicBezTo>
                    <a:pt x="1078" y="903"/>
                    <a:pt x="1103" y="853"/>
                    <a:pt x="1128" y="777"/>
                  </a:cubicBezTo>
                  <a:cubicBezTo>
                    <a:pt x="1178" y="702"/>
                    <a:pt x="1228" y="602"/>
                    <a:pt x="1228" y="502"/>
                  </a:cubicBezTo>
                  <a:cubicBezTo>
                    <a:pt x="1228" y="226"/>
                    <a:pt x="1003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0" name="Google Shape;3340;p68"/>
            <p:cNvSpPr/>
            <p:nvPr/>
          </p:nvSpPr>
          <p:spPr>
            <a:xfrm>
              <a:off x="2894250" y="4587125"/>
              <a:ext cx="75850" cy="68950"/>
            </a:xfrm>
            <a:custGeom>
              <a:avLst/>
              <a:gdLst/>
              <a:ahLst/>
              <a:cxnLst/>
              <a:rect l="l" t="t" r="r" b="b"/>
              <a:pathLst>
                <a:path w="3034" h="2758" extrusionOk="0">
                  <a:moveTo>
                    <a:pt x="552" y="1"/>
                  </a:moveTo>
                  <a:cubicBezTo>
                    <a:pt x="201" y="26"/>
                    <a:pt x="1" y="452"/>
                    <a:pt x="151" y="728"/>
                  </a:cubicBezTo>
                  <a:cubicBezTo>
                    <a:pt x="251" y="878"/>
                    <a:pt x="377" y="1003"/>
                    <a:pt x="502" y="1129"/>
                  </a:cubicBezTo>
                  <a:cubicBezTo>
                    <a:pt x="602" y="1204"/>
                    <a:pt x="677" y="1279"/>
                    <a:pt x="753" y="1354"/>
                  </a:cubicBezTo>
                  <a:cubicBezTo>
                    <a:pt x="928" y="1505"/>
                    <a:pt x="1078" y="1630"/>
                    <a:pt x="1254" y="1780"/>
                  </a:cubicBezTo>
                  <a:cubicBezTo>
                    <a:pt x="1580" y="2081"/>
                    <a:pt x="1906" y="2357"/>
                    <a:pt x="2206" y="2657"/>
                  </a:cubicBezTo>
                  <a:cubicBezTo>
                    <a:pt x="2281" y="2733"/>
                    <a:pt x="2407" y="2758"/>
                    <a:pt x="2507" y="2758"/>
                  </a:cubicBezTo>
                  <a:cubicBezTo>
                    <a:pt x="2657" y="2758"/>
                    <a:pt x="2808" y="2683"/>
                    <a:pt x="2908" y="2582"/>
                  </a:cubicBezTo>
                  <a:cubicBezTo>
                    <a:pt x="2983" y="2482"/>
                    <a:pt x="3033" y="2332"/>
                    <a:pt x="3008" y="2206"/>
                  </a:cubicBezTo>
                  <a:cubicBezTo>
                    <a:pt x="2983" y="2081"/>
                    <a:pt x="2933" y="1981"/>
                    <a:pt x="2833" y="1881"/>
                  </a:cubicBezTo>
                  <a:cubicBezTo>
                    <a:pt x="2332" y="1429"/>
                    <a:pt x="1830" y="978"/>
                    <a:pt x="1329" y="552"/>
                  </a:cubicBezTo>
                  <a:cubicBezTo>
                    <a:pt x="1229" y="452"/>
                    <a:pt x="1129" y="352"/>
                    <a:pt x="1028" y="226"/>
                  </a:cubicBezTo>
                  <a:cubicBezTo>
                    <a:pt x="1003" y="226"/>
                    <a:pt x="1003" y="226"/>
                    <a:pt x="1003" y="201"/>
                  </a:cubicBezTo>
                  <a:cubicBezTo>
                    <a:pt x="928" y="101"/>
                    <a:pt x="803" y="26"/>
                    <a:pt x="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1" name="Google Shape;3341;p68"/>
            <p:cNvSpPr/>
            <p:nvPr/>
          </p:nvSpPr>
          <p:spPr>
            <a:xfrm>
              <a:off x="2906775" y="4578025"/>
              <a:ext cx="75850" cy="46100"/>
            </a:xfrm>
            <a:custGeom>
              <a:avLst/>
              <a:gdLst/>
              <a:ahLst/>
              <a:cxnLst/>
              <a:rect l="l" t="t" r="r" b="b"/>
              <a:pathLst>
                <a:path w="3034" h="1844" extrusionOk="0">
                  <a:moveTo>
                    <a:pt x="551" y="1"/>
                  </a:moveTo>
                  <a:cubicBezTo>
                    <a:pt x="502" y="1"/>
                    <a:pt x="453" y="5"/>
                    <a:pt x="402" y="14"/>
                  </a:cubicBezTo>
                  <a:cubicBezTo>
                    <a:pt x="252" y="39"/>
                    <a:pt x="101" y="189"/>
                    <a:pt x="51" y="365"/>
                  </a:cubicBezTo>
                  <a:cubicBezTo>
                    <a:pt x="1" y="515"/>
                    <a:pt x="26" y="666"/>
                    <a:pt x="126" y="791"/>
                  </a:cubicBezTo>
                  <a:cubicBezTo>
                    <a:pt x="214" y="922"/>
                    <a:pt x="359" y="996"/>
                    <a:pt x="494" y="996"/>
                  </a:cubicBezTo>
                  <a:cubicBezTo>
                    <a:pt x="514" y="996"/>
                    <a:pt x="533" y="995"/>
                    <a:pt x="552" y="991"/>
                  </a:cubicBezTo>
                  <a:cubicBezTo>
                    <a:pt x="602" y="1016"/>
                    <a:pt x="653" y="1016"/>
                    <a:pt x="703" y="1042"/>
                  </a:cubicBezTo>
                  <a:cubicBezTo>
                    <a:pt x="1254" y="1292"/>
                    <a:pt x="1780" y="1543"/>
                    <a:pt x="2332" y="1818"/>
                  </a:cubicBezTo>
                  <a:cubicBezTo>
                    <a:pt x="2382" y="1844"/>
                    <a:pt x="2457" y="1844"/>
                    <a:pt x="2507" y="1844"/>
                  </a:cubicBezTo>
                  <a:cubicBezTo>
                    <a:pt x="2708" y="1844"/>
                    <a:pt x="2908" y="1718"/>
                    <a:pt x="2983" y="1543"/>
                  </a:cubicBezTo>
                  <a:cubicBezTo>
                    <a:pt x="3034" y="1443"/>
                    <a:pt x="3034" y="1292"/>
                    <a:pt x="2983" y="1192"/>
                  </a:cubicBezTo>
                  <a:cubicBezTo>
                    <a:pt x="2933" y="1042"/>
                    <a:pt x="2833" y="966"/>
                    <a:pt x="2708" y="891"/>
                  </a:cubicBezTo>
                  <a:cubicBezTo>
                    <a:pt x="2382" y="741"/>
                    <a:pt x="2031" y="565"/>
                    <a:pt x="1705" y="415"/>
                  </a:cubicBezTo>
                  <a:cubicBezTo>
                    <a:pt x="1530" y="315"/>
                    <a:pt x="1354" y="240"/>
                    <a:pt x="1179" y="164"/>
                  </a:cubicBezTo>
                  <a:cubicBezTo>
                    <a:pt x="974" y="82"/>
                    <a:pt x="77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2" name="Google Shape;3342;p68"/>
            <p:cNvSpPr/>
            <p:nvPr/>
          </p:nvSpPr>
          <p:spPr>
            <a:xfrm>
              <a:off x="2857300" y="4581875"/>
              <a:ext cx="56400" cy="104275"/>
            </a:xfrm>
            <a:custGeom>
              <a:avLst/>
              <a:gdLst/>
              <a:ahLst/>
              <a:cxnLst/>
              <a:rect l="l" t="t" r="r" b="b"/>
              <a:pathLst>
                <a:path w="2256" h="4171" extrusionOk="0">
                  <a:moveTo>
                    <a:pt x="1693" y="0"/>
                  </a:moveTo>
                  <a:cubicBezTo>
                    <a:pt x="1524" y="0"/>
                    <a:pt x="1355" y="84"/>
                    <a:pt x="1253" y="236"/>
                  </a:cubicBezTo>
                  <a:cubicBezTo>
                    <a:pt x="1053" y="587"/>
                    <a:pt x="902" y="963"/>
                    <a:pt x="777" y="1339"/>
                  </a:cubicBezTo>
                  <a:cubicBezTo>
                    <a:pt x="677" y="1589"/>
                    <a:pt x="602" y="1840"/>
                    <a:pt x="526" y="2116"/>
                  </a:cubicBezTo>
                  <a:cubicBezTo>
                    <a:pt x="376" y="2592"/>
                    <a:pt x="226" y="3068"/>
                    <a:pt x="75" y="3544"/>
                  </a:cubicBezTo>
                  <a:cubicBezTo>
                    <a:pt x="0" y="3795"/>
                    <a:pt x="150" y="4071"/>
                    <a:pt x="401" y="4146"/>
                  </a:cubicBezTo>
                  <a:cubicBezTo>
                    <a:pt x="451" y="4171"/>
                    <a:pt x="501" y="4171"/>
                    <a:pt x="551" y="4171"/>
                  </a:cubicBezTo>
                  <a:cubicBezTo>
                    <a:pt x="752" y="4171"/>
                    <a:pt x="952" y="4020"/>
                    <a:pt x="1028" y="3820"/>
                  </a:cubicBezTo>
                  <a:cubicBezTo>
                    <a:pt x="1228" y="3068"/>
                    <a:pt x="1479" y="2366"/>
                    <a:pt x="1704" y="1639"/>
                  </a:cubicBezTo>
                  <a:cubicBezTo>
                    <a:pt x="1805" y="1414"/>
                    <a:pt x="1880" y="1163"/>
                    <a:pt x="1980" y="963"/>
                  </a:cubicBezTo>
                  <a:cubicBezTo>
                    <a:pt x="2030" y="888"/>
                    <a:pt x="2055" y="812"/>
                    <a:pt x="2105" y="737"/>
                  </a:cubicBezTo>
                  <a:cubicBezTo>
                    <a:pt x="2256" y="512"/>
                    <a:pt x="2155" y="211"/>
                    <a:pt x="1930" y="60"/>
                  </a:cubicBezTo>
                  <a:cubicBezTo>
                    <a:pt x="1856" y="20"/>
                    <a:pt x="1775" y="0"/>
                    <a:pt x="1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5" name="Picture 24"/>
          <p:cNvPicPr/>
          <p:nvPr/>
        </p:nvPicPr>
        <p:blipFill>
          <a:blip r:embed="rId1"/>
          <a:stretch>
            <a:fillRect/>
          </a:stretch>
        </p:blipFill>
        <p:spPr>
          <a:xfrm>
            <a:off x="261620" y="958835"/>
            <a:ext cx="8638839" cy="323010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48"/>
          <p:cNvGrpSpPr/>
          <p:nvPr/>
        </p:nvGrpSpPr>
        <p:grpSpPr>
          <a:xfrm>
            <a:off x="48260" y="4152900"/>
            <a:ext cx="907415" cy="990600"/>
            <a:chOff x="1697500" y="3523950"/>
            <a:chExt cx="1234375" cy="1527075"/>
          </a:xfrm>
        </p:grpSpPr>
        <p:sp>
          <p:nvSpPr>
            <p:cNvPr id="2296" name="Google Shape;2296;p48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2294;p48"/>
          <p:cNvSpPr/>
          <p:nvPr/>
        </p:nvSpPr>
        <p:spPr>
          <a:xfrm>
            <a:off x="1113193" y="4072284"/>
            <a:ext cx="7816215" cy="72563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 nhấn nút “Xác nhận” thì trạng thái là “Đã xác nhận đơn hàng! Chờ vận chuyển”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1" name="Google Shape;3261;p68"/>
          <p:cNvGrpSpPr/>
          <p:nvPr/>
        </p:nvGrpSpPr>
        <p:grpSpPr>
          <a:xfrm rot="20220000">
            <a:off x="7937810" y="1099510"/>
            <a:ext cx="1062700" cy="1204925"/>
            <a:chOff x="1459400" y="651025"/>
            <a:chExt cx="1062700" cy="1204925"/>
          </a:xfrm>
          <a:solidFill>
            <a:schemeClr val="accent2">
              <a:lumMod val="90000"/>
            </a:schemeClr>
          </a:solidFill>
        </p:grpSpPr>
        <p:sp>
          <p:nvSpPr>
            <p:cNvPr id="3262" name="Google Shape;3262;p68"/>
            <p:cNvSpPr/>
            <p:nvPr/>
          </p:nvSpPr>
          <p:spPr>
            <a:xfrm>
              <a:off x="1736350" y="651025"/>
              <a:ext cx="526975" cy="422325"/>
            </a:xfrm>
            <a:custGeom>
              <a:avLst/>
              <a:gdLst/>
              <a:ahLst/>
              <a:cxnLst/>
              <a:rect l="l" t="t" r="r" b="b"/>
              <a:pathLst>
                <a:path w="21079" h="16893" extrusionOk="0">
                  <a:moveTo>
                    <a:pt x="11003" y="984"/>
                  </a:moveTo>
                  <a:cubicBezTo>
                    <a:pt x="11160" y="984"/>
                    <a:pt x="11317" y="990"/>
                    <a:pt x="11479" y="1003"/>
                  </a:cubicBezTo>
                  <a:cubicBezTo>
                    <a:pt x="11630" y="1028"/>
                    <a:pt x="11780" y="1053"/>
                    <a:pt x="11906" y="1078"/>
                  </a:cubicBezTo>
                  <a:cubicBezTo>
                    <a:pt x="12056" y="1103"/>
                    <a:pt x="12206" y="1153"/>
                    <a:pt x="12357" y="1203"/>
                  </a:cubicBezTo>
                  <a:cubicBezTo>
                    <a:pt x="12382" y="1203"/>
                    <a:pt x="12407" y="1228"/>
                    <a:pt x="12432" y="1228"/>
                  </a:cubicBezTo>
                  <a:cubicBezTo>
                    <a:pt x="12519" y="1272"/>
                    <a:pt x="12615" y="1299"/>
                    <a:pt x="12705" y="1299"/>
                  </a:cubicBezTo>
                  <a:cubicBezTo>
                    <a:pt x="12769" y="1299"/>
                    <a:pt x="12830" y="1285"/>
                    <a:pt x="12883" y="1254"/>
                  </a:cubicBezTo>
                  <a:cubicBezTo>
                    <a:pt x="13635" y="1429"/>
                    <a:pt x="14362" y="1629"/>
                    <a:pt x="15088" y="1880"/>
                  </a:cubicBezTo>
                  <a:cubicBezTo>
                    <a:pt x="15540" y="2030"/>
                    <a:pt x="15941" y="2206"/>
                    <a:pt x="16367" y="2431"/>
                  </a:cubicBezTo>
                  <a:cubicBezTo>
                    <a:pt x="16592" y="2557"/>
                    <a:pt x="16843" y="2707"/>
                    <a:pt x="17068" y="2858"/>
                  </a:cubicBezTo>
                  <a:cubicBezTo>
                    <a:pt x="17219" y="2958"/>
                    <a:pt x="17344" y="3033"/>
                    <a:pt x="17495" y="3158"/>
                  </a:cubicBezTo>
                  <a:cubicBezTo>
                    <a:pt x="17620" y="3259"/>
                    <a:pt x="17770" y="3384"/>
                    <a:pt x="17896" y="3509"/>
                  </a:cubicBezTo>
                  <a:cubicBezTo>
                    <a:pt x="18096" y="3710"/>
                    <a:pt x="18322" y="3935"/>
                    <a:pt x="18497" y="4161"/>
                  </a:cubicBezTo>
                  <a:cubicBezTo>
                    <a:pt x="18698" y="4411"/>
                    <a:pt x="18898" y="4662"/>
                    <a:pt x="19073" y="4913"/>
                  </a:cubicBezTo>
                  <a:cubicBezTo>
                    <a:pt x="19174" y="5088"/>
                    <a:pt x="19299" y="5264"/>
                    <a:pt x="19399" y="5439"/>
                  </a:cubicBezTo>
                  <a:cubicBezTo>
                    <a:pt x="19500" y="5640"/>
                    <a:pt x="19575" y="5840"/>
                    <a:pt x="19675" y="6015"/>
                  </a:cubicBezTo>
                  <a:cubicBezTo>
                    <a:pt x="19725" y="6116"/>
                    <a:pt x="19775" y="6216"/>
                    <a:pt x="19800" y="6341"/>
                  </a:cubicBezTo>
                  <a:cubicBezTo>
                    <a:pt x="19825" y="6442"/>
                    <a:pt x="19875" y="6517"/>
                    <a:pt x="19901" y="6617"/>
                  </a:cubicBezTo>
                  <a:cubicBezTo>
                    <a:pt x="19951" y="6817"/>
                    <a:pt x="20001" y="6993"/>
                    <a:pt x="20026" y="7168"/>
                  </a:cubicBezTo>
                  <a:cubicBezTo>
                    <a:pt x="20051" y="7294"/>
                    <a:pt x="20051" y="7444"/>
                    <a:pt x="20076" y="7569"/>
                  </a:cubicBezTo>
                  <a:cubicBezTo>
                    <a:pt x="20076" y="7670"/>
                    <a:pt x="20076" y="7745"/>
                    <a:pt x="20076" y="7845"/>
                  </a:cubicBezTo>
                  <a:lnTo>
                    <a:pt x="20076" y="8146"/>
                  </a:lnTo>
                  <a:cubicBezTo>
                    <a:pt x="20076" y="8271"/>
                    <a:pt x="20076" y="8396"/>
                    <a:pt x="20051" y="8522"/>
                  </a:cubicBezTo>
                  <a:cubicBezTo>
                    <a:pt x="20026" y="8647"/>
                    <a:pt x="20001" y="8772"/>
                    <a:pt x="20001" y="8873"/>
                  </a:cubicBezTo>
                  <a:cubicBezTo>
                    <a:pt x="20001" y="8873"/>
                    <a:pt x="20001" y="8848"/>
                    <a:pt x="20001" y="8822"/>
                  </a:cubicBezTo>
                  <a:cubicBezTo>
                    <a:pt x="19976" y="8948"/>
                    <a:pt x="19951" y="9073"/>
                    <a:pt x="19926" y="9198"/>
                  </a:cubicBezTo>
                  <a:cubicBezTo>
                    <a:pt x="19875" y="9299"/>
                    <a:pt x="19850" y="9424"/>
                    <a:pt x="19825" y="9524"/>
                  </a:cubicBezTo>
                  <a:cubicBezTo>
                    <a:pt x="19775" y="9624"/>
                    <a:pt x="19750" y="9725"/>
                    <a:pt x="19700" y="9825"/>
                  </a:cubicBezTo>
                  <a:cubicBezTo>
                    <a:pt x="19650" y="9950"/>
                    <a:pt x="19600" y="10076"/>
                    <a:pt x="19550" y="10176"/>
                  </a:cubicBezTo>
                  <a:cubicBezTo>
                    <a:pt x="19449" y="10376"/>
                    <a:pt x="19349" y="10552"/>
                    <a:pt x="19224" y="10727"/>
                  </a:cubicBezTo>
                  <a:cubicBezTo>
                    <a:pt x="19124" y="10903"/>
                    <a:pt x="19023" y="11078"/>
                    <a:pt x="18923" y="11254"/>
                  </a:cubicBezTo>
                  <a:lnTo>
                    <a:pt x="18773" y="11429"/>
                  </a:lnTo>
                  <a:cubicBezTo>
                    <a:pt x="18723" y="11504"/>
                    <a:pt x="18698" y="11554"/>
                    <a:pt x="18647" y="11604"/>
                  </a:cubicBezTo>
                  <a:cubicBezTo>
                    <a:pt x="18547" y="11730"/>
                    <a:pt x="18447" y="11830"/>
                    <a:pt x="18347" y="11955"/>
                  </a:cubicBezTo>
                  <a:cubicBezTo>
                    <a:pt x="18171" y="12131"/>
                    <a:pt x="17996" y="12331"/>
                    <a:pt x="17795" y="12507"/>
                  </a:cubicBezTo>
                  <a:cubicBezTo>
                    <a:pt x="17620" y="12682"/>
                    <a:pt x="17419" y="12833"/>
                    <a:pt x="17244" y="13008"/>
                  </a:cubicBezTo>
                  <a:cubicBezTo>
                    <a:pt x="17119" y="13108"/>
                    <a:pt x="16993" y="13208"/>
                    <a:pt x="16868" y="13309"/>
                  </a:cubicBezTo>
                  <a:cubicBezTo>
                    <a:pt x="16743" y="13409"/>
                    <a:pt x="16642" y="13484"/>
                    <a:pt x="16517" y="13584"/>
                  </a:cubicBezTo>
                  <a:cubicBezTo>
                    <a:pt x="16292" y="13735"/>
                    <a:pt x="16041" y="13885"/>
                    <a:pt x="15815" y="14061"/>
                  </a:cubicBezTo>
                  <a:cubicBezTo>
                    <a:pt x="15715" y="14111"/>
                    <a:pt x="15615" y="14161"/>
                    <a:pt x="15515" y="14236"/>
                  </a:cubicBezTo>
                  <a:cubicBezTo>
                    <a:pt x="15414" y="14286"/>
                    <a:pt x="15339" y="14336"/>
                    <a:pt x="15264" y="14361"/>
                  </a:cubicBezTo>
                  <a:cubicBezTo>
                    <a:pt x="15063" y="14462"/>
                    <a:pt x="14863" y="14587"/>
                    <a:pt x="14662" y="14687"/>
                  </a:cubicBezTo>
                  <a:cubicBezTo>
                    <a:pt x="14462" y="14762"/>
                    <a:pt x="14286" y="14838"/>
                    <a:pt x="14086" y="14938"/>
                  </a:cubicBezTo>
                  <a:cubicBezTo>
                    <a:pt x="13936" y="15013"/>
                    <a:pt x="13760" y="15063"/>
                    <a:pt x="13610" y="15113"/>
                  </a:cubicBezTo>
                  <a:cubicBezTo>
                    <a:pt x="13459" y="15188"/>
                    <a:pt x="13309" y="15239"/>
                    <a:pt x="13134" y="15289"/>
                  </a:cubicBezTo>
                  <a:cubicBezTo>
                    <a:pt x="12958" y="15339"/>
                    <a:pt x="12758" y="15414"/>
                    <a:pt x="12557" y="15464"/>
                  </a:cubicBezTo>
                  <a:cubicBezTo>
                    <a:pt x="12432" y="15489"/>
                    <a:pt x="12307" y="15539"/>
                    <a:pt x="12181" y="15564"/>
                  </a:cubicBezTo>
                  <a:cubicBezTo>
                    <a:pt x="12031" y="15589"/>
                    <a:pt x="11906" y="15640"/>
                    <a:pt x="11755" y="15665"/>
                  </a:cubicBezTo>
                  <a:cubicBezTo>
                    <a:pt x="11505" y="15715"/>
                    <a:pt x="11254" y="15765"/>
                    <a:pt x="11003" y="15815"/>
                  </a:cubicBezTo>
                  <a:cubicBezTo>
                    <a:pt x="10753" y="15840"/>
                    <a:pt x="10502" y="15865"/>
                    <a:pt x="10251" y="15890"/>
                  </a:cubicBezTo>
                  <a:lnTo>
                    <a:pt x="9926" y="15890"/>
                  </a:lnTo>
                  <a:cubicBezTo>
                    <a:pt x="9800" y="15915"/>
                    <a:pt x="9675" y="15915"/>
                    <a:pt x="9550" y="15915"/>
                  </a:cubicBezTo>
                  <a:cubicBezTo>
                    <a:pt x="9299" y="15890"/>
                    <a:pt x="9048" y="15890"/>
                    <a:pt x="8798" y="15890"/>
                  </a:cubicBezTo>
                  <a:cubicBezTo>
                    <a:pt x="8672" y="15865"/>
                    <a:pt x="8547" y="15865"/>
                    <a:pt x="8422" y="15840"/>
                  </a:cubicBezTo>
                  <a:cubicBezTo>
                    <a:pt x="8322" y="15840"/>
                    <a:pt x="8196" y="15815"/>
                    <a:pt x="8096" y="15815"/>
                  </a:cubicBezTo>
                  <a:cubicBezTo>
                    <a:pt x="7820" y="15765"/>
                    <a:pt x="7545" y="15715"/>
                    <a:pt x="7269" y="15665"/>
                  </a:cubicBezTo>
                  <a:cubicBezTo>
                    <a:pt x="6918" y="15589"/>
                    <a:pt x="6542" y="15489"/>
                    <a:pt x="6191" y="15364"/>
                  </a:cubicBezTo>
                  <a:cubicBezTo>
                    <a:pt x="5840" y="15213"/>
                    <a:pt x="5464" y="15063"/>
                    <a:pt x="5139" y="14888"/>
                  </a:cubicBezTo>
                  <a:cubicBezTo>
                    <a:pt x="4838" y="14737"/>
                    <a:pt x="4562" y="14587"/>
                    <a:pt x="4286" y="14386"/>
                  </a:cubicBezTo>
                  <a:cubicBezTo>
                    <a:pt x="3936" y="14136"/>
                    <a:pt x="3585" y="13885"/>
                    <a:pt x="3284" y="13584"/>
                  </a:cubicBezTo>
                  <a:cubicBezTo>
                    <a:pt x="3033" y="13359"/>
                    <a:pt x="2783" y="13108"/>
                    <a:pt x="2557" y="12858"/>
                  </a:cubicBezTo>
                  <a:cubicBezTo>
                    <a:pt x="2357" y="12582"/>
                    <a:pt x="2131" y="12306"/>
                    <a:pt x="1956" y="12005"/>
                  </a:cubicBezTo>
                  <a:cubicBezTo>
                    <a:pt x="1780" y="11755"/>
                    <a:pt x="1655" y="11504"/>
                    <a:pt x="1530" y="11229"/>
                  </a:cubicBezTo>
                  <a:cubicBezTo>
                    <a:pt x="1404" y="11003"/>
                    <a:pt x="1329" y="10752"/>
                    <a:pt x="1254" y="10527"/>
                  </a:cubicBezTo>
                  <a:cubicBezTo>
                    <a:pt x="1179" y="10301"/>
                    <a:pt x="1129" y="10076"/>
                    <a:pt x="1078" y="9850"/>
                  </a:cubicBezTo>
                  <a:cubicBezTo>
                    <a:pt x="1053" y="9650"/>
                    <a:pt x="1028" y="9474"/>
                    <a:pt x="1028" y="9274"/>
                  </a:cubicBezTo>
                  <a:cubicBezTo>
                    <a:pt x="1028" y="9048"/>
                    <a:pt x="1028" y="8848"/>
                    <a:pt x="1028" y="8622"/>
                  </a:cubicBezTo>
                  <a:cubicBezTo>
                    <a:pt x="1053" y="8371"/>
                    <a:pt x="1103" y="8146"/>
                    <a:pt x="1154" y="7895"/>
                  </a:cubicBezTo>
                  <a:cubicBezTo>
                    <a:pt x="1204" y="7645"/>
                    <a:pt x="1279" y="7419"/>
                    <a:pt x="1354" y="7193"/>
                  </a:cubicBezTo>
                  <a:cubicBezTo>
                    <a:pt x="1479" y="6868"/>
                    <a:pt x="1605" y="6567"/>
                    <a:pt x="1755" y="6266"/>
                  </a:cubicBezTo>
                  <a:cubicBezTo>
                    <a:pt x="1931" y="5940"/>
                    <a:pt x="2131" y="5589"/>
                    <a:pt x="2357" y="5264"/>
                  </a:cubicBezTo>
                  <a:cubicBezTo>
                    <a:pt x="2607" y="4913"/>
                    <a:pt x="2883" y="4562"/>
                    <a:pt x="3184" y="4211"/>
                  </a:cubicBezTo>
                  <a:cubicBezTo>
                    <a:pt x="3484" y="3910"/>
                    <a:pt x="3785" y="3634"/>
                    <a:pt x="4086" y="3359"/>
                  </a:cubicBezTo>
                  <a:cubicBezTo>
                    <a:pt x="4412" y="3108"/>
                    <a:pt x="4738" y="2858"/>
                    <a:pt x="5088" y="2632"/>
                  </a:cubicBezTo>
                  <a:cubicBezTo>
                    <a:pt x="5389" y="2457"/>
                    <a:pt x="5690" y="2306"/>
                    <a:pt x="5966" y="2131"/>
                  </a:cubicBezTo>
                  <a:cubicBezTo>
                    <a:pt x="6091" y="2081"/>
                    <a:pt x="6191" y="2056"/>
                    <a:pt x="6291" y="2005"/>
                  </a:cubicBezTo>
                  <a:cubicBezTo>
                    <a:pt x="6392" y="1955"/>
                    <a:pt x="6492" y="1905"/>
                    <a:pt x="6617" y="1855"/>
                  </a:cubicBezTo>
                  <a:cubicBezTo>
                    <a:pt x="6843" y="1780"/>
                    <a:pt x="7068" y="1680"/>
                    <a:pt x="7294" y="1604"/>
                  </a:cubicBezTo>
                  <a:cubicBezTo>
                    <a:pt x="7494" y="1554"/>
                    <a:pt x="7670" y="1504"/>
                    <a:pt x="7845" y="1454"/>
                  </a:cubicBezTo>
                  <a:cubicBezTo>
                    <a:pt x="7996" y="1404"/>
                    <a:pt x="8146" y="1379"/>
                    <a:pt x="8296" y="1329"/>
                  </a:cubicBezTo>
                  <a:cubicBezTo>
                    <a:pt x="8472" y="1304"/>
                    <a:pt x="8622" y="1254"/>
                    <a:pt x="8798" y="1228"/>
                  </a:cubicBezTo>
                  <a:cubicBezTo>
                    <a:pt x="8973" y="1203"/>
                    <a:pt x="9149" y="1153"/>
                    <a:pt x="9324" y="1128"/>
                  </a:cubicBezTo>
                  <a:lnTo>
                    <a:pt x="9976" y="1028"/>
                  </a:lnTo>
                  <a:cubicBezTo>
                    <a:pt x="10076" y="1028"/>
                    <a:pt x="10176" y="1028"/>
                    <a:pt x="10251" y="1003"/>
                  </a:cubicBezTo>
                  <a:lnTo>
                    <a:pt x="10527" y="1003"/>
                  </a:lnTo>
                  <a:cubicBezTo>
                    <a:pt x="10690" y="990"/>
                    <a:pt x="10847" y="984"/>
                    <a:pt x="11003" y="984"/>
                  </a:cubicBezTo>
                  <a:close/>
                  <a:moveTo>
                    <a:pt x="10502" y="0"/>
                  </a:moveTo>
                  <a:cubicBezTo>
                    <a:pt x="10352" y="0"/>
                    <a:pt x="10176" y="25"/>
                    <a:pt x="10026" y="51"/>
                  </a:cubicBezTo>
                  <a:cubicBezTo>
                    <a:pt x="9926" y="51"/>
                    <a:pt x="9825" y="51"/>
                    <a:pt x="9725" y="76"/>
                  </a:cubicBezTo>
                  <a:cubicBezTo>
                    <a:pt x="9449" y="126"/>
                    <a:pt x="9149" y="151"/>
                    <a:pt x="8873" y="201"/>
                  </a:cubicBezTo>
                  <a:cubicBezTo>
                    <a:pt x="8723" y="226"/>
                    <a:pt x="8572" y="251"/>
                    <a:pt x="8422" y="301"/>
                  </a:cubicBezTo>
                  <a:cubicBezTo>
                    <a:pt x="8296" y="326"/>
                    <a:pt x="8171" y="351"/>
                    <a:pt x="8021" y="376"/>
                  </a:cubicBezTo>
                  <a:cubicBezTo>
                    <a:pt x="7921" y="401"/>
                    <a:pt x="7795" y="426"/>
                    <a:pt x="7695" y="452"/>
                  </a:cubicBezTo>
                  <a:cubicBezTo>
                    <a:pt x="7545" y="502"/>
                    <a:pt x="7369" y="552"/>
                    <a:pt x="7219" y="602"/>
                  </a:cubicBezTo>
                  <a:cubicBezTo>
                    <a:pt x="7119" y="627"/>
                    <a:pt x="7018" y="652"/>
                    <a:pt x="6918" y="702"/>
                  </a:cubicBezTo>
                  <a:cubicBezTo>
                    <a:pt x="6743" y="752"/>
                    <a:pt x="6592" y="802"/>
                    <a:pt x="6417" y="878"/>
                  </a:cubicBezTo>
                  <a:cubicBezTo>
                    <a:pt x="6166" y="978"/>
                    <a:pt x="5916" y="1078"/>
                    <a:pt x="5665" y="1203"/>
                  </a:cubicBezTo>
                  <a:cubicBezTo>
                    <a:pt x="5389" y="1329"/>
                    <a:pt x="5164" y="1454"/>
                    <a:pt x="4913" y="1604"/>
                  </a:cubicBezTo>
                  <a:cubicBezTo>
                    <a:pt x="4387" y="1880"/>
                    <a:pt x="3885" y="2256"/>
                    <a:pt x="3434" y="2632"/>
                  </a:cubicBezTo>
                  <a:cubicBezTo>
                    <a:pt x="2306" y="3584"/>
                    <a:pt x="1379" y="4762"/>
                    <a:pt x="753" y="6091"/>
                  </a:cubicBezTo>
                  <a:cubicBezTo>
                    <a:pt x="427" y="6742"/>
                    <a:pt x="201" y="7444"/>
                    <a:pt x="101" y="8171"/>
                  </a:cubicBezTo>
                  <a:cubicBezTo>
                    <a:pt x="1" y="8873"/>
                    <a:pt x="1" y="9599"/>
                    <a:pt x="176" y="10326"/>
                  </a:cubicBezTo>
                  <a:cubicBezTo>
                    <a:pt x="327" y="11028"/>
                    <a:pt x="627" y="11730"/>
                    <a:pt x="1003" y="12356"/>
                  </a:cubicBezTo>
                  <a:cubicBezTo>
                    <a:pt x="1404" y="13008"/>
                    <a:pt x="1855" y="13609"/>
                    <a:pt x="2382" y="14111"/>
                  </a:cubicBezTo>
                  <a:cubicBezTo>
                    <a:pt x="2657" y="14386"/>
                    <a:pt x="2958" y="14637"/>
                    <a:pt x="3259" y="14863"/>
                  </a:cubicBezTo>
                  <a:cubicBezTo>
                    <a:pt x="3535" y="15088"/>
                    <a:pt x="3835" y="15289"/>
                    <a:pt x="4136" y="15464"/>
                  </a:cubicBezTo>
                  <a:cubicBezTo>
                    <a:pt x="4738" y="15840"/>
                    <a:pt x="5414" y="16141"/>
                    <a:pt x="6091" y="16366"/>
                  </a:cubicBezTo>
                  <a:cubicBezTo>
                    <a:pt x="6442" y="16467"/>
                    <a:pt x="6818" y="16592"/>
                    <a:pt x="7194" y="16642"/>
                  </a:cubicBezTo>
                  <a:cubicBezTo>
                    <a:pt x="7319" y="16667"/>
                    <a:pt x="7444" y="16692"/>
                    <a:pt x="7570" y="16717"/>
                  </a:cubicBezTo>
                  <a:cubicBezTo>
                    <a:pt x="7695" y="16742"/>
                    <a:pt x="7820" y="16767"/>
                    <a:pt x="7946" y="16792"/>
                  </a:cubicBezTo>
                  <a:cubicBezTo>
                    <a:pt x="8096" y="16792"/>
                    <a:pt x="8246" y="16818"/>
                    <a:pt x="8372" y="16843"/>
                  </a:cubicBezTo>
                  <a:cubicBezTo>
                    <a:pt x="8497" y="16843"/>
                    <a:pt x="8647" y="16868"/>
                    <a:pt x="8773" y="16868"/>
                  </a:cubicBezTo>
                  <a:cubicBezTo>
                    <a:pt x="8923" y="16868"/>
                    <a:pt x="9048" y="16893"/>
                    <a:pt x="9199" y="16893"/>
                  </a:cubicBezTo>
                  <a:lnTo>
                    <a:pt x="10001" y="16893"/>
                  </a:lnTo>
                  <a:cubicBezTo>
                    <a:pt x="10063" y="16880"/>
                    <a:pt x="10126" y="16880"/>
                    <a:pt x="10189" y="16880"/>
                  </a:cubicBezTo>
                  <a:cubicBezTo>
                    <a:pt x="10251" y="16880"/>
                    <a:pt x="10314" y="16880"/>
                    <a:pt x="10377" y="16868"/>
                  </a:cubicBezTo>
                  <a:cubicBezTo>
                    <a:pt x="10527" y="16843"/>
                    <a:pt x="10677" y="16843"/>
                    <a:pt x="10828" y="16818"/>
                  </a:cubicBezTo>
                  <a:cubicBezTo>
                    <a:pt x="10953" y="16818"/>
                    <a:pt x="11078" y="16792"/>
                    <a:pt x="11204" y="16767"/>
                  </a:cubicBezTo>
                  <a:cubicBezTo>
                    <a:pt x="11354" y="16742"/>
                    <a:pt x="11505" y="16717"/>
                    <a:pt x="11655" y="16692"/>
                  </a:cubicBezTo>
                  <a:cubicBezTo>
                    <a:pt x="11780" y="16667"/>
                    <a:pt x="11906" y="16642"/>
                    <a:pt x="12006" y="16617"/>
                  </a:cubicBezTo>
                  <a:cubicBezTo>
                    <a:pt x="12156" y="16592"/>
                    <a:pt x="12307" y="16542"/>
                    <a:pt x="12432" y="16517"/>
                  </a:cubicBezTo>
                  <a:cubicBezTo>
                    <a:pt x="12582" y="16492"/>
                    <a:pt x="12733" y="16442"/>
                    <a:pt x="12858" y="16417"/>
                  </a:cubicBezTo>
                  <a:cubicBezTo>
                    <a:pt x="12983" y="16366"/>
                    <a:pt x="13109" y="16341"/>
                    <a:pt x="13234" y="16291"/>
                  </a:cubicBezTo>
                  <a:cubicBezTo>
                    <a:pt x="13359" y="16241"/>
                    <a:pt x="13510" y="16216"/>
                    <a:pt x="13635" y="16166"/>
                  </a:cubicBezTo>
                  <a:cubicBezTo>
                    <a:pt x="13760" y="16116"/>
                    <a:pt x="13885" y="16066"/>
                    <a:pt x="13986" y="16041"/>
                  </a:cubicBezTo>
                  <a:cubicBezTo>
                    <a:pt x="14111" y="15990"/>
                    <a:pt x="14261" y="15940"/>
                    <a:pt x="14387" y="15890"/>
                  </a:cubicBezTo>
                  <a:cubicBezTo>
                    <a:pt x="14512" y="15815"/>
                    <a:pt x="14637" y="15765"/>
                    <a:pt x="14738" y="15715"/>
                  </a:cubicBezTo>
                  <a:cubicBezTo>
                    <a:pt x="14863" y="15665"/>
                    <a:pt x="15013" y="15615"/>
                    <a:pt x="15114" y="15539"/>
                  </a:cubicBezTo>
                  <a:cubicBezTo>
                    <a:pt x="15264" y="15489"/>
                    <a:pt x="15389" y="15414"/>
                    <a:pt x="15540" y="15339"/>
                  </a:cubicBezTo>
                  <a:cubicBezTo>
                    <a:pt x="15790" y="15213"/>
                    <a:pt x="16016" y="15063"/>
                    <a:pt x="16266" y="14938"/>
                  </a:cubicBezTo>
                  <a:cubicBezTo>
                    <a:pt x="16367" y="14863"/>
                    <a:pt x="16467" y="14787"/>
                    <a:pt x="16567" y="14737"/>
                  </a:cubicBezTo>
                  <a:cubicBezTo>
                    <a:pt x="16667" y="14662"/>
                    <a:pt x="16793" y="14612"/>
                    <a:pt x="16893" y="14537"/>
                  </a:cubicBezTo>
                  <a:cubicBezTo>
                    <a:pt x="17094" y="14386"/>
                    <a:pt x="17294" y="14236"/>
                    <a:pt x="17495" y="14061"/>
                  </a:cubicBezTo>
                  <a:cubicBezTo>
                    <a:pt x="17745" y="13885"/>
                    <a:pt x="17971" y="13685"/>
                    <a:pt x="18196" y="13484"/>
                  </a:cubicBezTo>
                  <a:cubicBezTo>
                    <a:pt x="18372" y="13334"/>
                    <a:pt x="18547" y="13158"/>
                    <a:pt x="18723" y="12983"/>
                  </a:cubicBezTo>
                  <a:cubicBezTo>
                    <a:pt x="18823" y="12883"/>
                    <a:pt x="18948" y="12757"/>
                    <a:pt x="19048" y="12657"/>
                  </a:cubicBezTo>
                  <a:cubicBezTo>
                    <a:pt x="19149" y="12532"/>
                    <a:pt x="19249" y="12432"/>
                    <a:pt x="19324" y="12331"/>
                  </a:cubicBezTo>
                  <a:cubicBezTo>
                    <a:pt x="19500" y="12131"/>
                    <a:pt x="19650" y="11930"/>
                    <a:pt x="19775" y="11730"/>
                  </a:cubicBezTo>
                  <a:cubicBezTo>
                    <a:pt x="19926" y="11479"/>
                    <a:pt x="20101" y="11254"/>
                    <a:pt x="20226" y="11003"/>
                  </a:cubicBezTo>
                  <a:cubicBezTo>
                    <a:pt x="20276" y="10878"/>
                    <a:pt x="20352" y="10752"/>
                    <a:pt x="20402" y="10652"/>
                  </a:cubicBezTo>
                  <a:cubicBezTo>
                    <a:pt x="20477" y="10502"/>
                    <a:pt x="20527" y="10376"/>
                    <a:pt x="20602" y="10226"/>
                  </a:cubicBezTo>
                  <a:cubicBezTo>
                    <a:pt x="20652" y="10126"/>
                    <a:pt x="20703" y="10000"/>
                    <a:pt x="20728" y="9875"/>
                  </a:cubicBezTo>
                  <a:cubicBezTo>
                    <a:pt x="20803" y="9750"/>
                    <a:pt x="20828" y="9599"/>
                    <a:pt x="20878" y="9474"/>
                  </a:cubicBezTo>
                  <a:cubicBezTo>
                    <a:pt x="20903" y="9349"/>
                    <a:pt x="20928" y="9223"/>
                    <a:pt x="20953" y="9098"/>
                  </a:cubicBezTo>
                  <a:cubicBezTo>
                    <a:pt x="20978" y="8948"/>
                    <a:pt x="21003" y="8822"/>
                    <a:pt x="21028" y="8672"/>
                  </a:cubicBezTo>
                  <a:cubicBezTo>
                    <a:pt x="21028" y="8547"/>
                    <a:pt x="21053" y="8421"/>
                    <a:pt x="21053" y="8296"/>
                  </a:cubicBezTo>
                  <a:cubicBezTo>
                    <a:pt x="21079" y="8171"/>
                    <a:pt x="21079" y="8020"/>
                    <a:pt x="21079" y="7870"/>
                  </a:cubicBezTo>
                  <a:cubicBezTo>
                    <a:pt x="21053" y="7720"/>
                    <a:pt x="21053" y="7544"/>
                    <a:pt x="21053" y="7369"/>
                  </a:cubicBezTo>
                  <a:cubicBezTo>
                    <a:pt x="21028" y="7118"/>
                    <a:pt x="20978" y="6868"/>
                    <a:pt x="20903" y="6617"/>
                  </a:cubicBezTo>
                  <a:cubicBezTo>
                    <a:pt x="20853" y="6341"/>
                    <a:pt x="20753" y="6066"/>
                    <a:pt x="20652" y="5790"/>
                  </a:cubicBezTo>
                  <a:cubicBezTo>
                    <a:pt x="20552" y="5539"/>
                    <a:pt x="20427" y="5289"/>
                    <a:pt x="20302" y="5038"/>
                  </a:cubicBezTo>
                  <a:cubicBezTo>
                    <a:pt x="20051" y="4587"/>
                    <a:pt x="19775" y="4161"/>
                    <a:pt x="19474" y="3760"/>
                  </a:cubicBezTo>
                  <a:cubicBezTo>
                    <a:pt x="19124" y="3334"/>
                    <a:pt x="18748" y="2908"/>
                    <a:pt x="18322" y="2557"/>
                  </a:cubicBezTo>
                  <a:cubicBezTo>
                    <a:pt x="18096" y="2381"/>
                    <a:pt x="17896" y="2206"/>
                    <a:pt x="17670" y="2056"/>
                  </a:cubicBezTo>
                  <a:cubicBezTo>
                    <a:pt x="17444" y="1905"/>
                    <a:pt x="17219" y="1780"/>
                    <a:pt x="16993" y="1655"/>
                  </a:cubicBezTo>
                  <a:cubicBezTo>
                    <a:pt x="16542" y="1404"/>
                    <a:pt x="16091" y="1178"/>
                    <a:pt x="15590" y="1003"/>
                  </a:cubicBezTo>
                  <a:cubicBezTo>
                    <a:pt x="14637" y="652"/>
                    <a:pt x="13610" y="401"/>
                    <a:pt x="12607" y="201"/>
                  </a:cubicBezTo>
                  <a:cubicBezTo>
                    <a:pt x="12582" y="188"/>
                    <a:pt x="12551" y="182"/>
                    <a:pt x="12520" y="182"/>
                  </a:cubicBezTo>
                  <a:cubicBezTo>
                    <a:pt x="12488" y="182"/>
                    <a:pt x="12457" y="188"/>
                    <a:pt x="12432" y="201"/>
                  </a:cubicBezTo>
                  <a:cubicBezTo>
                    <a:pt x="12281" y="151"/>
                    <a:pt x="12156" y="101"/>
                    <a:pt x="12006" y="76"/>
                  </a:cubicBezTo>
                  <a:cubicBezTo>
                    <a:pt x="11780" y="51"/>
                    <a:pt x="11555" y="25"/>
                    <a:pt x="113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1948750" y="725800"/>
              <a:ext cx="36375" cy="110700"/>
            </a:xfrm>
            <a:custGeom>
              <a:avLst/>
              <a:gdLst/>
              <a:ahLst/>
              <a:cxnLst/>
              <a:rect l="l" t="t" r="r" b="b"/>
              <a:pathLst>
                <a:path w="1455" h="4428" extrusionOk="0">
                  <a:moveTo>
                    <a:pt x="915" y="1"/>
                  </a:moveTo>
                  <a:cubicBezTo>
                    <a:pt x="791" y="1"/>
                    <a:pt x="674" y="46"/>
                    <a:pt x="577" y="142"/>
                  </a:cubicBezTo>
                  <a:cubicBezTo>
                    <a:pt x="477" y="217"/>
                    <a:pt x="427" y="368"/>
                    <a:pt x="402" y="518"/>
                  </a:cubicBezTo>
                  <a:cubicBezTo>
                    <a:pt x="377" y="568"/>
                    <a:pt x="377" y="643"/>
                    <a:pt x="352" y="719"/>
                  </a:cubicBezTo>
                  <a:cubicBezTo>
                    <a:pt x="327" y="869"/>
                    <a:pt x="302" y="1019"/>
                    <a:pt x="277" y="1170"/>
                  </a:cubicBezTo>
                  <a:cubicBezTo>
                    <a:pt x="252" y="1471"/>
                    <a:pt x="201" y="1796"/>
                    <a:pt x="176" y="2097"/>
                  </a:cubicBezTo>
                  <a:cubicBezTo>
                    <a:pt x="101" y="2699"/>
                    <a:pt x="51" y="3325"/>
                    <a:pt x="1" y="3927"/>
                  </a:cubicBezTo>
                  <a:cubicBezTo>
                    <a:pt x="1" y="4202"/>
                    <a:pt x="227" y="4428"/>
                    <a:pt x="502" y="4428"/>
                  </a:cubicBezTo>
                  <a:cubicBezTo>
                    <a:pt x="778" y="4428"/>
                    <a:pt x="978" y="4227"/>
                    <a:pt x="1003" y="3952"/>
                  </a:cubicBezTo>
                  <a:cubicBezTo>
                    <a:pt x="1003" y="3701"/>
                    <a:pt x="1029" y="3451"/>
                    <a:pt x="1054" y="3200"/>
                  </a:cubicBezTo>
                  <a:cubicBezTo>
                    <a:pt x="1079" y="2774"/>
                    <a:pt x="1129" y="2348"/>
                    <a:pt x="1179" y="1947"/>
                  </a:cubicBezTo>
                  <a:cubicBezTo>
                    <a:pt x="1229" y="1521"/>
                    <a:pt x="1279" y="1120"/>
                    <a:pt x="1379" y="719"/>
                  </a:cubicBezTo>
                  <a:cubicBezTo>
                    <a:pt x="1379" y="719"/>
                    <a:pt x="1379" y="694"/>
                    <a:pt x="1379" y="694"/>
                  </a:cubicBezTo>
                  <a:cubicBezTo>
                    <a:pt x="1455" y="518"/>
                    <a:pt x="1430" y="293"/>
                    <a:pt x="1279" y="142"/>
                  </a:cubicBezTo>
                  <a:cubicBezTo>
                    <a:pt x="1229" y="92"/>
                    <a:pt x="1179" y="67"/>
                    <a:pt x="1129" y="42"/>
                  </a:cubicBezTo>
                  <a:cubicBezTo>
                    <a:pt x="1057" y="15"/>
                    <a:pt x="985" y="1"/>
                    <a:pt x="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2026450" y="708600"/>
              <a:ext cx="25725" cy="107225"/>
            </a:xfrm>
            <a:custGeom>
              <a:avLst/>
              <a:gdLst/>
              <a:ahLst/>
              <a:cxnLst/>
              <a:rect l="l" t="t" r="r" b="b"/>
              <a:pathLst>
                <a:path w="1029" h="4289" extrusionOk="0">
                  <a:moveTo>
                    <a:pt x="1028" y="504"/>
                  </a:moveTo>
                  <a:cubicBezTo>
                    <a:pt x="1028" y="508"/>
                    <a:pt x="1028" y="511"/>
                    <a:pt x="1027" y="514"/>
                  </a:cubicBezTo>
                  <a:lnTo>
                    <a:pt x="1027" y="514"/>
                  </a:lnTo>
                  <a:cubicBezTo>
                    <a:pt x="1028" y="528"/>
                    <a:pt x="1028" y="541"/>
                    <a:pt x="1028" y="555"/>
                  </a:cubicBezTo>
                  <a:cubicBezTo>
                    <a:pt x="1028" y="529"/>
                    <a:pt x="1028" y="529"/>
                    <a:pt x="1028" y="504"/>
                  </a:cubicBezTo>
                  <a:close/>
                  <a:moveTo>
                    <a:pt x="554" y="1"/>
                  </a:moveTo>
                  <a:cubicBezTo>
                    <a:pt x="318" y="1"/>
                    <a:pt x="74" y="171"/>
                    <a:pt x="51" y="429"/>
                  </a:cubicBezTo>
                  <a:cubicBezTo>
                    <a:pt x="26" y="555"/>
                    <a:pt x="26" y="680"/>
                    <a:pt x="26" y="805"/>
                  </a:cubicBezTo>
                  <a:cubicBezTo>
                    <a:pt x="26" y="956"/>
                    <a:pt x="26" y="1106"/>
                    <a:pt x="26" y="1256"/>
                  </a:cubicBezTo>
                  <a:cubicBezTo>
                    <a:pt x="1" y="1532"/>
                    <a:pt x="1" y="1833"/>
                    <a:pt x="1" y="2108"/>
                  </a:cubicBezTo>
                  <a:cubicBezTo>
                    <a:pt x="1" y="2660"/>
                    <a:pt x="1" y="3236"/>
                    <a:pt x="1" y="3788"/>
                  </a:cubicBezTo>
                  <a:cubicBezTo>
                    <a:pt x="1" y="3913"/>
                    <a:pt x="51" y="4038"/>
                    <a:pt x="151" y="4139"/>
                  </a:cubicBezTo>
                  <a:cubicBezTo>
                    <a:pt x="226" y="4239"/>
                    <a:pt x="352" y="4289"/>
                    <a:pt x="477" y="4289"/>
                  </a:cubicBezTo>
                  <a:lnTo>
                    <a:pt x="502" y="4289"/>
                  </a:lnTo>
                  <a:cubicBezTo>
                    <a:pt x="753" y="4289"/>
                    <a:pt x="1003" y="4063"/>
                    <a:pt x="1003" y="3813"/>
                  </a:cubicBezTo>
                  <a:cubicBezTo>
                    <a:pt x="978" y="3261"/>
                    <a:pt x="978" y="2710"/>
                    <a:pt x="978" y="2159"/>
                  </a:cubicBezTo>
                  <a:cubicBezTo>
                    <a:pt x="978" y="1883"/>
                    <a:pt x="978" y="1607"/>
                    <a:pt x="1003" y="1306"/>
                  </a:cubicBezTo>
                  <a:cubicBezTo>
                    <a:pt x="1003" y="1059"/>
                    <a:pt x="1003" y="787"/>
                    <a:pt x="1027" y="514"/>
                  </a:cubicBezTo>
                  <a:lnTo>
                    <a:pt x="1027" y="514"/>
                  </a:lnTo>
                  <a:cubicBezTo>
                    <a:pt x="1022" y="403"/>
                    <a:pt x="995" y="293"/>
                    <a:pt x="928" y="204"/>
                  </a:cubicBezTo>
                  <a:cubicBezTo>
                    <a:pt x="853" y="103"/>
                    <a:pt x="753" y="28"/>
                    <a:pt x="602" y="3"/>
                  </a:cubicBezTo>
                  <a:cubicBezTo>
                    <a:pt x="586" y="2"/>
                    <a:pt x="570" y="1"/>
                    <a:pt x="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1891750" y="817875"/>
              <a:ext cx="220575" cy="127650"/>
            </a:xfrm>
            <a:custGeom>
              <a:avLst/>
              <a:gdLst/>
              <a:ahLst/>
              <a:cxnLst/>
              <a:rect l="l" t="t" r="r" b="b"/>
              <a:pathLst>
                <a:path w="8823" h="5106" extrusionOk="0">
                  <a:moveTo>
                    <a:pt x="8276" y="1"/>
                  </a:moveTo>
                  <a:cubicBezTo>
                    <a:pt x="8063" y="1"/>
                    <a:pt x="7858" y="158"/>
                    <a:pt x="7795" y="369"/>
                  </a:cubicBezTo>
                  <a:cubicBezTo>
                    <a:pt x="7770" y="419"/>
                    <a:pt x="7770" y="444"/>
                    <a:pt x="7745" y="494"/>
                  </a:cubicBezTo>
                  <a:cubicBezTo>
                    <a:pt x="7644" y="795"/>
                    <a:pt x="7494" y="1096"/>
                    <a:pt x="7344" y="1397"/>
                  </a:cubicBezTo>
                  <a:cubicBezTo>
                    <a:pt x="7268" y="1572"/>
                    <a:pt x="7168" y="1722"/>
                    <a:pt x="7093" y="1873"/>
                  </a:cubicBezTo>
                  <a:cubicBezTo>
                    <a:pt x="6993" y="2023"/>
                    <a:pt x="6918" y="2174"/>
                    <a:pt x="6817" y="2324"/>
                  </a:cubicBezTo>
                  <a:cubicBezTo>
                    <a:pt x="6667" y="2499"/>
                    <a:pt x="6517" y="2700"/>
                    <a:pt x="6366" y="2875"/>
                  </a:cubicBezTo>
                  <a:cubicBezTo>
                    <a:pt x="6241" y="3026"/>
                    <a:pt x="6091" y="3151"/>
                    <a:pt x="5965" y="3276"/>
                  </a:cubicBezTo>
                  <a:cubicBezTo>
                    <a:pt x="5815" y="3402"/>
                    <a:pt x="5639" y="3527"/>
                    <a:pt x="5464" y="3627"/>
                  </a:cubicBezTo>
                  <a:cubicBezTo>
                    <a:pt x="5339" y="3702"/>
                    <a:pt x="5213" y="3778"/>
                    <a:pt x="5088" y="3853"/>
                  </a:cubicBezTo>
                  <a:cubicBezTo>
                    <a:pt x="4963" y="3903"/>
                    <a:pt x="4837" y="3953"/>
                    <a:pt x="4712" y="3978"/>
                  </a:cubicBezTo>
                  <a:cubicBezTo>
                    <a:pt x="4612" y="4028"/>
                    <a:pt x="4487" y="4053"/>
                    <a:pt x="4361" y="4078"/>
                  </a:cubicBezTo>
                  <a:cubicBezTo>
                    <a:pt x="4211" y="4103"/>
                    <a:pt x="4060" y="4103"/>
                    <a:pt x="3935" y="4128"/>
                  </a:cubicBezTo>
                  <a:cubicBezTo>
                    <a:pt x="3810" y="4128"/>
                    <a:pt x="3710" y="4128"/>
                    <a:pt x="3609" y="4103"/>
                  </a:cubicBezTo>
                  <a:cubicBezTo>
                    <a:pt x="3509" y="4103"/>
                    <a:pt x="3384" y="4078"/>
                    <a:pt x="3283" y="4053"/>
                  </a:cubicBezTo>
                  <a:cubicBezTo>
                    <a:pt x="3208" y="4053"/>
                    <a:pt x="3133" y="4028"/>
                    <a:pt x="3058" y="4003"/>
                  </a:cubicBezTo>
                  <a:cubicBezTo>
                    <a:pt x="2983" y="3978"/>
                    <a:pt x="2933" y="3953"/>
                    <a:pt x="2882" y="3928"/>
                  </a:cubicBezTo>
                  <a:cubicBezTo>
                    <a:pt x="2832" y="3903"/>
                    <a:pt x="2782" y="3853"/>
                    <a:pt x="2732" y="3828"/>
                  </a:cubicBezTo>
                  <a:cubicBezTo>
                    <a:pt x="2507" y="3677"/>
                    <a:pt x="2306" y="3527"/>
                    <a:pt x="2106" y="3351"/>
                  </a:cubicBezTo>
                  <a:cubicBezTo>
                    <a:pt x="2005" y="3251"/>
                    <a:pt x="1905" y="3151"/>
                    <a:pt x="1805" y="3026"/>
                  </a:cubicBezTo>
                  <a:cubicBezTo>
                    <a:pt x="1730" y="2925"/>
                    <a:pt x="1629" y="2800"/>
                    <a:pt x="1554" y="2675"/>
                  </a:cubicBezTo>
                  <a:cubicBezTo>
                    <a:pt x="1454" y="2499"/>
                    <a:pt x="1354" y="2324"/>
                    <a:pt x="1278" y="2148"/>
                  </a:cubicBezTo>
                  <a:cubicBezTo>
                    <a:pt x="1228" y="2023"/>
                    <a:pt x="1178" y="1898"/>
                    <a:pt x="1128" y="1773"/>
                  </a:cubicBezTo>
                  <a:cubicBezTo>
                    <a:pt x="1128" y="1722"/>
                    <a:pt x="1103" y="1647"/>
                    <a:pt x="1078" y="1572"/>
                  </a:cubicBezTo>
                  <a:cubicBezTo>
                    <a:pt x="1078" y="1572"/>
                    <a:pt x="1078" y="1572"/>
                    <a:pt x="1078" y="1547"/>
                  </a:cubicBezTo>
                  <a:cubicBezTo>
                    <a:pt x="1103" y="1397"/>
                    <a:pt x="1078" y="1221"/>
                    <a:pt x="953" y="1121"/>
                  </a:cubicBezTo>
                  <a:cubicBezTo>
                    <a:pt x="862" y="1017"/>
                    <a:pt x="731" y="967"/>
                    <a:pt x="598" y="967"/>
                  </a:cubicBezTo>
                  <a:cubicBezTo>
                    <a:pt x="474" y="967"/>
                    <a:pt x="348" y="1011"/>
                    <a:pt x="251" y="1096"/>
                  </a:cubicBezTo>
                  <a:cubicBezTo>
                    <a:pt x="0" y="1346"/>
                    <a:pt x="101" y="1747"/>
                    <a:pt x="176" y="2023"/>
                  </a:cubicBezTo>
                  <a:cubicBezTo>
                    <a:pt x="276" y="2349"/>
                    <a:pt x="401" y="2675"/>
                    <a:pt x="577" y="2950"/>
                  </a:cubicBezTo>
                  <a:cubicBezTo>
                    <a:pt x="752" y="3251"/>
                    <a:pt x="928" y="3552"/>
                    <a:pt x="1178" y="3803"/>
                  </a:cubicBezTo>
                  <a:cubicBezTo>
                    <a:pt x="1404" y="4053"/>
                    <a:pt x="1679" y="4279"/>
                    <a:pt x="1955" y="4479"/>
                  </a:cubicBezTo>
                  <a:cubicBezTo>
                    <a:pt x="2131" y="4630"/>
                    <a:pt x="2331" y="4780"/>
                    <a:pt x="2557" y="4855"/>
                  </a:cubicBezTo>
                  <a:cubicBezTo>
                    <a:pt x="2832" y="4981"/>
                    <a:pt x="3133" y="5056"/>
                    <a:pt x="3434" y="5081"/>
                  </a:cubicBezTo>
                  <a:cubicBezTo>
                    <a:pt x="3559" y="5106"/>
                    <a:pt x="3684" y="5106"/>
                    <a:pt x="3835" y="5106"/>
                  </a:cubicBezTo>
                  <a:cubicBezTo>
                    <a:pt x="4060" y="5106"/>
                    <a:pt x="4286" y="5081"/>
                    <a:pt x="4512" y="5056"/>
                  </a:cubicBezTo>
                  <a:cubicBezTo>
                    <a:pt x="4837" y="4981"/>
                    <a:pt x="5138" y="4905"/>
                    <a:pt x="5439" y="4755"/>
                  </a:cubicBezTo>
                  <a:cubicBezTo>
                    <a:pt x="5614" y="4680"/>
                    <a:pt x="5790" y="4605"/>
                    <a:pt x="5965" y="4504"/>
                  </a:cubicBezTo>
                  <a:cubicBezTo>
                    <a:pt x="6091" y="4429"/>
                    <a:pt x="6216" y="4329"/>
                    <a:pt x="6341" y="4229"/>
                  </a:cubicBezTo>
                  <a:cubicBezTo>
                    <a:pt x="6441" y="4154"/>
                    <a:pt x="6542" y="4078"/>
                    <a:pt x="6642" y="3978"/>
                  </a:cubicBezTo>
                  <a:cubicBezTo>
                    <a:pt x="6742" y="3878"/>
                    <a:pt x="6842" y="3803"/>
                    <a:pt x="6943" y="3702"/>
                  </a:cubicBezTo>
                  <a:cubicBezTo>
                    <a:pt x="7043" y="3577"/>
                    <a:pt x="7143" y="3477"/>
                    <a:pt x="7243" y="3377"/>
                  </a:cubicBezTo>
                  <a:cubicBezTo>
                    <a:pt x="7594" y="2976"/>
                    <a:pt x="7870" y="2524"/>
                    <a:pt x="8121" y="2073"/>
                  </a:cubicBezTo>
                  <a:cubicBezTo>
                    <a:pt x="8346" y="1597"/>
                    <a:pt x="8572" y="1146"/>
                    <a:pt x="8747" y="645"/>
                  </a:cubicBezTo>
                  <a:cubicBezTo>
                    <a:pt x="8822" y="394"/>
                    <a:pt x="8647" y="93"/>
                    <a:pt x="8396" y="18"/>
                  </a:cubicBezTo>
                  <a:cubicBezTo>
                    <a:pt x="8356" y="6"/>
                    <a:pt x="8316" y="1"/>
                    <a:pt x="8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1824075" y="996825"/>
              <a:ext cx="379100" cy="555225"/>
            </a:xfrm>
            <a:custGeom>
              <a:avLst/>
              <a:gdLst/>
              <a:ahLst/>
              <a:cxnLst/>
              <a:rect l="l" t="t" r="r" b="b"/>
              <a:pathLst>
                <a:path w="15164" h="22209" extrusionOk="0">
                  <a:moveTo>
                    <a:pt x="12879" y="1"/>
                  </a:moveTo>
                  <a:cubicBezTo>
                    <a:pt x="12864" y="1"/>
                    <a:pt x="12848" y="2"/>
                    <a:pt x="12833" y="3"/>
                  </a:cubicBezTo>
                  <a:cubicBezTo>
                    <a:pt x="12582" y="53"/>
                    <a:pt x="12382" y="279"/>
                    <a:pt x="12407" y="554"/>
                  </a:cubicBezTo>
                  <a:cubicBezTo>
                    <a:pt x="12532" y="1632"/>
                    <a:pt x="12657" y="2710"/>
                    <a:pt x="12783" y="3788"/>
                  </a:cubicBezTo>
                  <a:cubicBezTo>
                    <a:pt x="12883" y="4840"/>
                    <a:pt x="13008" y="5893"/>
                    <a:pt x="13158" y="6945"/>
                  </a:cubicBezTo>
                  <a:cubicBezTo>
                    <a:pt x="13309" y="8023"/>
                    <a:pt x="13459" y="9126"/>
                    <a:pt x="13610" y="10229"/>
                  </a:cubicBezTo>
                  <a:cubicBezTo>
                    <a:pt x="13860" y="12334"/>
                    <a:pt x="13986" y="14439"/>
                    <a:pt x="14086" y="16570"/>
                  </a:cubicBezTo>
                  <a:cubicBezTo>
                    <a:pt x="14086" y="16544"/>
                    <a:pt x="14086" y="16519"/>
                    <a:pt x="14086" y="16494"/>
                  </a:cubicBezTo>
                  <a:cubicBezTo>
                    <a:pt x="14111" y="17021"/>
                    <a:pt x="14136" y="17572"/>
                    <a:pt x="14136" y="18098"/>
                  </a:cubicBezTo>
                  <a:cubicBezTo>
                    <a:pt x="14136" y="18575"/>
                    <a:pt x="14111" y="19051"/>
                    <a:pt x="14086" y="19552"/>
                  </a:cubicBezTo>
                  <a:cubicBezTo>
                    <a:pt x="14061" y="19753"/>
                    <a:pt x="14061" y="19953"/>
                    <a:pt x="14011" y="20128"/>
                  </a:cubicBezTo>
                  <a:cubicBezTo>
                    <a:pt x="13986" y="20204"/>
                    <a:pt x="13960" y="20279"/>
                    <a:pt x="13960" y="20354"/>
                  </a:cubicBezTo>
                  <a:cubicBezTo>
                    <a:pt x="13935" y="20404"/>
                    <a:pt x="13910" y="20454"/>
                    <a:pt x="13885" y="20479"/>
                  </a:cubicBezTo>
                  <a:cubicBezTo>
                    <a:pt x="13885" y="20504"/>
                    <a:pt x="13885" y="20529"/>
                    <a:pt x="13860" y="20529"/>
                  </a:cubicBezTo>
                  <a:cubicBezTo>
                    <a:pt x="13860" y="20555"/>
                    <a:pt x="13860" y="20555"/>
                    <a:pt x="13835" y="20555"/>
                  </a:cubicBezTo>
                  <a:cubicBezTo>
                    <a:pt x="13835" y="20555"/>
                    <a:pt x="13835" y="20555"/>
                    <a:pt x="13810" y="20580"/>
                  </a:cubicBezTo>
                  <a:lnTo>
                    <a:pt x="13785" y="20580"/>
                  </a:lnTo>
                  <a:cubicBezTo>
                    <a:pt x="13459" y="20680"/>
                    <a:pt x="13133" y="20730"/>
                    <a:pt x="12808" y="20780"/>
                  </a:cubicBezTo>
                  <a:lnTo>
                    <a:pt x="12833" y="20780"/>
                  </a:lnTo>
                  <a:cubicBezTo>
                    <a:pt x="12131" y="20880"/>
                    <a:pt x="11429" y="20981"/>
                    <a:pt x="10727" y="21056"/>
                  </a:cubicBezTo>
                  <a:cubicBezTo>
                    <a:pt x="10001" y="21131"/>
                    <a:pt x="9299" y="21181"/>
                    <a:pt x="8572" y="21206"/>
                  </a:cubicBezTo>
                  <a:cubicBezTo>
                    <a:pt x="8146" y="21219"/>
                    <a:pt x="7720" y="21225"/>
                    <a:pt x="7291" y="21225"/>
                  </a:cubicBezTo>
                  <a:cubicBezTo>
                    <a:pt x="6861" y="21225"/>
                    <a:pt x="6429" y="21219"/>
                    <a:pt x="5990" y="21206"/>
                  </a:cubicBezTo>
                  <a:cubicBezTo>
                    <a:pt x="5138" y="21156"/>
                    <a:pt x="4261" y="21106"/>
                    <a:pt x="3409" y="21031"/>
                  </a:cubicBezTo>
                  <a:cubicBezTo>
                    <a:pt x="3058" y="20981"/>
                    <a:pt x="2707" y="20956"/>
                    <a:pt x="2381" y="20905"/>
                  </a:cubicBezTo>
                  <a:cubicBezTo>
                    <a:pt x="2081" y="20880"/>
                    <a:pt x="1805" y="20805"/>
                    <a:pt x="1504" y="20755"/>
                  </a:cubicBezTo>
                  <a:cubicBezTo>
                    <a:pt x="1354" y="20730"/>
                    <a:pt x="1229" y="20705"/>
                    <a:pt x="1078" y="20655"/>
                  </a:cubicBezTo>
                  <a:cubicBezTo>
                    <a:pt x="1053" y="20630"/>
                    <a:pt x="1028" y="20630"/>
                    <a:pt x="1003" y="20605"/>
                  </a:cubicBezTo>
                  <a:cubicBezTo>
                    <a:pt x="1003" y="20555"/>
                    <a:pt x="978" y="20479"/>
                    <a:pt x="978" y="20404"/>
                  </a:cubicBezTo>
                  <a:cubicBezTo>
                    <a:pt x="978" y="20103"/>
                    <a:pt x="1003" y="19803"/>
                    <a:pt x="1028" y="19527"/>
                  </a:cubicBezTo>
                  <a:cubicBezTo>
                    <a:pt x="1103" y="18474"/>
                    <a:pt x="1178" y="17447"/>
                    <a:pt x="1229" y="16419"/>
                  </a:cubicBezTo>
                  <a:cubicBezTo>
                    <a:pt x="1304" y="15392"/>
                    <a:pt x="1404" y="14339"/>
                    <a:pt x="1479" y="13311"/>
                  </a:cubicBezTo>
                  <a:cubicBezTo>
                    <a:pt x="1554" y="12209"/>
                    <a:pt x="1630" y="11081"/>
                    <a:pt x="1705" y="9978"/>
                  </a:cubicBezTo>
                  <a:cubicBezTo>
                    <a:pt x="1780" y="8925"/>
                    <a:pt x="1880" y="7898"/>
                    <a:pt x="1955" y="6870"/>
                  </a:cubicBezTo>
                  <a:cubicBezTo>
                    <a:pt x="2031" y="5993"/>
                    <a:pt x="2106" y="5141"/>
                    <a:pt x="2206" y="4264"/>
                  </a:cubicBezTo>
                  <a:cubicBezTo>
                    <a:pt x="2231" y="3863"/>
                    <a:pt x="2281" y="3437"/>
                    <a:pt x="2306" y="3036"/>
                  </a:cubicBezTo>
                  <a:cubicBezTo>
                    <a:pt x="2331" y="2835"/>
                    <a:pt x="2356" y="2610"/>
                    <a:pt x="2356" y="2384"/>
                  </a:cubicBezTo>
                  <a:cubicBezTo>
                    <a:pt x="2381" y="2234"/>
                    <a:pt x="2381" y="2058"/>
                    <a:pt x="2407" y="1908"/>
                  </a:cubicBezTo>
                  <a:cubicBezTo>
                    <a:pt x="2457" y="1657"/>
                    <a:pt x="2306" y="1407"/>
                    <a:pt x="2056" y="1356"/>
                  </a:cubicBezTo>
                  <a:cubicBezTo>
                    <a:pt x="2011" y="1342"/>
                    <a:pt x="1965" y="1335"/>
                    <a:pt x="1918" y="1335"/>
                  </a:cubicBezTo>
                  <a:cubicBezTo>
                    <a:pt x="1729" y="1335"/>
                    <a:pt x="1540" y="1451"/>
                    <a:pt x="1479" y="1632"/>
                  </a:cubicBezTo>
                  <a:cubicBezTo>
                    <a:pt x="1429" y="1707"/>
                    <a:pt x="1429" y="1808"/>
                    <a:pt x="1429" y="1908"/>
                  </a:cubicBezTo>
                  <a:cubicBezTo>
                    <a:pt x="1404" y="2008"/>
                    <a:pt x="1404" y="2108"/>
                    <a:pt x="1404" y="2209"/>
                  </a:cubicBezTo>
                  <a:cubicBezTo>
                    <a:pt x="1379" y="2434"/>
                    <a:pt x="1354" y="2635"/>
                    <a:pt x="1329" y="2835"/>
                  </a:cubicBezTo>
                  <a:cubicBezTo>
                    <a:pt x="1304" y="3286"/>
                    <a:pt x="1254" y="3712"/>
                    <a:pt x="1204" y="4163"/>
                  </a:cubicBezTo>
                  <a:cubicBezTo>
                    <a:pt x="1103" y="5291"/>
                    <a:pt x="1003" y="6419"/>
                    <a:pt x="903" y="7547"/>
                  </a:cubicBezTo>
                  <a:cubicBezTo>
                    <a:pt x="828" y="8625"/>
                    <a:pt x="752" y="9702"/>
                    <a:pt x="677" y="10780"/>
                  </a:cubicBezTo>
                  <a:cubicBezTo>
                    <a:pt x="602" y="11858"/>
                    <a:pt x="527" y="12910"/>
                    <a:pt x="427" y="13963"/>
                  </a:cubicBezTo>
                  <a:cubicBezTo>
                    <a:pt x="351" y="14991"/>
                    <a:pt x="276" y="16018"/>
                    <a:pt x="201" y="17071"/>
                  </a:cubicBezTo>
                  <a:cubicBezTo>
                    <a:pt x="176" y="17597"/>
                    <a:pt x="126" y="18098"/>
                    <a:pt x="101" y="18625"/>
                  </a:cubicBezTo>
                  <a:cubicBezTo>
                    <a:pt x="76" y="19126"/>
                    <a:pt x="26" y="19627"/>
                    <a:pt x="0" y="20128"/>
                  </a:cubicBezTo>
                  <a:cubicBezTo>
                    <a:pt x="0" y="20254"/>
                    <a:pt x="0" y="20404"/>
                    <a:pt x="0" y="20555"/>
                  </a:cubicBezTo>
                  <a:cubicBezTo>
                    <a:pt x="26" y="20705"/>
                    <a:pt x="26" y="20880"/>
                    <a:pt x="101" y="21031"/>
                  </a:cubicBezTo>
                  <a:cubicBezTo>
                    <a:pt x="151" y="21181"/>
                    <a:pt x="251" y="21281"/>
                    <a:pt x="376" y="21382"/>
                  </a:cubicBezTo>
                  <a:cubicBezTo>
                    <a:pt x="477" y="21457"/>
                    <a:pt x="602" y="21532"/>
                    <a:pt x="727" y="21557"/>
                  </a:cubicBezTo>
                  <a:cubicBezTo>
                    <a:pt x="953" y="21657"/>
                    <a:pt x="1204" y="21707"/>
                    <a:pt x="1429" y="21758"/>
                  </a:cubicBezTo>
                  <a:cubicBezTo>
                    <a:pt x="1980" y="21858"/>
                    <a:pt x="2507" y="21933"/>
                    <a:pt x="3058" y="21983"/>
                  </a:cubicBezTo>
                  <a:cubicBezTo>
                    <a:pt x="4136" y="22083"/>
                    <a:pt x="5214" y="22159"/>
                    <a:pt x="6291" y="22209"/>
                  </a:cubicBezTo>
                  <a:lnTo>
                    <a:pt x="7344" y="22209"/>
                  </a:lnTo>
                  <a:cubicBezTo>
                    <a:pt x="8046" y="22209"/>
                    <a:pt x="8747" y="22184"/>
                    <a:pt x="9449" y="22159"/>
                  </a:cubicBezTo>
                  <a:cubicBezTo>
                    <a:pt x="10502" y="22083"/>
                    <a:pt x="11529" y="21983"/>
                    <a:pt x="12557" y="21808"/>
                  </a:cubicBezTo>
                  <a:cubicBezTo>
                    <a:pt x="12808" y="21783"/>
                    <a:pt x="13033" y="21732"/>
                    <a:pt x="13284" y="21682"/>
                  </a:cubicBezTo>
                  <a:cubicBezTo>
                    <a:pt x="13409" y="21682"/>
                    <a:pt x="13534" y="21657"/>
                    <a:pt x="13660" y="21632"/>
                  </a:cubicBezTo>
                  <a:cubicBezTo>
                    <a:pt x="13760" y="21607"/>
                    <a:pt x="13860" y="21582"/>
                    <a:pt x="13986" y="21557"/>
                  </a:cubicBezTo>
                  <a:cubicBezTo>
                    <a:pt x="14111" y="21507"/>
                    <a:pt x="14211" y="21482"/>
                    <a:pt x="14336" y="21407"/>
                  </a:cubicBezTo>
                  <a:cubicBezTo>
                    <a:pt x="14437" y="21357"/>
                    <a:pt x="14537" y="21281"/>
                    <a:pt x="14612" y="21181"/>
                  </a:cubicBezTo>
                  <a:cubicBezTo>
                    <a:pt x="14788" y="20956"/>
                    <a:pt x="14888" y="20680"/>
                    <a:pt x="14963" y="20404"/>
                  </a:cubicBezTo>
                  <a:cubicBezTo>
                    <a:pt x="15038" y="20053"/>
                    <a:pt x="15063" y="19727"/>
                    <a:pt x="15088" y="19377"/>
                  </a:cubicBezTo>
                  <a:cubicBezTo>
                    <a:pt x="15163" y="18299"/>
                    <a:pt x="15113" y="17221"/>
                    <a:pt x="15063" y="16143"/>
                  </a:cubicBezTo>
                  <a:cubicBezTo>
                    <a:pt x="15013" y="15041"/>
                    <a:pt x="14938" y="13963"/>
                    <a:pt x="14863" y="12885"/>
                  </a:cubicBezTo>
                  <a:cubicBezTo>
                    <a:pt x="14788" y="11808"/>
                    <a:pt x="14662" y="10755"/>
                    <a:pt x="14537" y="9677"/>
                  </a:cubicBezTo>
                  <a:cubicBezTo>
                    <a:pt x="14412" y="8650"/>
                    <a:pt x="14261" y="7597"/>
                    <a:pt x="14111" y="6544"/>
                  </a:cubicBezTo>
                  <a:cubicBezTo>
                    <a:pt x="13960" y="5492"/>
                    <a:pt x="13835" y="4439"/>
                    <a:pt x="13710" y="3412"/>
                  </a:cubicBezTo>
                  <a:cubicBezTo>
                    <a:pt x="13610" y="2409"/>
                    <a:pt x="13509" y="1432"/>
                    <a:pt x="13384" y="454"/>
                  </a:cubicBezTo>
                  <a:cubicBezTo>
                    <a:pt x="13360" y="194"/>
                    <a:pt x="13136" y="1"/>
                    <a:pt x="128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1813425" y="1536800"/>
              <a:ext cx="142250" cy="319150"/>
            </a:xfrm>
            <a:custGeom>
              <a:avLst/>
              <a:gdLst/>
              <a:ahLst/>
              <a:cxnLst/>
              <a:rect l="l" t="t" r="r" b="b"/>
              <a:pathLst>
                <a:path w="5690" h="12766" extrusionOk="0">
                  <a:moveTo>
                    <a:pt x="1454" y="10560"/>
                  </a:moveTo>
                  <a:cubicBezTo>
                    <a:pt x="1504" y="10560"/>
                    <a:pt x="1579" y="10585"/>
                    <a:pt x="1655" y="10585"/>
                  </a:cubicBezTo>
                  <a:cubicBezTo>
                    <a:pt x="1755" y="10585"/>
                    <a:pt x="1855" y="10610"/>
                    <a:pt x="1955" y="10635"/>
                  </a:cubicBezTo>
                  <a:cubicBezTo>
                    <a:pt x="2106" y="10660"/>
                    <a:pt x="2231" y="10710"/>
                    <a:pt x="2356" y="10735"/>
                  </a:cubicBezTo>
                  <a:cubicBezTo>
                    <a:pt x="2607" y="10835"/>
                    <a:pt x="2833" y="10961"/>
                    <a:pt x="3058" y="11061"/>
                  </a:cubicBezTo>
                  <a:cubicBezTo>
                    <a:pt x="3133" y="11111"/>
                    <a:pt x="3208" y="11136"/>
                    <a:pt x="3309" y="11161"/>
                  </a:cubicBezTo>
                  <a:cubicBezTo>
                    <a:pt x="3284" y="11211"/>
                    <a:pt x="3234" y="11236"/>
                    <a:pt x="3208" y="11261"/>
                  </a:cubicBezTo>
                  <a:cubicBezTo>
                    <a:pt x="3183" y="11311"/>
                    <a:pt x="3133" y="11362"/>
                    <a:pt x="3083" y="11412"/>
                  </a:cubicBezTo>
                  <a:cubicBezTo>
                    <a:pt x="3008" y="11437"/>
                    <a:pt x="2958" y="11487"/>
                    <a:pt x="2908" y="11537"/>
                  </a:cubicBezTo>
                  <a:cubicBezTo>
                    <a:pt x="2833" y="11562"/>
                    <a:pt x="2782" y="11587"/>
                    <a:pt x="2732" y="11612"/>
                  </a:cubicBezTo>
                  <a:cubicBezTo>
                    <a:pt x="2682" y="11637"/>
                    <a:pt x="2607" y="11662"/>
                    <a:pt x="2557" y="11687"/>
                  </a:cubicBezTo>
                  <a:cubicBezTo>
                    <a:pt x="2482" y="11712"/>
                    <a:pt x="2406" y="11738"/>
                    <a:pt x="2306" y="11738"/>
                  </a:cubicBezTo>
                  <a:cubicBezTo>
                    <a:pt x="2206" y="11763"/>
                    <a:pt x="2131" y="11763"/>
                    <a:pt x="2031" y="11763"/>
                  </a:cubicBezTo>
                  <a:lnTo>
                    <a:pt x="1705" y="11763"/>
                  </a:lnTo>
                  <a:cubicBezTo>
                    <a:pt x="1655" y="11738"/>
                    <a:pt x="1630" y="11738"/>
                    <a:pt x="1604" y="11712"/>
                  </a:cubicBezTo>
                  <a:cubicBezTo>
                    <a:pt x="1554" y="11712"/>
                    <a:pt x="1529" y="11687"/>
                    <a:pt x="1504" y="11687"/>
                  </a:cubicBezTo>
                  <a:cubicBezTo>
                    <a:pt x="1479" y="11662"/>
                    <a:pt x="1479" y="11662"/>
                    <a:pt x="1454" y="11662"/>
                  </a:cubicBezTo>
                  <a:cubicBezTo>
                    <a:pt x="1429" y="11637"/>
                    <a:pt x="1404" y="11612"/>
                    <a:pt x="1379" y="11587"/>
                  </a:cubicBezTo>
                  <a:cubicBezTo>
                    <a:pt x="1329" y="11562"/>
                    <a:pt x="1304" y="11512"/>
                    <a:pt x="1279" y="11487"/>
                  </a:cubicBezTo>
                  <a:cubicBezTo>
                    <a:pt x="1254" y="11462"/>
                    <a:pt x="1228" y="11412"/>
                    <a:pt x="1203" y="11387"/>
                  </a:cubicBezTo>
                  <a:cubicBezTo>
                    <a:pt x="1178" y="11337"/>
                    <a:pt x="1153" y="11311"/>
                    <a:pt x="1153" y="11261"/>
                  </a:cubicBezTo>
                  <a:cubicBezTo>
                    <a:pt x="1128" y="11236"/>
                    <a:pt x="1128" y="11211"/>
                    <a:pt x="1103" y="11161"/>
                  </a:cubicBezTo>
                  <a:cubicBezTo>
                    <a:pt x="1103" y="11136"/>
                    <a:pt x="1103" y="11111"/>
                    <a:pt x="1078" y="11086"/>
                  </a:cubicBezTo>
                  <a:cubicBezTo>
                    <a:pt x="1078" y="11036"/>
                    <a:pt x="1078" y="10986"/>
                    <a:pt x="1078" y="10936"/>
                  </a:cubicBezTo>
                  <a:cubicBezTo>
                    <a:pt x="1078" y="10910"/>
                    <a:pt x="1078" y="10885"/>
                    <a:pt x="1078" y="10860"/>
                  </a:cubicBezTo>
                  <a:cubicBezTo>
                    <a:pt x="1078" y="10835"/>
                    <a:pt x="1078" y="10810"/>
                    <a:pt x="1078" y="10785"/>
                  </a:cubicBezTo>
                  <a:cubicBezTo>
                    <a:pt x="1103" y="10760"/>
                    <a:pt x="1103" y="10735"/>
                    <a:pt x="1103" y="10710"/>
                  </a:cubicBezTo>
                  <a:cubicBezTo>
                    <a:pt x="1103" y="10710"/>
                    <a:pt x="1103" y="10685"/>
                    <a:pt x="1128" y="10685"/>
                  </a:cubicBezTo>
                  <a:cubicBezTo>
                    <a:pt x="1128" y="10660"/>
                    <a:pt x="1128" y="10660"/>
                    <a:pt x="1153" y="10635"/>
                  </a:cubicBezTo>
                  <a:cubicBezTo>
                    <a:pt x="1153" y="10635"/>
                    <a:pt x="1153" y="10610"/>
                    <a:pt x="1178" y="10610"/>
                  </a:cubicBezTo>
                  <a:cubicBezTo>
                    <a:pt x="1203" y="10610"/>
                    <a:pt x="1228" y="10585"/>
                    <a:pt x="1254" y="10585"/>
                  </a:cubicBezTo>
                  <a:cubicBezTo>
                    <a:pt x="1329" y="10585"/>
                    <a:pt x="1379" y="10585"/>
                    <a:pt x="1454" y="10560"/>
                  </a:cubicBezTo>
                  <a:close/>
                  <a:moveTo>
                    <a:pt x="5160" y="0"/>
                  </a:moveTo>
                  <a:cubicBezTo>
                    <a:pt x="4933" y="0"/>
                    <a:pt x="4710" y="185"/>
                    <a:pt x="4687" y="409"/>
                  </a:cubicBezTo>
                  <a:cubicBezTo>
                    <a:pt x="4537" y="1562"/>
                    <a:pt x="4437" y="2715"/>
                    <a:pt x="4336" y="3893"/>
                  </a:cubicBezTo>
                  <a:cubicBezTo>
                    <a:pt x="4211" y="4946"/>
                    <a:pt x="4136" y="5998"/>
                    <a:pt x="4036" y="7076"/>
                  </a:cubicBezTo>
                  <a:cubicBezTo>
                    <a:pt x="3960" y="8053"/>
                    <a:pt x="3910" y="9056"/>
                    <a:pt x="3810" y="10033"/>
                  </a:cubicBezTo>
                  <a:cubicBezTo>
                    <a:pt x="3810" y="10134"/>
                    <a:pt x="3810" y="10209"/>
                    <a:pt x="3785" y="10309"/>
                  </a:cubicBezTo>
                  <a:cubicBezTo>
                    <a:pt x="3434" y="10159"/>
                    <a:pt x="3108" y="9958"/>
                    <a:pt x="2757" y="9833"/>
                  </a:cubicBezTo>
                  <a:cubicBezTo>
                    <a:pt x="2557" y="9758"/>
                    <a:pt x="2356" y="9707"/>
                    <a:pt x="2156" y="9657"/>
                  </a:cubicBezTo>
                  <a:cubicBezTo>
                    <a:pt x="1955" y="9632"/>
                    <a:pt x="1730" y="9582"/>
                    <a:pt x="1529" y="9582"/>
                  </a:cubicBezTo>
                  <a:cubicBezTo>
                    <a:pt x="1178" y="9582"/>
                    <a:pt x="827" y="9607"/>
                    <a:pt x="552" y="9833"/>
                  </a:cubicBezTo>
                  <a:cubicBezTo>
                    <a:pt x="76" y="10234"/>
                    <a:pt x="0" y="10885"/>
                    <a:pt x="151" y="11437"/>
                  </a:cubicBezTo>
                  <a:cubicBezTo>
                    <a:pt x="251" y="11712"/>
                    <a:pt x="376" y="11988"/>
                    <a:pt x="577" y="12189"/>
                  </a:cubicBezTo>
                  <a:cubicBezTo>
                    <a:pt x="752" y="12364"/>
                    <a:pt x="953" y="12540"/>
                    <a:pt x="1178" y="12615"/>
                  </a:cubicBezTo>
                  <a:cubicBezTo>
                    <a:pt x="1429" y="12715"/>
                    <a:pt x="1705" y="12765"/>
                    <a:pt x="1955" y="12765"/>
                  </a:cubicBezTo>
                  <a:lnTo>
                    <a:pt x="2131" y="12765"/>
                  </a:lnTo>
                  <a:cubicBezTo>
                    <a:pt x="2632" y="12715"/>
                    <a:pt x="3108" y="12590"/>
                    <a:pt x="3534" y="12289"/>
                  </a:cubicBezTo>
                  <a:cubicBezTo>
                    <a:pt x="3835" y="12063"/>
                    <a:pt x="4111" y="11788"/>
                    <a:pt x="4311" y="11462"/>
                  </a:cubicBezTo>
                  <a:cubicBezTo>
                    <a:pt x="4361" y="11362"/>
                    <a:pt x="4386" y="11261"/>
                    <a:pt x="4361" y="11161"/>
                  </a:cubicBezTo>
                  <a:cubicBezTo>
                    <a:pt x="4411" y="11136"/>
                    <a:pt x="4462" y="11086"/>
                    <a:pt x="4512" y="11036"/>
                  </a:cubicBezTo>
                  <a:cubicBezTo>
                    <a:pt x="4587" y="10910"/>
                    <a:pt x="4662" y="10810"/>
                    <a:pt x="4712" y="10660"/>
                  </a:cubicBezTo>
                  <a:cubicBezTo>
                    <a:pt x="4737" y="10560"/>
                    <a:pt x="4762" y="10484"/>
                    <a:pt x="4787" y="10384"/>
                  </a:cubicBezTo>
                  <a:cubicBezTo>
                    <a:pt x="4812" y="10108"/>
                    <a:pt x="4812" y="9858"/>
                    <a:pt x="4838" y="9582"/>
                  </a:cubicBezTo>
                  <a:cubicBezTo>
                    <a:pt x="4863" y="9357"/>
                    <a:pt x="4888" y="9106"/>
                    <a:pt x="4888" y="8855"/>
                  </a:cubicBezTo>
                  <a:cubicBezTo>
                    <a:pt x="4988" y="7828"/>
                    <a:pt x="5063" y="6800"/>
                    <a:pt x="5138" y="5773"/>
                  </a:cubicBezTo>
                  <a:cubicBezTo>
                    <a:pt x="5138" y="5760"/>
                    <a:pt x="5138" y="5754"/>
                    <a:pt x="5138" y="5748"/>
                  </a:cubicBezTo>
                  <a:cubicBezTo>
                    <a:pt x="5213" y="4870"/>
                    <a:pt x="5314" y="3993"/>
                    <a:pt x="5389" y="3141"/>
                  </a:cubicBezTo>
                  <a:cubicBezTo>
                    <a:pt x="5464" y="2264"/>
                    <a:pt x="5539" y="1412"/>
                    <a:pt x="5640" y="560"/>
                  </a:cubicBezTo>
                  <a:cubicBezTo>
                    <a:pt x="5690" y="284"/>
                    <a:pt x="5514" y="33"/>
                    <a:pt x="5239" y="8"/>
                  </a:cubicBezTo>
                  <a:cubicBezTo>
                    <a:pt x="5212" y="3"/>
                    <a:pt x="5186" y="0"/>
                    <a:pt x="51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2070325" y="1545100"/>
              <a:ext cx="124700" cy="299550"/>
            </a:xfrm>
            <a:custGeom>
              <a:avLst/>
              <a:gdLst/>
              <a:ahLst/>
              <a:cxnLst/>
              <a:rect l="l" t="t" r="r" b="b"/>
              <a:pathLst>
                <a:path w="4988" h="11982" extrusionOk="0">
                  <a:moveTo>
                    <a:pt x="2983" y="9802"/>
                  </a:moveTo>
                  <a:cubicBezTo>
                    <a:pt x="3133" y="9827"/>
                    <a:pt x="3258" y="9852"/>
                    <a:pt x="3409" y="9877"/>
                  </a:cubicBezTo>
                  <a:lnTo>
                    <a:pt x="3459" y="9877"/>
                  </a:lnTo>
                  <a:cubicBezTo>
                    <a:pt x="3509" y="9902"/>
                    <a:pt x="3559" y="9927"/>
                    <a:pt x="3609" y="9952"/>
                  </a:cubicBezTo>
                  <a:cubicBezTo>
                    <a:pt x="3634" y="9977"/>
                    <a:pt x="3684" y="9977"/>
                    <a:pt x="3709" y="10027"/>
                  </a:cubicBezTo>
                  <a:cubicBezTo>
                    <a:pt x="3760" y="10027"/>
                    <a:pt x="3785" y="10052"/>
                    <a:pt x="3810" y="10102"/>
                  </a:cubicBezTo>
                  <a:cubicBezTo>
                    <a:pt x="3835" y="10127"/>
                    <a:pt x="3860" y="10152"/>
                    <a:pt x="3910" y="10177"/>
                  </a:cubicBezTo>
                  <a:cubicBezTo>
                    <a:pt x="3910" y="10177"/>
                    <a:pt x="3910" y="10203"/>
                    <a:pt x="3935" y="10203"/>
                  </a:cubicBezTo>
                  <a:cubicBezTo>
                    <a:pt x="3935" y="10228"/>
                    <a:pt x="3960" y="10253"/>
                    <a:pt x="3960" y="10278"/>
                  </a:cubicBezTo>
                  <a:cubicBezTo>
                    <a:pt x="3960" y="10303"/>
                    <a:pt x="3960" y="10303"/>
                    <a:pt x="3985" y="10303"/>
                  </a:cubicBezTo>
                  <a:cubicBezTo>
                    <a:pt x="3985" y="10328"/>
                    <a:pt x="3985" y="10353"/>
                    <a:pt x="3985" y="10353"/>
                  </a:cubicBezTo>
                  <a:cubicBezTo>
                    <a:pt x="3985" y="10378"/>
                    <a:pt x="3985" y="10378"/>
                    <a:pt x="3985" y="10403"/>
                  </a:cubicBezTo>
                  <a:cubicBezTo>
                    <a:pt x="3985" y="10403"/>
                    <a:pt x="3985" y="10428"/>
                    <a:pt x="3985" y="10428"/>
                  </a:cubicBezTo>
                  <a:cubicBezTo>
                    <a:pt x="3985" y="10428"/>
                    <a:pt x="3985" y="10453"/>
                    <a:pt x="3985" y="10453"/>
                  </a:cubicBezTo>
                  <a:cubicBezTo>
                    <a:pt x="3985" y="10478"/>
                    <a:pt x="3985" y="10503"/>
                    <a:pt x="3960" y="10528"/>
                  </a:cubicBezTo>
                  <a:cubicBezTo>
                    <a:pt x="3960" y="10528"/>
                    <a:pt x="3960" y="10553"/>
                    <a:pt x="3935" y="10578"/>
                  </a:cubicBezTo>
                  <a:cubicBezTo>
                    <a:pt x="3935" y="10578"/>
                    <a:pt x="3935" y="10604"/>
                    <a:pt x="3910" y="10604"/>
                  </a:cubicBezTo>
                  <a:cubicBezTo>
                    <a:pt x="3910" y="10629"/>
                    <a:pt x="3885" y="10654"/>
                    <a:pt x="3860" y="10679"/>
                  </a:cubicBezTo>
                  <a:cubicBezTo>
                    <a:pt x="3835" y="10704"/>
                    <a:pt x="3810" y="10729"/>
                    <a:pt x="3785" y="10754"/>
                  </a:cubicBezTo>
                  <a:cubicBezTo>
                    <a:pt x="3760" y="10779"/>
                    <a:pt x="3709" y="10829"/>
                    <a:pt x="3659" y="10854"/>
                  </a:cubicBezTo>
                  <a:cubicBezTo>
                    <a:pt x="3634" y="10854"/>
                    <a:pt x="3609" y="10879"/>
                    <a:pt x="3559" y="10904"/>
                  </a:cubicBezTo>
                  <a:cubicBezTo>
                    <a:pt x="3534" y="10904"/>
                    <a:pt x="3509" y="10904"/>
                    <a:pt x="3484" y="10929"/>
                  </a:cubicBezTo>
                  <a:cubicBezTo>
                    <a:pt x="3434" y="10929"/>
                    <a:pt x="3384" y="10954"/>
                    <a:pt x="3334" y="10954"/>
                  </a:cubicBezTo>
                  <a:cubicBezTo>
                    <a:pt x="3258" y="10979"/>
                    <a:pt x="3208" y="10979"/>
                    <a:pt x="3133" y="10979"/>
                  </a:cubicBezTo>
                  <a:lnTo>
                    <a:pt x="2832" y="10979"/>
                  </a:lnTo>
                  <a:cubicBezTo>
                    <a:pt x="2707" y="10979"/>
                    <a:pt x="2582" y="10954"/>
                    <a:pt x="2456" y="10929"/>
                  </a:cubicBezTo>
                  <a:cubicBezTo>
                    <a:pt x="2381" y="10904"/>
                    <a:pt x="2331" y="10879"/>
                    <a:pt x="2256" y="10854"/>
                  </a:cubicBezTo>
                  <a:cubicBezTo>
                    <a:pt x="2206" y="10854"/>
                    <a:pt x="2131" y="10829"/>
                    <a:pt x="2080" y="10804"/>
                  </a:cubicBezTo>
                  <a:cubicBezTo>
                    <a:pt x="2005" y="10754"/>
                    <a:pt x="1930" y="10704"/>
                    <a:pt x="1855" y="10654"/>
                  </a:cubicBezTo>
                  <a:cubicBezTo>
                    <a:pt x="1830" y="10629"/>
                    <a:pt x="1780" y="10604"/>
                    <a:pt x="1755" y="10578"/>
                  </a:cubicBezTo>
                  <a:cubicBezTo>
                    <a:pt x="1679" y="10528"/>
                    <a:pt x="1629" y="10453"/>
                    <a:pt x="1579" y="10403"/>
                  </a:cubicBezTo>
                  <a:cubicBezTo>
                    <a:pt x="1554" y="10353"/>
                    <a:pt x="1529" y="10328"/>
                    <a:pt x="1504" y="10303"/>
                  </a:cubicBezTo>
                  <a:cubicBezTo>
                    <a:pt x="1729" y="10203"/>
                    <a:pt x="1930" y="10077"/>
                    <a:pt x="2156" y="9977"/>
                  </a:cubicBezTo>
                  <a:cubicBezTo>
                    <a:pt x="2231" y="9927"/>
                    <a:pt x="2331" y="9902"/>
                    <a:pt x="2406" y="9877"/>
                  </a:cubicBezTo>
                  <a:cubicBezTo>
                    <a:pt x="2481" y="9852"/>
                    <a:pt x="2532" y="9827"/>
                    <a:pt x="2607" y="9827"/>
                  </a:cubicBezTo>
                  <a:cubicBezTo>
                    <a:pt x="2657" y="9827"/>
                    <a:pt x="2707" y="9802"/>
                    <a:pt x="2757" y="9802"/>
                  </a:cubicBezTo>
                  <a:close/>
                  <a:moveTo>
                    <a:pt x="463" y="0"/>
                  </a:moveTo>
                  <a:cubicBezTo>
                    <a:pt x="226" y="0"/>
                    <a:pt x="0" y="217"/>
                    <a:pt x="0" y="478"/>
                  </a:cubicBezTo>
                  <a:cubicBezTo>
                    <a:pt x="0" y="829"/>
                    <a:pt x="25" y="1180"/>
                    <a:pt x="50" y="1531"/>
                  </a:cubicBezTo>
                  <a:cubicBezTo>
                    <a:pt x="100" y="2709"/>
                    <a:pt x="125" y="3912"/>
                    <a:pt x="151" y="5090"/>
                  </a:cubicBezTo>
                  <a:cubicBezTo>
                    <a:pt x="151" y="6142"/>
                    <a:pt x="176" y="7195"/>
                    <a:pt x="226" y="8248"/>
                  </a:cubicBezTo>
                  <a:cubicBezTo>
                    <a:pt x="226" y="8498"/>
                    <a:pt x="226" y="8724"/>
                    <a:pt x="226" y="8974"/>
                  </a:cubicBezTo>
                  <a:cubicBezTo>
                    <a:pt x="251" y="9275"/>
                    <a:pt x="251" y="9551"/>
                    <a:pt x="276" y="9852"/>
                  </a:cubicBezTo>
                  <a:cubicBezTo>
                    <a:pt x="301" y="10002"/>
                    <a:pt x="376" y="10127"/>
                    <a:pt x="476" y="10253"/>
                  </a:cubicBezTo>
                  <a:cubicBezTo>
                    <a:pt x="451" y="10353"/>
                    <a:pt x="451" y="10478"/>
                    <a:pt x="526" y="10578"/>
                  </a:cubicBezTo>
                  <a:cubicBezTo>
                    <a:pt x="752" y="11030"/>
                    <a:pt x="1103" y="11406"/>
                    <a:pt x="1554" y="11631"/>
                  </a:cubicBezTo>
                  <a:cubicBezTo>
                    <a:pt x="1805" y="11756"/>
                    <a:pt x="2055" y="11857"/>
                    <a:pt x="2331" y="11907"/>
                  </a:cubicBezTo>
                  <a:cubicBezTo>
                    <a:pt x="2532" y="11957"/>
                    <a:pt x="2757" y="11982"/>
                    <a:pt x="2958" y="11982"/>
                  </a:cubicBezTo>
                  <a:lnTo>
                    <a:pt x="3033" y="11982"/>
                  </a:lnTo>
                  <a:cubicBezTo>
                    <a:pt x="3183" y="11982"/>
                    <a:pt x="3334" y="11957"/>
                    <a:pt x="3459" y="11932"/>
                  </a:cubicBezTo>
                  <a:cubicBezTo>
                    <a:pt x="3634" y="11932"/>
                    <a:pt x="3785" y="11882"/>
                    <a:pt x="3935" y="11807"/>
                  </a:cubicBezTo>
                  <a:cubicBezTo>
                    <a:pt x="4386" y="11631"/>
                    <a:pt x="4787" y="11255"/>
                    <a:pt x="4912" y="10779"/>
                  </a:cubicBezTo>
                  <a:cubicBezTo>
                    <a:pt x="4988" y="10553"/>
                    <a:pt x="4988" y="10303"/>
                    <a:pt x="4938" y="10077"/>
                  </a:cubicBezTo>
                  <a:cubicBezTo>
                    <a:pt x="4887" y="9852"/>
                    <a:pt x="4762" y="9626"/>
                    <a:pt x="4587" y="9476"/>
                  </a:cubicBezTo>
                  <a:cubicBezTo>
                    <a:pt x="4386" y="9250"/>
                    <a:pt x="4136" y="9075"/>
                    <a:pt x="3860" y="8974"/>
                  </a:cubicBezTo>
                  <a:cubicBezTo>
                    <a:pt x="3735" y="8924"/>
                    <a:pt x="3584" y="8899"/>
                    <a:pt x="3434" y="8874"/>
                  </a:cubicBezTo>
                  <a:cubicBezTo>
                    <a:pt x="3359" y="8874"/>
                    <a:pt x="3283" y="8849"/>
                    <a:pt x="3208" y="8849"/>
                  </a:cubicBezTo>
                  <a:cubicBezTo>
                    <a:pt x="3084" y="8827"/>
                    <a:pt x="2955" y="8814"/>
                    <a:pt x="2824" y="8814"/>
                  </a:cubicBezTo>
                  <a:cubicBezTo>
                    <a:pt x="2662" y="8814"/>
                    <a:pt x="2497" y="8833"/>
                    <a:pt x="2331" y="8874"/>
                  </a:cubicBezTo>
                  <a:cubicBezTo>
                    <a:pt x="2105" y="8924"/>
                    <a:pt x="1880" y="9000"/>
                    <a:pt x="1654" y="9100"/>
                  </a:cubicBezTo>
                  <a:cubicBezTo>
                    <a:pt x="1529" y="9175"/>
                    <a:pt x="1379" y="9250"/>
                    <a:pt x="1228" y="9325"/>
                  </a:cubicBezTo>
                  <a:cubicBezTo>
                    <a:pt x="1203" y="8498"/>
                    <a:pt x="1178" y="7646"/>
                    <a:pt x="1153" y="6819"/>
                  </a:cubicBezTo>
                  <a:cubicBezTo>
                    <a:pt x="1128" y="5791"/>
                    <a:pt x="1128" y="4739"/>
                    <a:pt x="1103" y="3711"/>
                  </a:cubicBezTo>
                  <a:cubicBezTo>
                    <a:pt x="1103" y="3160"/>
                    <a:pt x="1078" y="2583"/>
                    <a:pt x="1053" y="2007"/>
                  </a:cubicBezTo>
                  <a:cubicBezTo>
                    <a:pt x="1053" y="1506"/>
                    <a:pt x="1028" y="1004"/>
                    <a:pt x="1003" y="503"/>
                  </a:cubicBezTo>
                  <a:cubicBezTo>
                    <a:pt x="978" y="228"/>
                    <a:pt x="777" y="2"/>
                    <a:pt x="501" y="2"/>
                  </a:cubicBezTo>
                  <a:cubicBezTo>
                    <a:pt x="489" y="1"/>
                    <a:pt x="476" y="0"/>
                    <a:pt x="4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1540250" y="885250"/>
              <a:ext cx="342125" cy="192500"/>
            </a:xfrm>
            <a:custGeom>
              <a:avLst/>
              <a:gdLst/>
              <a:ahLst/>
              <a:cxnLst/>
              <a:rect l="l" t="t" r="r" b="b"/>
              <a:pathLst>
                <a:path w="13685" h="7700" extrusionOk="0">
                  <a:moveTo>
                    <a:pt x="582" y="0"/>
                  </a:moveTo>
                  <a:cubicBezTo>
                    <a:pt x="400" y="0"/>
                    <a:pt x="213" y="97"/>
                    <a:pt x="125" y="255"/>
                  </a:cubicBezTo>
                  <a:cubicBezTo>
                    <a:pt x="0" y="506"/>
                    <a:pt x="100" y="782"/>
                    <a:pt x="326" y="932"/>
                  </a:cubicBezTo>
                  <a:cubicBezTo>
                    <a:pt x="802" y="1183"/>
                    <a:pt x="1253" y="1459"/>
                    <a:pt x="1704" y="1734"/>
                  </a:cubicBezTo>
                  <a:cubicBezTo>
                    <a:pt x="2155" y="2010"/>
                    <a:pt x="2607" y="2261"/>
                    <a:pt x="3058" y="2536"/>
                  </a:cubicBezTo>
                  <a:cubicBezTo>
                    <a:pt x="3509" y="2812"/>
                    <a:pt x="3960" y="3088"/>
                    <a:pt x="4436" y="3338"/>
                  </a:cubicBezTo>
                  <a:cubicBezTo>
                    <a:pt x="4912" y="3589"/>
                    <a:pt x="5389" y="3839"/>
                    <a:pt x="5865" y="4115"/>
                  </a:cubicBezTo>
                  <a:cubicBezTo>
                    <a:pt x="6341" y="4366"/>
                    <a:pt x="6817" y="4616"/>
                    <a:pt x="7293" y="4867"/>
                  </a:cubicBezTo>
                  <a:cubicBezTo>
                    <a:pt x="7770" y="5143"/>
                    <a:pt x="8246" y="5393"/>
                    <a:pt x="8722" y="5669"/>
                  </a:cubicBezTo>
                  <a:cubicBezTo>
                    <a:pt x="9173" y="5920"/>
                    <a:pt x="9624" y="6170"/>
                    <a:pt x="10075" y="6421"/>
                  </a:cubicBezTo>
                  <a:cubicBezTo>
                    <a:pt x="10301" y="6546"/>
                    <a:pt x="10501" y="6647"/>
                    <a:pt x="10727" y="6747"/>
                  </a:cubicBezTo>
                  <a:cubicBezTo>
                    <a:pt x="10978" y="6872"/>
                    <a:pt x="11253" y="6997"/>
                    <a:pt x="11504" y="7123"/>
                  </a:cubicBezTo>
                  <a:cubicBezTo>
                    <a:pt x="12005" y="7323"/>
                    <a:pt x="12481" y="7549"/>
                    <a:pt x="13008" y="7674"/>
                  </a:cubicBezTo>
                  <a:cubicBezTo>
                    <a:pt x="13058" y="7674"/>
                    <a:pt x="13083" y="7699"/>
                    <a:pt x="13133" y="7699"/>
                  </a:cubicBezTo>
                  <a:cubicBezTo>
                    <a:pt x="13359" y="7699"/>
                    <a:pt x="13559" y="7524"/>
                    <a:pt x="13609" y="7298"/>
                  </a:cubicBezTo>
                  <a:cubicBezTo>
                    <a:pt x="13684" y="7048"/>
                    <a:pt x="13509" y="6772"/>
                    <a:pt x="13233" y="6722"/>
                  </a:cubicBezTo>
                  <a:cubicBezTo>
                    <a:pt x="13183" y="6697"/>
                    <a:pt x="13108" y="6672"/>
                    <a:pt x="13033" y="6672"/>
                  </a:cubicBezTo>
                  <a:cubicBezTo>
                    <a:pt x="12958" y="6621"/>
                    <a:pt x="12857" y="6596"/>
                    <a:pt x="12782" y="6571"/>
                  </a:cubicBezTo>
                  <a:cubicBezTo>
                    <a:pt x="12657" y="6521"/>
                    <a:pt x="12557" y="6496"/>
                    <a:pt x="12431" y="6446"/>
                  </a:cubicBezTo>
                  <a:cubicBezTo>
                    <a:pt x="12256" y="6371"/>
                    <a:pt x="12080" y="6296"/>
                    <a:pt x="11880" y="6220"/>
                  </a:cubicBezTo>
                  <a:cubicBezTo>
                    <a:pt x="11429" y="5995"/>
                    <a:pt x="10978" y="5769"/>
                    <a:pt x="10501" y="5544"/>
                  </a:cubicBezTo>
                  <a:cubicBezTo>
                    <a:pt x="10050" y="5293"/>
                    <a:pt x="9574" y="5042"/>
                    <a:pt x="9123" y="4767"/>
                  </a:cubicBezTo>
                  <a:cubicBezTo>
                    <a:pt x="8196" y="4240"/>
                    <a:pt x="7243" y="3714"/>
                    <a:pt x="6291" y="3213"/>
                  </a:cubicBezTo>
                  <a:cubicBezTo>
                    <a:pt x="5815" y="2962"/>
                    <a:pt x="5338" y="2712"/>
                    <a:pt x="4887" y="2461"/>
                  </a:cubicBezTo>
                  <a:cubicBezTo>
                    <a:pt x="4411" y="2185"/>
                    <a:pt x="3960" y="1935"/>
                    <a:pt x="3484" y="1659"/>
                  </a:cubicBezTo>
                  <a:cubicBezTo>
                    <a:pt x="2607" y="1108"/>
                    <a:pt x="1704" y="581"/>
                    <a:pt x="802" y="55"/>
                  </a:cubicBezTo>
                  <a:cubicBezTo>
                    <a:pt x="735" y="18"/>
                    <a:pt x="659" y="0"/>
                    <a:pt x="5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1477575" y="824050"/>
              <a:ext cx="109050" cy="89525"/>
            </a:xfrm>
            <a:custGeom>
              <a:avLst/>
              <a:gdLst/>
              <a:ahLst/>
              <a:cxnLst/>
              <a:rect l="l" t="t" r="r" b="b"/>
              <a:pathLst>
                <a:path w="4362" h="3581" extrusionOk="0">
                  <a:moveTo>
                    <a:pt x="580" y="0"/>
                  </a:moveTo>
                  <a:cubicBezTo>
                    <a:pt x="376" y="0"/>
                    <a:pt x="182" y="121"/>
                    <a:pt x="101" y="323"/>
                  </a:cubicBezTo>
                  <a:cubicBezTo>
                    <a:pt x="1" y="548"/>
                    <a:pt x="101" y="799"/>
                    <a:pt x="302" y="924"/>
                  </a:cubicBezTo>
                  <a:lnTo>
                    <a:pt x="327" y="924"/>
                  </a:lnTo>
                  <a:cubicBezTo>
                    <a:pt x="452" y="1049"/>
                    <a:pt x="577" y="1200"/>
                    <a:pt x="728" y="1325"/>
                  </a:cubicBezTo>
                  <a:cubicBezTo>
                    <a:pt x="853" y="1450"/>
                    <a:pt x="953" y="1576"/>
                    <a:pt x="1078" y="1701"/>
                  </a:cubicBezTo>
                  <a:cubicBezTo>
                    <a:pt x="1204" y="1826"/>
                    <a:pt x="1329" y="1927"/>
                    <a:pt x="1454" y="2027"/>
                  </a:cubicBezTo>
                  <a:cubicBezTo>
                    <a:pt x="1580" y="2127"/>
                    <a:pt x="1705" y="2227"/>
                    <a:pt x="1830" y="2328"/>
                  </a:cubicBezTo>
                  <a:cubicBezTo>
                    <a:pt x="2382" y="2729"/>
                    <a:pt x="2958" y="3104"/>
                    <a:pt x="3510" y="3506"/>
                  </a:cubicBezTo>
                  <a:cubicBezTo>
                    <a:pt x="3585" y="3556"/>
                    <a:pt x="3685" y="3581"/>
                    <a:pt x="3785" y="3581"/>
                  </a:cubicBezTo>
                  <a:cubicBezTo>
                    <a:pt x="3961" y="3581"/>
                    <a:pt x="4111" y="3506"/>
                    <a:pt x="4186" y="3380"/>
                  </a:cubicBezTo>
                  <a:cubicBezTo>
                    <a:pt x="4362" y="3155"/>
                    <a:pt x="4312" y="2854"/>
                    <a:pt x="4086" y="2703"/>
                  </a:cubicBezTo>
                  <a:cubicBezTo>
                    <a:pt x="3735" y="2453"/>
                    <a:pt x="3384" y="2202"/>
                    <a:pt x="3033" y="1977"/>
                  </a:cubicBezTo>
                  <a:cubicBezTo>
                    <a:pt x="2883" y="1851"/>
                    <a:pt x="2708" y="1751"/>
                    <a:pt x="2532" y="1626"/>
                  </a:cubicBezTo>
                  <a:cubicBezTo>
                    <a:pt x="2382" y="1500"/>
                    <a:pt x="2206" y="1375"/>
                    <a:pt x="2056" y="1250"/>
                  </a:cubicBezTo>
                  <a:cubicBezTo>
                    <a:pt x="1855" y="1074"/>
                    <a:pt x="1655" y="899"/>
                    <a:pt x="1479" y="698"/>
                  </a:cubicBezTo>
                  <a:cubicBezTo>
                    <a:pt x="1354" y="573"/>
                    <a:pt x="1254" y="473"/>
                    <a:pt x="1154" y="348"/>
                  </a:cubicBezTo>
                  <a:cubicBezTo>
                    <a:pt x="1028" y="222"/>
                    <a:pt x="903" y="97"/>
                    <a:pt x="728" y="22"/>
                  </a:cubicBezTo>
                  <a:cubicBezTo>
                    <a:pt x="679" y="7"/>
                    <a:pt x="629" y="0"/>
                    <a:pt x="5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40875" y="797600"/>
              <a:ext cx="47000" cy="115975"/>
            </a:xfrm>
            <a:custGeom>
              <a:avLst/>
              <a:gdLst/>
              <a:ahLst/>
              <a:cxnLst/>
              <a:rect l="l" t="t" r="r" b="b"/>
              <a:pathLst>
                <a:path w="1880" h="4639" extrusionOk="0">
                  <a:moveTo>
                    <a:pt x="518" y="0"/>
                  </a:moveTo>
                  <a:cubicBezTo>
                    <a:pt x="504" y="0"/>
                    <a:pt x="490" y="1"/>
                    <a:pt x="476" y="2"/>
                  </a:cubicBezTo>
                  <a:cubicBezTo>
                    <a:pt x="226" y="2"/>
                    <a:pt x="0" y="228"/>
                    <a:pt x="0" y="503"/>
                  </a:cubicBezTo>
                  <a:cubicBezTo>
                    <a:pt x="25" y="829"/>
                    <a:pt x="100" y="1155"/>
                    <a:pt x="176" y="1481"/>
                  </a:cubicBezTo>
                  <a:cubicBezTo>
                    <a:pt x="226" y="1832"/>
                    <a:pt x="301" y="2157"/>
                    <a:pt x="376" y="2483"/>
                  </a:cubicBezTo>
                  <a:cubicBezTo>
                    <a:pt x="526" y="3085"/>
                    <a:pt x="677" y="3686"/>
                    <a:pt x="852" y="4288"/>
                  </a:cubicBezTo>
                  <a:cubicBezTo>
                    <a:pt x="902" y="4513"/>
                    <a:pt x="1103" y="4639"/>
                    <a:pt x="1328" y="4639"/>
                  </a:cubicBezTo>
                  <a:lnTo>
                    <a:pt x="1454" y="4639"/>
                  </a:lnTo>
                  <a:cubicBezTo>
                    <a:pt x="1729" y="4564"/>
                    <a:pt x="1880" y="4288"/>
                    <a:pt x="1805" y="4012"/>
                  </a:cubicBezTo>
                  <a:cubicBezTo>
                    <a:pt x="1554" y="3210"/>
                    <a:pt x="1353" y="2358"/>
                    <a:pt x="1178" y="1531"/>
                  </a:cubicBezTo>
                  <a:cubicBezTo>
                    <a:pt x="1103" y="1180"/>
                    <a:pt x="1028" y="829"/>
                    <a:pt x="978" y="478"/>
                  </a:cubicBezTo>
                  <a:cubicBezTo>
                    <a:pt x="978" y="217"/>
                    <a:pt x="774" y="0"/>
                    <a:pt x="5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459400" y="884050"/>
              <a:ext cx="127850" cy="50825"/>
            </a:xfrm>
            <a:custGeom>
              <a:avLst/>
              <a:gdLst/>
              <a:ahLst/>
              <a:cxnLst/>
              <a:rect l="l" t="t" r="r" b="b"/>
              <a:pathLst>
                <a:path w="5114" h="2033" extrusionOk="0">
                  <a:moveTo>
                    <a:pt x="4594" y="0"/>
                  </a:moveTo>
                  <a:cubicBezTo>
                    <a:pt x="4517" y="0"/>
                    <a:pt x="4439" y="22"/>
                    <a:pt x="4362" y="53"/>
                  </a:cubicBezTo>
                  <a:cubicBezTo>
                    <a:pt x="4287" y="78"/>
                    <a:pt x="4186" y="103"/>
                    <a:pt x="4111" y="128"/>
                  </a:cubicBezTo>
                  <a:cubicBezTo>
                    <a:pt x="3510" y="329"/>
                    <a:pt x="2858" y="479"/>
                    <a:pt x="2232" y="629"/>
                  </a:cubicBezTo>
                  <a:cubicBezTo>
                    <a:pt x="1630" y="755"/>
                    <a:pt x="1029" y="905"/>
                    <a:pt x="402" y="1080"/>
                  </a:cubicBezTo>
                  <a:cubicBezTo>
                    <a:pt x="151" y="1131"/>
                    <a:pt x="1" y="1431"/>
                    <a:pt x="76" y="1682"/>
                  </a:cubicBezTo>
                  <a:cubicBezTo>
                    <a:pt x="151" y="1908"/>
                    <a:pt x="352" y="2033"/>
                    <a:pt x="552" y="2033"/>
                  </a:cubicBezTo>
                  <a:cubicBezTo>
                    <a:pt x="602" y="2033"/>
                    <a:pt x="653" y="2033"/>
                    <a:pt x="678" y="2008"/>
                  </a:cubicBezTo>
                  <a:cubicBezTo>
                    <a:pt x="1379" y="1832"/>
                    <a:pt x="2081" y="1682"/>
                    <a:pt x="2758" y="1507"/>
                  </a:cubicBezTo>
                  <a:cubicBezTo>
                    <a:pt x="3109" y="1431"/>
                    <a:pt x="3460" y="1356"/>
                    <a:pt x="3785" y="1256"/>
                  </a:cubicBezTo>
                  <a:cubicBezTo>
                    <a:pt x="4111" y="1181"/>
                    <a:pt x="4437" y="1055"/>
                    <a:pt x="4763" y="955"/>
                  </a:cubicBezTo>
                  <a:cubicBezTo>
                    <a:pt x="5013" y="855"/>
                    <a:pt x="5114" y="529"/>
                    <a:pt x="5013" y="303"/>
                  </a:cubicBezTo>
                  <a:cubicBezTo>
                    <a:pt x="4963" y="178"/>
                    <a:pt x="4838" y="78"/>
                    <a:pt x="4738" y="28"/>
                  </a:cubicBezTo>
                  <a:cubicBezTo>
                    <a:pt x="4690" y="9"/>
                    <a:pt x="4642" y="0"/>
                    <a:pt x="4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486350" y="786125"/>
              <a:ext cx="130975" cy="188850"/>
            </a:xfrm>
            <a:custGeom>
              <a:avLst/>
              <a:gdLst/>
              <a:ahLst/>
              <a:cxnLst/>
              <a:rect l="l" t="t" r="r" b="b"/>
              <a:pathLst>
                <a:path w="5239" h="7554" extrusionOk="0">
                  <a:moveTo>
                    <a:pt x="4715" y="1"/>
                  </a:moveTo>
                  <a:cubicBezTo>
                    <a:pt x="4615" y="1"/>
                    <a:pt x="4512" y="29"/>
                    <a:pt x="4437" y="85"/>
                  </a:cubicBezTo>
                  <a:cubicBezTo>
                    <a:pt x="4311" y="160"/>
                    <a:pt x="4261" y="261"/>
                    <a:pt x="4211" y="386"/>
                  </a:cubicBezTo>
                  <a:cubicBezTo>
                    <a:pt x="4011" y="1063"/>
                    <a:pt x="3810" y="1764"/>
                    <a:pt x="3635" y="2441"/>
                  </a:cubicBezTo>
                  <a:cubicBezTo>
                    <a:pt x="3459" y="3118"/>
                    <a:pt x="3334" y="3819"/>
                    <a:pt x="3159" y="4496"/>
                  </a:cubicBezTo>
                  <a:cubicBezTo>
                    <a:pt x="3133" y="4571"/>
                    <a:pt x="3083" y="4672"/>
                    <a:pt x="3058" y="4772"/>
                  </a:cubicBezTo>
                  <a:cubicBezTo>
                    <a:pt x="3033" y="4797"/>
                    <a:pt x="3008" y="4847"/>
                    <a:pt x="2983" y="4897"/>
                  </a:cubicBezTo>
                  <a:cubicBezTo>
                    <a:pt x="2983" y="4897"/>
                    <a:pt x="2983" y="4897"/>
                    <a:pt x="2983" y="4922"/>
                  </a:cubicBezTo>
                  <a:cubicBezTo>
                    <a:pt x="2758" y="5048"/>
                    <a:pt x="2532" y="5173"/>
                    <a:pt x="2306" y="5298"/>
                  </a:cubicBezTo>
                  <a:cubicBezTo>
                    <a:pt x="2056" y="5449"/>
                    <a:pt x="1830" y="5599"/>
                    <a:pt x="1580" y="5774"/>
                  </a:cubicBezTo>
                  <a:cubicBezTo>
                    <a:pt x="1354" y="5925"/>
                    <a:pt x="1128" y="6075"/>
                    <a:pt x="903" y="6226"/>
                  </a:cubicBezTo>
                  <a:cubicBezTo>
                    <a:pt x="778" y="6301"/>
                    <a:pt x="677" y="6376"/>
                    <a:pt x="552" y="6451"/>
                  </a:cubicBezTo>
                  <a:cubicBezTo>
                    <a:pt x="402" y="6551"/>
                    <a:pt x="226" y="6652"/>
                    <a:pt x="126" y="6827"/>
                  </a:cubicBezTo>
                  <a:cubicBezTo>
                    <a:pt x="1" y="7053"/>
                    <a:pt x="101" y="7378"/>
                    <a:pt x="326" y="7504"/>
                  </a:cubicBezTo>
                  <a:cubicBezTo>
                    <a:pt x="402" y="7529"/>
                    <a:pt x="502" y="7554"/>
                    <a:pt x="577" y="7554"/>
                  </a:cubicBezTo>
                  <a:cubicBezTo>
                    <a:pt x="627" y="7554"/>
                    <a:pt x="652" y="7554"/>
                    <a:pt x="702" y="7529"/>
                  </a:cubicBezTo>
                  <a:cubicBezTo>
                    <a:pt x="778" y="7504"/>
                    <a:pt x="853" y="7454"/>
                    <a:pt x="903" y="7403"/>
                  </a:cubicBezTo>
                  <a:cubicBezTo>
                    <a:pt x="928" y="7403"/>
                    <a:pt x="953" y="7378"/>
                    <a:pt x="978" y="7353"/>
                  </a:cubicBezTo>
                  <a:cubicBezTo>
                    <a:pt x="1404" y="7078"/>
                    <a:pt x="1830" y="6777"/>
                    <a:pt x="2281" y="6501"/>
                  </a:cubicBezTo>
                  <a:cubicBezTo>
                    <a:pt x="2482" y="6351"/>
                    <a:pt x="2682" y="6226"/>
                    <a:pt x="2908" y="6100"/>
                  </a:cubicBezTo>
                  <a:cubicBezTo>
                    <a:pt x="3008" y="6025"/>
                    <a:pt x="3108" y="5975"/>
                    <a:pt x="3234" y="5900"/>
                  </a:cubicBezTo>
                  <a:cubicBezTo>
                    <a:pt x="3334" y="5850"/>
                    <a:pt x="3459" y="5774"/>
                    <a:pt x="3560" y="5699"/>
                  </a:cubicBezTo>
                  <a:cubicBezTo>
                    <a:pt x="3810" y="5524"/>
                    <a:pt x="3935" y="5223"/>
                    <a:pt x="4036" y="4947"/>
                  </a:cubicBezTo>
                  <a:cubicBezTo>
                    <a:pt x="4111" y="4772"/>
                    <a:pt x="4136" y="4596"/>
                    <a:pt x="4186" y="4421"/>
                  </a:cubicBezTo>
                  <a:cubicBezTo>
                    <a:pt x="4261" y="4170"/>
                    <a:pt x="4311" y="3920"/>
                    <a:pt x="4362" y="3669"/>
                  </a:cubicBezTo>
                  <a:cubicBezTo>
                    <a:pt x="4612" y="2642"/>
                    <a:pt x="4863" y="1614"/>
                    <a:pt x="5164" y="611"/>
                  </a:cubicBezTo>
                  <a:cubicBezTo>
                    <a:pt x="5239" y="361"/>
                    <a:pt x="5063" y="85"/>
                    <a:pt x="4813" y="10"/>
                  </a:cubicBezTo>
                  <a:cubicBezTo>
                    <a:pt x="4781" y="4"/>
                    <a:pt x="4748" y="1"/>
                    <a:pt x="4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2146125" y="766750"/>
              <a:ext cx="337750" cy="297200"/>
            </a:xfrm>
            <a:custGeom>
              <a:avLst/>
              <a:gdLst/>
              <a:ahLst/>
              <a:cxnLst/>
              <a:rect l="l" t="t" r="r" b="b"/>
              <a:pathLst>
                <a:path w="13510" h="11888" extrusionOk="0">
                  <a:moveTo>
                    <a:pt x="1217" y="11345"/>
                  </a:moveTo>
                  <a:cubicBezTo>
                    <a:pt x="1213" y="11350"/>
                    <a:pt x="1208" y="11356"/>
                    <a:pt x="1204" y="11361"/>
                  </a:cubicBezTo>
                  <a:cubicBezTo>
                    <a:pt x="1204" y="11361"/>
                    <a:pt x="1210" y="11355"/>
                    <a:pt x="1217" y="11345"/>
                  </a:cubicBezTo>
                  <a:close/>
                  <a:moveTo>
                    <a:pt x="12940" y="1"/>
                  </a:moveTo>
                  <a:cubicBezTo>
                    <a:pt x="12834" y="1"/>
                    <a:pt x="12727" y="35"/>
                    <a:pt x="12632" y="108"/>
                  </a:cubicBezTo>
                  <a:cubicBezTo>
                    <a:pt x="12532" y="208"/>
                    <a:pt x="12407" y="284"/>
                    <a:pt x="12307" y="384"/>
                  </a:cubicBezTo>
                  <a:cubicBezTo>
                    <a:pt x="11530" y="1036"/>
                    <a:pt x="10753" y="1712"/>
                    <a:pt x="9976" y="2389"/>
                  </a:cubicBezTo>
                  <a:cubicBezTo>
                    <a:pt x="9149" y="3066"/>
                    <a:pt x="8322" y="3742"/>
                    <a:pt x="7495" y="4419"/>
                  </a:cubicBezTo>
                  <a:cubicBezTo>
                    <a:pt x="6693" y="5096"/>
                    <a:pt x="5865" y="5798"/>
                    <a:pt x="5038" y="6474"/>
                  </a:cubicBezTo>
                  <a:cubicBezTo>
                    <a:pt x="4587" y="6875"/>
                    <a:pt x="4111" y="7251"/>
                    <a:pt x="3660" y="7652"/>
                  </a:cubicBezTo>
                  <a:cubicBezTo>
                    <a:pt x="3484" y="7803"/>
                    <a:pt x="3309" y="7953"/>
                    <a:pt x="3134" y="8103"/>
                  </a:cubicBezTo>
                  <a:cubicBezTo>
                    <a:pt x="3008" y="8229"/>
                    <a:pt x="2858" y="8354"/>
                    <a:pt x="2708" y="8504"/>
                  </a:cubicBezTo>
                  <a:cubicBezTo>
                    <a:pt x="2657" y="8529"/>
                    <a:pt x="2632" y="8554"/>
                    <a:pt x="2582" y="8605"/>
                  </a:cubicBezTo>
                  <a:cubicBezTo>
                    <a:pt x="2582" y="8605"/>
                    <a:pt x="2557" y="8630"/>
                    <a:pt x="2557" y="8630"/>
                  </a:cubicBezTo>
                  <a:cubicBezTo>
                    <a:pt x="2557" y="8630"/>
                    <a:pt x="2532" y="8655"/>
                    <a:pt x="2507" y="8655"/>
                  </a:cubicBezTo>
                  <a:cubicBezTo>
                    <a:pt x="2482" y="8680"/>
                    <a:pt x="2482" y="8705"/>
                    <a:pt x="2457" y="8730"/>
                  </a:cubicBezTo>
                  <a:cubicBezTo>
                    <a:pt x="2418" y="8749"/>
                    <a:pt x="2395" y="8783"/>
                    <a:pt x="2363" y="8809"/>
                  </a:cubicBezTo>
                  <a:lnTo>
                    <a:pt x="2363" y="8809"/>
                  </a:lnTo>
                  <a:cubicBezTo>
                    <a:pt x="2353" y="8814"/>
                    <a:pt x="2344" y="8820"/>
                    <a:pt x="2334" y="8829"/>
                  </a:cubicBezTo>
                  <a:lnTo>
                    <a:pt x="2334" y="8829"/>
                  </a:lnTo>
                  <a:cubicBezTo>
                    <a:pt x="2333" y="8829"/>
                    <a:pt x="2332" y="8830"/>
                    <a:pt x="2332" y="8830"/>
                  </a:cubicBezTo>
                  <a:cubicBezTo>
                    <a:pt x="2332" y="8830"/>
                    <a:pt x="2332" y="8830"/>
                    <a:pt x="2333" y="8830"/>
                  </a:cubicBezTo>
                  <a:lnTo>
                    <a:pt x="2333" y="8830"/>
                  </a:lnTo>
                  <a:cubicBezTo>
                    <a:pt x="2324" y="8838"/>
                    <a:pt x="2315" y="8846"/>
                    <a:pt x="2307" y="8855"/>
                  </a:cubicBezTo>
                  <a:cubicBezTo>
                    <a:pt x="2281" y="8880"/>
                    <a:pt x="2281" y="8880"/>
                    <a:pt x="2256" y="8905"/>
                  </a:cubicBezTo>
                  <a:cubicBezTo>
                    <a:pt x="2256" y="8905"/>
                    <a:pt x="2231" y="8930"/>
                    <a:pt x="2206" y="8955"/>
                  </a:cubicBezTo>
                  <a:lnTo>
                    <a:pt x="2181" y="8955"/>
                  </a:lnTo>
                  <a:cubicBezTo>
                    <a:pt x="2181" y="8980"/>
                    <a:pt x="2181" y="8980"/>
                    <a:pt x="2156" y="8980"/>
                  </a:cubicBezTo>
                  <a:cubicBezTo>
                    <a:pt x="2156" y="9006"/>
                    <a:pt x="2131" y="9031"/>
                    <a:pt x="2131" y="9031"/>
                  </a:cubicBezTo>
                  <a:cubicBezTo>
                    <a:pt x="2106" y="9031"/>
                    <a:pt x="2106" y="9056"/>
                    <a:pt x="2106" y="9056"/>
                  </a:cubicBezTo>
                  <a:cubicBezTo>
                    <a:pt x="2081" y="9056"/>
                    <a:pt x="2081" y="9081"/>
                    <a:pt x="2056" y="9081"/>
                  </a:cubicBezTo>
                  <a:cubicBezTo>
                    <a:pt x="2031" y="9106"/>
                    <a:pt x="2006" y="9131"/>
                    <a:pt x="1981" y="9156"/>
                  </a:cubicBezTo>
                  <a:cubicBezTo>
                    <a:pt x="1956" y="9181"/>
                    <a:pt x="1956" y="9206"/>
                    <a:pt x="1931" y="9206"/>
                  </a:cubicBezTo>
                  <a:cubicBezTo>
                    <a:pt x="1931" y="9206"/>
                    <a:pt x="1931" y="9231"/>
                    <a:pt x="1906" y="9231"/>
                  </a:cubicBezTo>
                  <a:cubicBezTo>
                    <a:pt x="1906" y="9231"/>
                    <a:pt x="1906" y="9231"/>
                    <a:pt x="1880" y="9256"/>
                  </a:cubicBezTo>
                  <a:cubicBezTo>
                    <a:pt x="1855" y="9281"/>
                    <a:pt x="1830" y="9306"/>
                    <a:pt x="1805" y="9331"/>
                  </a:cubicBezTo>
                  <a:cubicBezTo>
                    <a:pt x="1730" y="9381"/>
                    <a:pt x="1655" y="9457"/>
                    <a:pt x="1605" y="9532"/>
                  </a:cubicBezTo>
                  <a:cubicBezTo>
                    <a:pt x="1404" y="9707"/>
                    <a:pt x="1229" y="9883"/>
                    <a:pt x="1053" y="10058"/>
                  </a:cubicBezTo>
                  <a:cubicBezTo>
                    <a:pt x="903" y="10209"/>
                    <a:pt x="728" y="10384"/>
                    <a:pt x="577" y="10559"/>
                  </a:cubicBezTo>
                  <a:cubicBezTo>
                    <a:pt x="427" y="10735"/>
                    <a:pt x="276" y="10910"/>
                    <a:pt x="151" y="11111"/>
                  </a:cubicBezTo>
                  <a:cubicBezTo>
                    <a:pt x="1" y="11336"/>
                    <a:pt x="26" y="11637"/>
                    <a:pt x="251" y="11813"/>
                  </a:cubicBezTo>
                  <a:cubicBezTo>
                    <a:pt x="352" y="11863"/>
                    <a:pt x="452" y="11888"/>
                    <a:pt x="552" y="11888"/>
                  </a:cubicBezTo>
                  <a:cubicBezTo>
                    <a:pt x="703" y="11888"/>
                    <a:pt x="853" y="11838"/>
                    <a:pt x="953" y="11687"/>
                  </a:cubicBezTo>
                  <a:cubicBezTo>
                    <a:pt x="1028" y="11562"/>
                    <a:pt x="1129" y="11437"/>
                    <a:pt x="1229" y="11311"/>
                  </a:cubicBezTo>
                  <a:lnTo>
                    <a:pt x="1229" y="11311"/>
                  </a:lnTo>
                  <a:cubicBezTo>
                    <a:pt x="1229" y="11323"/>
                    <a:pt x="1223" y="11336"/>
                    <a:pt x="1217" y="11345"/>
                  </a:cubicBezTo>
                  <a:lnTo>
                    <a:pt x="1217" y="11345"/>
                  </a:lnTo>
                  <a:cubicBezTo>
                    <a:pt x="1311" y="11225"/>
                    <a:pt x="1385" y="11106"/>
                    <a:pt x="1505" y="11011"/>
                  </a:cubicBezTo>
                  <a:cubicBezTo>
                    <a:pt x="1630" y="10860"/>
                    <a:pt x="1780" y="10735"/>
                    <a:pt x="1906" y="10584"/>
                  </a:cubicBezTo>
                  <a:cubicBezTo>
                    <a:pt x="2031" y="10484"/>
                    <a:pt x="2131" y="10384"/>
                    <a:pt x="2256" y="10259"/>
                  </a:cubicBezTo>
                  <a:cubicBezTo>
                    <a:pt x="2332" y="10183"/>
                    <a:pt x="2407" y="10108"/>
                    <a:pt x="2482" y="10033"/>
                  </a:cubicBezTo>
                  <a:cubicBezTo>
                    <a:pt x="2482" y="10033"/>
                    <a:pt x="2507" y="10033"/>
                    <a:pt x="2507" y="10008"/>
                  </a:cubicBezTo>
                  <a:cubicBezTo>
                    <a:pt x="2532" y="10008"/>
                    <a:pt x="2532" y="10008"/>
                    <a:pt x="2557" y="9983"/>
                  </a:cubicBezTo>
                  <a:cubicBezTo>
                    <a:pt x="2582" y="9958"/>
                    <a:pt x="2607" y="9933"/>
                    <a:pt x="2607" y="9933"/>
                  </a:cubicBezTo>
                  <a:cubicBezTo>
                    <a:pt x="2657" y="9883"/>
                    <a:pt x="2682" y="9858"/>
                    <a:pt x="2708" y="9833"/>
                  </a:cubicBezTo>
                  <a:cubicBezTo>
                    <a:pt x="2733" y="9808"/>
                    <a:pt x="2758" y="9808"/>
                    <a:pt x="2758" y="9782"/>
                  </a:cubicBezTo>
                  <a:cubicBezTo>
                    <a:pt x="2783" y="9782"/>
                    <a:pt x="2783" y="9757"/>
                    <a:pt x="2808" y="9732"/>
                  </a:cubicBezTo>
                  <a:cubicBezTo>
                    <a:pt x="2808" y="9732"/>
                    <a:pt x="2833" y="9707"/>
                    <a:pt x="2858" y="9707"/>
                  </a:cubicBezTo>
                  <a:cubicBezTo>
                    <a:pt x="2858" y="9682"/>
                    <a:pt x="2858" y="9682"/>
                    <a:pt x="2883" y="9682"/>
                  </a:cubicBezTo>
                  <a:cubicBezTo>
                    <a:pt x="2883" y="9657"/>
                    <a:pt x="2883" y="9657"/>
                    <a:pt x="2908" y="9657"/>
                  </a:cubicBezTo>
                  <a:cubicBezTo>
                    <a:pt x="2908" y="9632"/>
                    <a:pt x="2933" y="9632"/>
                    <a:pt x="2958" y="9607"/>
                  </a:cubicBezTo>
                  <a:cubicBezTo>
                    <a:pt x="2958" y="9607"/>
                    <a:pt x="2958" y="9607"/>
                    <a:pt x="2958" y="9582"/>
                  </a:cubicBezTo>
                  <a:cubicBezTo>
                    <a:pt x="2983" y="9582"/>
                    <a:pt x="2983" y="9582"/>
                    <a:pt x="3008" y="9557"/>
                  </a:cubicBezTo>
                  <a:cubicBezTo>
                    <a:pt x="3033" y="9532"/>
                    <a:pt x="3058" y="9507"/>
                    <a:pt x="3083" y="9482"/>
                  </a:cubicBezTo>
                  <a:cubicBezTo>
                    <a:pt x="3109" y="9457"/>
                    <a:pt x="3109" y="9457"/>
                    <a:pt x="3134" y="9432"/>
                  </a:cubicBezTo>
                  <a:lnTo>
                    <a:pt x="3159" y="9432"/>
                  </a:lnTo>
                  <a:cubicBezTo>
                    <a:pt x="3159" y="9419"/>
                    <a:pt x="3165" y="9413"/>
                    <a:pt x="3171" y="9407"/>
                  </a:cubicBezTo>
                  <a:lnTo>
                    <a:pt x="3184" y="9407"/>
                  </a:lnTo>
                  <a:cubicBezTo>
                    <a:pt x="3184" y="9381"/>
                    <a:pt x="3184" y="9381"/>
                    <a:pt x="3209" y="9381"/>
                  </a:cubicBezTo>
                  <a:cubicBezTo>
                    <a:pt x="3209" y="9356"/>
                    <a:pt x="3209" y="9356"/>
                    <a:pt x="3209" y="9356"/>
                  </a:cubicBezTo>
                  <a:cubicBezTo>
                    <a:pt x="3259" y="9331"/>
                    <a:pt x="3309" y="9281"/>
                    <a:pt x="3359" y="9231"/>
                  </a:cubicBezTo>
                  <a:cubicBezTo>
                    <a:pt x="3810" y="8830"/>
                    <a:pt x="4261" y="8429"/>
                    <a:pt x="4738" y="8028"/>
                  </a:cubicBezTo>
                  <a:cubicBezTo>
                    <a:pt x="5089" y="7727"/>
                    <a:pt x="5464" y="7402"/>
                    <a:pt x="5840" y="7101"/>
                  </a:cubicBezTo>
                  <a:cubicBezTo>
                    <a:pt x="6667" y="6399"/>
                    <a:pt x="7495" y="5722"/>
                    <a:pt x="8322" y="5021"/>
                  </a:cubicBezTo>
                  <a:cubicBezTo>
                    <a:pt x="9174" y="4319"/>
                    <a:pt x="10051" y="3617"/>
                    <a:pt x="10878" y="2890"/>
                  </a:cubicBezTo>
                  <a:cubicBezTo>
                    <a:pt x="11680" y="2214"/>
                    <a:pt x="12457" y="1537"/>
                    <a:pt x="13259" y="885"/>
                  </a:cubicBezTo>
                  <a:cubicBezTo>
                    <a:pt x="13459" y="710"/>
                    <a:pt x="13510" y="384"/>
                    <a:pt x="13334" y="183"/>
                  </a:cubicBezTo>
                  <a:cubicBezTo>
                    <a:pt x="13232" y="67"/>
                    <a:pt x="13088" y="1"/>
                    <a:pt x="129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2403650" y="755575"/>
              <a:ext cx="118450" cy="96600"/>
            </a:xfrm>
            <a:custGeom>
              <a:avLst/>
              <a:gdLst/>
              <a:ahLst/>
              <a:cxnLst/>
              <a:rect l="l" t="t" r="r" b="b"/>
              <a:pathLst>
                <a:path w="4738" h="3864" extrusionOk="0">
                  <a:moveTo>
                    <a:pt x="1142" y="0"/>
                  </a:moveTo>
                  <a:cubicBezTo>
                    <a:pt x="963" y="0"/>
                    <a:pt x="792" y="97"/>
                    <a:pt x="702" y="254"/>
                  </a:cubicBezTo>
                  <a:cubicBezTo>
                    <a:pt x="627" y="405"/>
                    <a:pt x="602" y="580"/>
                    <a:pt x="552" y="731"/>
                  </a:cubicBezTo>
                  <a:cubicBezTo>
                    <a:pt x="527" y="831"/>
                    <a:pt x="502" y="956"/>
                    <a:pt x="452" y="1057"/>
                  </a:cubicBezTo>
                  <a:cubicBezTo>
                    <a:pt x="377" y="1307"/>
                    <a:pt x="301" y="1558"/>
                    <a:pt x="226" y="1833"/>
                  </a:cubicBezTo>
                  <a:cubicBezTo>
                    <a:pt x="201" y="1934"/>
                    <a:pt x="151" y="2059"/>
                    <a:pt x="126" y="2184"/>
                  </a:cubicBezTo>
                  <a:cubicBezTo>
                    <a:pt x="101" y="2285"/>
                    <a:pt x="51" y="2385"/>
                    <a:pt x="26" y="2485"/>
                  </a:cubicBezTo>
                  <a:cubicBezTo>
                    <a:pt x="26" y="2585"/>
                    <a:pt x="1" y="2661"/>
                    <a:pt x="1" y="2736"/>
                  </a:cubicBezTo>
                  <a:cubicBezTo>
                    <a:pt x="1" y="2811"/>
                    <a:pt x="26" y="2861"/>
                    <a:pt x="51" y="2936"/>
                  </a:cubicBezTo>
                  <a:cubicBezTo>
                    <a:pt x="76" y="3036"/>
                    <a:pt x="151" y="3162"/>
                    <a:pt x="226" y="3262"/>
                  </a:cubicBezTo>
                  <a:cubicBezTo>
                    <a:pt x="427" y="3463"/>
                    <a:pt x="702" y="3588"/>
                    <a:pt x="978" y="3663"/>
                  </a:cubicBezTo>
                  <a:cubicBezTo>
                    <a:pt x="1279" y="3738"/>
                    <a:pt x="1580" y="3788"/>
                    <a:pt x="1905" y="3813"/>
                  </a:cubicBezTo>
                  <a:cubicBezTo>
                    <a:pt x="2181" y="3838"/>
                    <a:pt x="2457" y="3838"/>
                    <a:pt x="2732" y="3864"/>
                  </a:cubicBezTo>
                  <a:lnTo>
                    <a:pt x="3284" y="3864"/>
                  </a:lnTo>
                  <a:cubicBezTo>
                    <a:pt x="3610" y="3864"/>
                    <a:pt x="3935" y="3864"/>
                    <a:pt x="4236" y="3838"/>
                  </a:cubicBezTo>
                  <a:cubicBezTo>
                    <a:pt x="4512" y="3838"/>
                    <a:pt x="4737" y="3613"/>
                    <a:pt x="4712" y="3337"/>
                  </a:cubicBezTo>
                  <a:cubicBezTo>
                    <a:pt x="4712" y="3076"/>
                    <a:pt x="4509" y="2859"/>
                    <a:pt x="4253" y="2859"/>
                  </a:cubicBezTo>
                  <a:cubicBezTo>
                    <a:pt x="4239" y="2859"/>
                    <a:pt x="4225" y="2860"/>
                    <a:pt x="4211" y="2861"/>
                  </a:cubicBezTo>
                  <a:cubicBezTo>
                    <a:pt x="3935" y="2874"/>
                    <a:pt x="3653" y="2880"/>
                    <a:pt x="3368" y="2880"/>
                  </a:cubicBezTo>
                  <a:cubicBezTo>
                    <a:pt x="3083" y="2880"/>
                    <a:pt x="2795" y="2874"/>
                    <a:pt x="2507" y="2861"/>
                  </a:cubicBezTo>
                  <a:cubicBezTo>
                    <a:pt x="2156" y="2836"/>
                    <a:pt x="1780" y="2811"/>
                    <a:pt x="1429" y="2761"/>
                  </a:cubicBezTo>
                  <a:cubicBezTo>
                    <a:pt x="1354" y="2736"/>
                    <a:pt x="1279" y="2736"/>
                    <a:pt x="1204" y="2711"/>
                  </a:cubicBezTo>
                  <a:cubicBezTo>
                    <a:pt x="1153" y="2686"/>
                    <a:pt x="1128" y="2661"/>
                    <a:pt x="1078" y="2661"/>
                  </a:cubicBezTo>
                  <a:cubicBezTo>
                    <a:pt x="1053" y="2635"/>
                    <a:pt x="1028" y="2635"/>
                    <a:pt x="1028" y="2635"/>
                  </a:cubicBezTo>
                  <a:cubicBezTo>
                    <a:pt x="1053" y="2510"/>
                    <a:pt x="1078" y="2410"/>
                    <a:pt x="1128" y="2310"/>
                  </a:cubicBezTo>
                  <a:cubicBezTo>
                    <a:pt x="1179" y="2134"/>
                    <a:pt x="1204" y="1984"/>
                    <a:pt x="1254" y="1808"/>
                  </a:cubicBezTo>
                  <a:cubicBezTo>
                    <a:pt x="1354" y="1483"/>
                    <a:pt x="1454" y="1157"/>
                    <a:pt x="1554" y="856"/>
                  </a:cubicBezTo>
                  <a:cubicBezTo>
                    <a:pt x="1554" y="806"/>
                    <a:pt x="1554" y="781"/>
                    <a:pt x="1580" y="756"/>
                  </a:cubicBezTo>
                  <a:cubicBezTo>
                    <a:pt x="1605" y="681"/>
                    <a:pt x="1630" y="605"/>
                    <a:pt x="1655" y="530"/>
                  </a:cubicBezTo>
                  <a:cubicBezTo>
                    <a:pt x="1680" y="280"/>
                    <a:pt x="1479" y="29"/>
                    <a:pt x="1204" y="4"/>
                  </a:cubicBezTo>
                  <a:cubicBezTo>
                    <a:pt x="1183" y="1"/>
                    <a:pt x="1163" y="0"/>
                    <a:pt x="11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374200" y="770075"/>
              <a:ext cx="137875" cy="119075"/>
            </a:xfrm>
            <a:custGeom>
              <a:avLst/>
              <a:gdLst/>
              <a:ahLst/>
              <a:cxnLst/>
              <a:rect l="l" t="t" r="r" b="b"/>
              <a:pathLst>
                <a:path w="5515" h="4763" extrusionOk="0">
                  <a:moveTo>
                    <a:pt x="1323" y="2257"/>
                  </a:moveTo>
                  <a:cubicBezTo>
                    <a:pt x="1325" y="2265"/>
                    <a:pt x="1327" y="2273"/>
                    <a:pt x="1329" y="2281"/>
                  </a:cubicBezTo>
                  <a:cubicBezTo>
                    <a:pt x="1329" y="2273"/>
                    <a:pt x="1326" y="2265"/>
                    <a:pt x="1323" y="2257"/>
                  </a:cubicBezTo>
                  <a:close/>
                  <a:moveTo>
                    <a:pt x="1057" y="3322"/>
                  </a:moveTo>
                  <a:cubicBezTo>
                    <a:pt x="1065" y="3334"/>
                    <a:pt x="1084" y="3334"/>
                    <a:pt x="1103" y="3334"/>
                  </a:cubicBezTo>
                  <a:cubicBezTo>
                    <a:pt x="1088" y="3330"/>
                    <a:pt x="1072" y="3326"/>
                    <a:pt x="1057" y="3322"/>
                  </a:cubicBezTo>
                  <a:close/>
                  <a:moveTo>
                    <a:pt x="4692" y="4703"/>
                  </a:moveTo>
                  <a:cubicBezTo>
                    <a:pt x="4696" y="4708"/>
                    <a:pt x="4702" y="4712"/>
                    <a:pt x="4712" y="4712"/>
                  </a:cubicBezTo>
                  <a:cubicBezTo>
                    <a:pt x="4706" y="4709"/>
                    <a:pt x="4699" y="4706"/>
                    <a:pt x="4692" y="4703"/>
                  </a:cubicBezTo>
                  <a:close/>
                  <a:moveTo>
                    <a:pt x="577" y="0"/>
                  </a:moveTo>
                  <a:cubicBezTo>
                    <a:pt x="427" y="0"/>
                    <a:pt x="301" y="25"/>
                    <a:pt x="201" y="101"/>
                  </a:cubicBezTo>
                  <a:cubicBezTo>
                    <a:pt x="101" y="201"/>
                    <a:pt x="51" y="301"/>
                    <a:pt x="26" y="451"/>
                  </a:cubicBezTo>
                  <a:cubicBezTo>
                    <a:pt x="1" y="602"/>
                    <a:pt x="51" y="802"/>
                    <a:pt x="76" y="978"/>
                  </a:cubicBezTo>
                  <a:cubicBezTo>
                    <a:pt x="101" y="1078"/>
                    <a:pt x="101" y="1178"/>
                    <a:pt x="126" y="1279"/>
                  </a:cubicBezTo>
                  <a:cubicBezTo>
                    <a:pt x="176" y="1504"/>
                    <a:pt x="201" y="1730"/>
                    <a:pt x="251" y="1930"/>
                  </a:cubicBezTo>
                  <a:cubicBezTo>
                    <a:pt x="301" y="2156"/>
                    <a:pt x="326" y="2381"/>
                    <a:pt x="377" y="2607"/>
                  </a:cubicBezTo>
                  <a:cubicBezTo>
                    <a:pt x="427" y="2757"/>
                    <a:pt x="452" y="2933"/>
                    <a:pt x="552" y="3058"/>
                  </a:cubicBezTo>
                  <a:cubicBezTo>
                    <a:pt x="627" y="3133"/>
                    <a:pt x="702" y="3208"/>
                    <a:pt x="803" y="3258"/>
                  </a:cubicBezTo>
                  <a:cubicBezTo>
                    <a:pt x="887" y="3280"/>
                    <a:pt x="972" y="3301"/>
                    <a:pt x="1057" y="3322"/>
                  </a:cubicBezTo>
                  <a:lnTo>
                    <a:pt x="1057" y="3322"/>
                  </a:lnTo>
                  <a:cubicBezTo>
                    <a:pt x="1055" y="3319"/>
                    <a:pt x="1053" y="3314"/>
                    <a:pt x="1053" y="3309"/>
                  </a:cubicBezTo>
                  <a:lnTo>
                    <a:pt x="1053" y="3309"/>
                  </a:lnTo>
                  <a:cubicBezTo>
                    <a:pt x="1204" y="3359"/>
                    <a:pt x="1354" y="3384"/>
                    <a:pt x="1479" y="3409"/>
                  </a:cubicBezTo>
                  <a:cubicBezTo>
                    <a:pt x="1605" y="3434"/>
                    <a:pt x="1730" y="3484"/>
                    <a:pt x="1830" y="3509"/>
                  </a:cubicBezTo>
                  <a:cubicBezTo>
                    <a:pt x="2331" y="3685"/>
                    <a:pt x="2808" y="3860"/>
                    <a:pt x="3284" y="4060"/>
                  </a:cubicBezTo>
                  <a:cubicBezTo>
                    <a:pt x="3753" y="4283"/>
                    <a:pt x="4223" y="4481"/>
                    <a:pt x="4692" y="4703"/>
                  </a:cubicBezTo>
                  <a:lnTo>
                    <a:pt x="4692" y="4703"/>
                  </a:lnTo>
                  <a:cubicBezTo>
                    <a:pt x="4687" y="4696"/>
                    <a:pt x="4687" y="4687"/>
                    <a:pt x="4687" y="4687"/>
                  </a:cubicBezTo>
                  <a:lnTo>
                    <a:pt x="4687" y="4687"/>
                  </a:lnTo>
                  <a:cubicBezTo>
                    <a:pt x="4687" y="4687"/>
                    <a:pt x="4712" y="4712"/>
                    <a:pt x="4712" y="4712"/>
                  </a:cubicBezTo>
                  <a:cubicBezTo>
                    <a:pt x="4788" y="4737"/>
                    <a:pt x="4888" y="4762"/>
                    <a:pt x="4963" y="4762"/>
                  </a:cubicBezTo>
                  <a:cubicBezTo>
                    <a:pt x="4988" y="4762"/>
                    <a:pt x="5038" y="4762"/>
                    <a:pt x="5088" y="4737"/>
                  </a:cubicBezTo>
                  <a:cubicBezTo>
                    <a:pt x="5214" y="4712"/>
                    <a:pt x="5314" y="4612"/>
                    <a:pt x="5389" y="4512"/>
                  </a:cubicBezTo>
                  <a:cubicBezTo>
                    <a:pt x="5514" y="4286"/>
                    <a:pt x="5439" y="3960"/>
                    <a:pt x="5189" y="3835"/>
                  </a:cubicBezTo>
                  <a:cubicBezTo>
                    <a:pt x="4838" y="3685"/>
                    <a:pt x="4512" y="3534"/>
                    <a:pt x="4161" y="3384"/>
                  </a:cubicBezTo>
                  <a:cubicBezTo>
                    <a:pt x="3860" y="3233"/>
                    <a:pt x="3560" y="3108"/>
                    <a:pt x="3259" y="2983"/>
                  </a:cubicBezTo>
                  <a:cubicBezTo>
                    <a:pt x="2908" y="2832"/>
                    <a:pt x="2557" y="2707"/>
                    <a:pt x="2181" y="2582"/>
                  </a:cubicBezTo>
                  <a:cubicBezTo>
                    <a:pt x="1905" y="2507"/>
                    <a:pt x="1630" y="2431"/>
                    <a:pt x="1354" y="2381"/>
                  </a:cubicBezTo>
                  <a:cubicBezTo>
                    <a:pt x="1335" y="2344"/>
                    <a:pt x="1331" y="2293"/>
                    <a:pt x="1319" y="2249"/>
                  </a:cubicBezTo>
                  <a:lnTo>
                    <a:pt x="1319" y="2249"/>
                  </a:lnTo>
                  <a:cubicBezTo>
                    <a:pt x="1321" y="2252"/>
                    <a:pt x="1322" y="2255"/>
                    <a:pt x="1323" y="2257"/>
                  </a:cubicBezTo>
                  <a:lnTo>
                    <a:pt x="1323" y="2257"/>
                  </a:lnTo>
                  <a:cubicBezTo>
                    <a:pt x="1251" y="1966"/>
                    <a:pt x="1202" y="1697"/>
                    <a:pt x="1154" y="1404"/>
                  </a:cubicBezTo>
                  <a:cubicBezTo>
                    <a:pt x="1128" y="1253"/>
                    <a:pt x="1103" y="1103"/>
                    <a:pt x="1078" y="978"/>
                  </a:cubicBezTo>
                  <a:cubicBezTo>
                    <a:pt x="1053" y="827"/>
                    <a:pt x="1028" y="702"/>
                    <a:pt x="1003" y="577"/>
                  </a:cubicBezTo>
                  <a:cubicBezTo>
                    <a:pt x="1053" y="351"/>
                    <a:pt x="928" y="101"/>
                    <a:pt x="702" y="25"/>
                  </a:cubicBezTo>
                  <a:cubicBezTo>
                    <a:pt x="652" y="25"/>
                    <a:pt x="627" y="0"/>
                    <a:pt x="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9" name="Picture 28"/>
          <p:cNvPicPr/>
          <p:nvPr/>
        </p:nvPicPr>
        <p:blipFill>
          <a:blip r:embed="rId1"/>
          <a:stretch>
            <a:fillRect/>
          </a:stretch>
        </p:blipFill>
        <p:spPr>
          <a:xfrm>
            <a:off x="108585" y="320675"/>
            <a:ext cx="7666990" cy="34486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/>
          <p:nvPr/>
        </p:nvSpPr>
        <p:spPr>
          <a:xfrm>
            <a:off x="527124" y="551347"/>
            <a:ext cx="8184389" cy="2675206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8" name="Google Shape;1868;p41"/>
          <p:cNvSpPr/>
          <p:nvPr/>
        </p:nvSpPr>
        <p:spPr>
          <a:xfrm>
            <a:off x="5255276" y="2015423"/>
            <a:ext cx="4125" cy="7182"/>
          </a:xfrm>
          <a:custGeom>
            <a:avLst/>
            <a:gdLst/>
            <a:ahLst/>
            <a:cxnLst/>
            <a:rect l="l" t="t" r="r" b="b"/>
            <a:pathLst>
              <a:path w="58" h="101" extrusionOk="0">
                <a:moveTo>
                  <a:pt x="1" y="0"/>
                </a:moveTo>
                <a:cubicBezTo>
                  <a:pt x="15" y="43"/>
                  <a:pt x="44" y="72"/>
                  <a:pt x="58" y="100"/>
                </a:cubicBezTo>
                <a:cubicBezTo>
                  <a:pt x="44" y="72"/>
                  <a:pt x="15" y="29"/>
                  <a:pt x="1" y="0"/>
                </a:cubicBezTo>
                <a:close/>
              </a:path>
            </a:pathLst>
          </a:custGeom>
          <a:solidFill>
            <a:srgbClr val="4D71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69" name="Google Shape;1869;p41"/>
          <p:cNvGrpSpPr/>
          <p:nvPr/>
        </p:nvGrpSpPr>
        <p:grpSpPr>
          <a:xfrm>
            <a:off x="879258" y="402095"/>
            <a:ext cx="7385477" cy="511271"/>
            <a:chOff x="784421" y="402095"/>
            <a:chExt cx="7385477" cy="511271"/>
          </a:xfrm>
        </p:grpSpPr>
        <p:grpSp>
          <p:nvGrpSpPr>
            <p:cNvPr id="1870" name="Google Shape;1870;p41"/>
            <p:cNvGrpSpPr/>
            <p:nvPr/>
          </p:nvGrpSpPr>
          <p:grpSpPr>
            <a:xfrm>
              <a:off x="784421" y="402095"/>
              <a:ext cx="325269" cy="511271"/>
              <a:chOff x="1471100" y="1593200"/>
              <a:chExt cx="235600" cy="370325"/>
            </a:xfrm>
          </p:grpSpPr>
          <p:sp>
            <p:nvSpPr>
              <p:cNvPr id="1871" name="Google Shape;1871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2" name="Google Shape;1872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3" name="Google Shape;1873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74" name="Google Shape;1874;p41"/>
            <p:cNvGrpSpPr/>
            <p:nvPr/>
          </p:nvGrpSpPr>
          <p:grpSpPr>
            <a:xfrm>
              <a:off x="1288721" y="402095"/>
              <a:ext cx="325269" cy="511271"/>
              <a:chOff x="1471100" y="1593200"/>
              <a:chExt cx="235600" cy="370325"/>
            </a:xfrm>
          </p:grpSpPr>
          <p:sp>
            <p:nvSpPr>
              <p:cNvPr id="1875" name="Google Shape;1875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6" name="Google Shape;1876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7" name="Google Shape;1877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78" name="Google Shape;1878;p41"/>
            <p:cNvGrpSpPr/>
            <p:nvPr/>
          </p:nvGrpSpPr>
          <p:grpSpPr>
            <a:xfrm>
              <a:off x="1793022" y="402095"/>
              <a:ext cx="325269" cy="511271"/>
              <a:chOff x="1471100" y="1593200"/>
              <a:chExt cx="235600" cy="370325"/>
            </a:xfrm>
          </p:grpSpPr>
          <p:sp>
            <p:nvSpPr>
              <p:cNvPr id="1879" name="Google Shape;1879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0" name="Google Shape;1880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1" name="Google Shape;1881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82" name="Google Shape;1882;p41"/>
            <p:cNvGrpSpPr/>
            <p:nvPr/>
          </p:nvGrpSpPr>
          <p:grpSpPr>
            <a:xfrm>
              <a:off x="2297323" y="402095"/>
              <a:ext cx="325269" cy="511271"/>
              <a:chOff x="1471100" y="1593200"/>
              <a:chExt cx="235600" cy="370325"/>
            </a:xfrm>
          </p:grpSpPr>
          <p:sp>
            <p:nvSpPr>
              <p:cNvPr id="1883" name="Google Shape;1883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4" name="Google Shape;1884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5" name="Google Shape;1885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86" name="Google Shape;1886;p41"/>
            <p:cNvGrpSpPr/>
            <p:nvPr/>
          </p:nvGrpSpPr>
          <p:grpSpPr>
            <a:xfrm>
              <a:off x="2801624" y="402095"/>
              <a:ext cx="325269" cy="511271"/>
              <a:chOff x="1471100" y="1593200"/>
              <a:chExt cx="235600" cy="370325"/>
            </a:xfrm>
          </p:grpSpPr>
          <p:sp>
            <p:nvSpPr>
              <p:cNvPr id="1887" name="Google Shape;1887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8" name="Google Shape;1888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0" name="Google Shape;1890;p41"/>
            <p:cNvGrpSpPr/>
            <p:nvPr/>
          </p:nvGrpSpPr>
          <p:grpSpPr>
            <a:xfrm>
              <a:off x="3305925" y="402095"/>
              <a:ext cx="325269" cy="511271"/>
              <a:chOff x="1471100" y="1593200"/>
              <a:chExt cx="235600" cy="370325"/>
            </a:xfrm>
          </p:grpSpPr>
          <p:sp>
            <p:nvSpPr>
              <p:cNvPr id="1891" name="Google Shape;1891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4" name="Google Shape;1894;p41"/>
            <p:cNvGrpSpPr/>
            <p:nvPr/>
          </p:nvGrpSpPr>
          <p:grpSpPr>
            <a:xfrm>
              <a:off x="3810225" y="402095"/>
              <a:ext cx="325269" cy="511271"/>
              <a:chOff x="1471100" y="1593200"/>
              <a:chExt cx="235600" cy="370325"/>
            </a:xfrm>
          </p:grpSpPr>
          <p:sp>
            <p:nvSpPr>
              <p:cNvPr id="1895" name="Google Shape;1895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6" name="Google Shape;1896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7" name="Google Shape;1897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8" name="Google Shape;1898;p41"/>
            <p:cNvGrpSpPr/>
            <p:nvPr/>
          </p:nvGrpSpPr>
          <p:grpSpPr>
            <a:xfrm>
              <a:off x="4314526" y="402095"/>
              <a:ext cx="325269" cy="511271"/>
              <a:chOff x="1471100" y="1593200"/>
              <a:chExt cx="235600" cy="370325"/>
            </a:xfrm>
          </p:grpSpPr>
          <p:sp>
            <p:nvSpPr>
              <p:cNvPr id="1899" name="Google Shape;1899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0" name="Google Shape;1900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1" name="Google Shape;1901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02" name="Google Shape;1902;p41"/>
            <p:cNvGrpSpPr/>
            <p:nvPr/>
          </p:nvGrpSpPr>
          <p:grpSpPr>
            <a:xfrm>
              <a:off x="4818827" y="402095"/>
              <a:ext cx="325269" cy="511271"/>
              <a:chOff x="1471100" y="1593200"/>
              <a:chExt cx="235600" cy="370325"/>
            </a:xfrm>
          </p:grpSpPr>
          <p:sp>
            <p:nvSpPr>
              <p:cNvPr id="1903" name="Google Shape;1903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>
              <a:off x="5323128" y="402095"/>
              <a:ext cx="325269" cy="511271"/>
              <a:chOff x="1471100" y="1593200"/>
              <a:chExt cx="235600" cy="370325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10" name="Google Shape;1910;p41"/>
            <p:cNvGrpSpPr/>
            <p:nvPr/>
          </p:nvGrpSpPr>
          <p:grpSpPr>
            <a:xfrm>
              <a:off x="5827429" y="402095"/>
              <a:ext cx="325269" cy="511271"/>
              <a:chOff x="1471100" y="1593200"/>
              <a:chExt cx="235600" cy="370325"/>
            </a:xfrm>
          </p:grpSpPr>
          <p:sp>
            <p:nvSpPr>
              <p:cNvPr id="1911" name="Google Shape;1911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2" name="Google Shape;1912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3" name="Google Shape;1913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14" name="Google Shape;1914;p41"/>
            <p:cNvGrpSpPr/>
            <p:nvPr/>
          </p:nvGrpSpPr>
          <p:grpSpPr>
            <a:xfrm>
              <a:off x="6331729" y="402095"/>
              <a:ext cx="325269" cy="511271"/>
              <a:chOff x="1471100" y="1593200"/>
              <a:chExt cx="235600" cy="370325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6" name="Google Shape;1916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7" name="Google Shape;1917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18" name="Google Shape;1918;p41"/>
            <p:cNvGrpSpPr/>
            <p:nvPr/>
          </p:nvGrpSpPr>
          <p:grpSpPr>
            <a:xfrm>
              <a:off x="6836029" y="402095"/>
              <a:ext cx="325269" cy="511271"/>
              <a:chOff x="1471100" y="1593200"/>
              <a:chExt cx="235600" cy="370325"/>
            </a:xfrm>
          </p:grpSpPr>
          <p:sp>
            <p:nvSpPr>
              <p:cNvPr id="1919" name="Google Shape;1919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0" name="Google Shape;1920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1" name="Google Shape;1921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22" name="Google Shape;1922;p41"/>
            <p:cNvGrpSpPr/>
            <p:nvPr/>
          </p:nvGrpSpPr>
          <p:grpSpPr>
            <a:xfrm>
              <a:off x="7340329" y="402095"/>
              <a:ext cx="325269" cy="511271"/>
              <a:chOff x="1471100" y="1593200"/>
              <a:chExt cx="235600" cy="370325"/>
            </a:xfrm>
          </p:grpSpPr>
          <p:sp>
            <p:nvSpPr>
              <p:cNvPr id="1923" name="Google Shape;1923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4" name="Google Shape;1924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5" name="Google Shape;1925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26" name="Google Shape;1926;p41"/>
            <p:cNvGrpSpPr/>
            <p:nvPr/>
          </p:nvGrpSpPr>
          <p:grpSpPr>
            <a:xfrm>
              <a:off x="7844629" y="402095"/>
              <a:ext cx="325269" cy="511271"/>
              <a:chOff x="1471100" y="1593200"/>
              <a:chExt cx="235600" cy="370325"/>
            </a:xfrm>
          </p:grpSpPr>
          <p:sp>
            <p:nvSpPr>
              <p:cNvPr id="1927" name="Google Shape;1927;p41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9" name="Google Shape;1929;p41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930" name="Google Shape;1930;p41"/>
          <p:cNvSpPr/>
          <p:nvPr/>
        </p:nvSpPr>
        <p:spPr>
          <a:xfrm>
            <a:off x="715625" y="3406900"/>
            <a:ext cx="3073800" cy="136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1" name="Google Shape;1931;p41"/>
          <p:cNvSpPr/>
          <p:nvPr/>
        </p:nvSpPr>
        <p:spPr>
          <a:xfrm>
            <a:off x="4399950" y="3406900"/>
            <a:ext cx="4033800" cy="136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32" name="Google Shape;1932;p41"/>
          <p:cNvGrpSpPr/>
          <p:nvPr/>
        </p:nvGrpSpPr>
        <p:grpSpPr>
          <a:xfrm>
            <a:off x="4031919" y="3569172"/>
            <a:ext cx="531539" cy="1041063"/>
            <a:chOff x="4031919" y="3569172"/>
            <a:chExt cx="531539" cy="1041063"/>
          </a:xfrm>
        </p:grpSpPr>
        <p:grpSp>
          <p:nvGrpSpPr>
            <p:cNvPr id="1933" name="Google Shape;1933;p41"/>
            <p:cNvGrpSpPr/>
            <p:nvPr/>
          </p:nvGrpSpPr>
          <p:grpSpPr>
            <a:xfrm>
              <a:off x="4031919" y="3569172"/>
              <a:ext cx="531539" cy="155710"/>
              <a:chOff x="1780525" y="2859350"/>
              <a:chExt cx="387250" cy="113450"/>
            </a:xfrm>
          </p:grpSpPr>
          <p:sp>
            <p:nvSpPr>
              <p:cNvPr id="1934" name="Google Shape;1934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5" name="Google Shape;1935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6" name="Google Shape;1936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37" name="Google Shape;1937;p41"/>
            <p:cNvGrpSpPr/>
            <p:nvPr/>
          </p:nvGrpSpPr>
          <p:grpSpPr>
            <a:xfrm>
              <a:off x="4031919" y="3864286"/>
              <a:ext cx="531539" cy="155710"/>
              <a:chOff x="1780525" y="2859350"/>
              <a:chExt cx="387250" cy="113450"/>
            </a:xfrm>
          </p:grpSpPr>
          <p:sp>
            <p:nvSpPr>
              <p:cNvPr id="1938" name="Google Shape;1938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9" name="Google Shape;1939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0" name="Google Shape;1940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41" name="Google Shape;1941;p41"/>
            <p:cNvGrpSpPr/>
            <p:nvPr/>
          </p:nvGrpSpPr>
          <p:grpSpPr>
            <a:xfrm>
              <a:off x="4031919" y="4159400"/>
              <a:ext cx="531539" cy="155710"/>
              <a:chOff x="1780525" y="2859350"/>
              <a:chExt cx="387250" cy="113450"/>
            </a:xfrm>
          </p:grpSpPr>
          <p:sp>
            <p:nvSpPr>
              <p:cNvPr id="1942" name="Google Shape;1942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3" name="Google Shape;1943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4" name="Google Shape;1944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45" name="Google Shape;1945;p41"/>
            <p:cNvGrpSpPr/>
            <p:nvPr/>
          </p:nvGrpSpPr>
          <p:grpSpPr>
            <a:xfrm>
              <a:off x="4031919" y="4454525"/>
              <a:ext cx="531539" cy="155710"/>
              <a:chOff x="1780525" y="2859350"/>
              <a:chExt cx="387250" cy="113450"/>
            </a:xfrm>
          </p:grpSpPr>
          <p:sp>
            <p:nvSpPr>
              <p:cNvPr id="1946" name="Google Shape;1946;p41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7" name="Google Shape;1947;p41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949" name="Google Shape;1949;p41"/>
          <p:cNvGrpSpPr/>
          <p:nvPr/>
        </p:nvGrpSpPr>
        <p:grpSpPr>
          <a:xfrm>
            <a:off x="1289140" y="3612346"/>
            <a:ext cx="1926766" cy="954720"/>
            <a:chOff x="5010950" y="3680700"/>
            <a:chExt cx="948025" cy="469750"/>
          </a:xfrm>
        </p:grpSpPr>
        <p:sp>
          <p:nvSpPr>
            <p:cNvPr id="1950" name="Google Shape;1950;p41"/>
            <p:cNvSpPr/>
            <p:nvPr/>
          </p:nvSpPr>
          <p:spPr>
            <a:xfrm>
              <a:off x="5490275" y="3680700"/>
              <a:ext cx="468700" cy="464925"/>
            </a:xfrm>
            <a:custGeom>
              <a:avLst/>
              <a:gdLst/>
              <a:ahLst/>
              <a:cxnLst/>
              <a:rect l="l" t="t" r="r" b="b"/>
              <a:pathLst>
                <a:path w="18748" h="18597" extrusionOk="0">
                  <a:moveTo>
                    <a:pt x="10652" y="624"/>
                  </a:moveTo>
                  <a:cubicBezTo>
                    <a:pt x="11229" y="649"/>
                    <a:pt x="11755" y="800"/>
                    <a:pt x="12306" y="1025"/>
                  </a:cubicBezTo>
                  <a:cubicBezTo>
                    <a:pt x="12206" y="1301"/>
                    <a:pt x="12106" y="1527"/>
                    <a:pt x="12006" y="1752"/>
                  </a:cubicBezTo>
                  <a:cubicBezTo>
                    <a:pt x="11805" y="2228"/>
                    <a:pt x="11855" y="2404"/>
                    <a:pt x="12256" y="2679"/>
                  </a:cubicBezTo>
                  <a:cubicBezTo>
                    <a:pt x="12482" y="2830"/>
                    <a:pt x="12733" y="2980"/>
                    <a:pt x="12983" y="3131"/>
                  </a:cubicBezTo>
                  <a:cubicBezTo>
                    <a:pt x="13153" y="3216"/>
                    <a:pt x="13269" y="3260"/>
                    <a:pt x="13373" y="3260"/>
                  </a:cubicBezTo>
                  <a:cubicBezTo>
                    <a:pt x="13514" y="3260"/>
                    <a:pt x="13633" y="3178"/>
                    <a:pt x="13835" y="3005"/>
                  </a:cubicBezTo>
                  <a:cubicBezTo>
                    <a:pt x="14086" y="2780"/>
                    <a:pt x="14337" y="2529"/>
                    <a:pt x="14637" y="2253"/>
                  </a:cubicBezTo>
                  <a:cubicBezTo>
                    <a:pt x="15063" y="2554"/>
                    <a:pt x="15489" y="2955"/>
                    <a:pt x="15941" y="3431"/>
                  </a:cubicBezTo>
                  <a:cubicBezTo>
                    <a:pt x="15640" y="3707"/>
                    <a:pt x="15389" y="3958"/>
                    <a:pt x="15113" y="4233"/>
                  </a:cubicBezTo>
                  <a:cubicBezTo>
                    <a:pt x="14712" y="4634"/>
                    <a:pt x="14712" y="4735"/>
                    <a:pt x="15063" y="5186"/>
                  </a:cubicBezTo>
                  <a:cubicBezTo>
                    <a:pt x="15239" y="5436"/>
                    <a:pt x="15414" y="5687"/>
                    <a:pt x="15615" y="5913"/>
                  </a:cubicBezTo>
                  <a:cubicBezTo>
                    <a:pt x="15786" y="6115"/>
                    <a:pt x="15890" y="6202"/>
                    <a:pt x="16040" y="6202"/>
                  </a:cubicBezTo>
                  <a:cubicBezTo>
                    <a:pt x="16132" y="6202"/>
                    <a:pt x="16240" y="6170"/>
                    <a:pt x="16392" y="6113"/>
                  </a:cubicBezTo>
                  <a:cubicBezTo>
                    <a:pt x="16718" y="5988"/>
                    <a:pt x="17018" y="5862"/>
                    <a:pt x="17394" y="5712"/>
                  </a:cubicBezTo>
                  <a:cubicBezTo>
                    <a:pt x="17745" y="6364"/>
                    <a:pt x="17921" y="7040"/>
                    <a:pt x="18046" y="7817"/>
                  </a:cubicBezTo>
                  <a:cubicBezTo>
                    <a:pt x="17645" y="7893"/>
                    <a:pt x="17294" y="7943"/>
                    <a:pt x="16918" y="7993"/>
                  </a:cubicBezTo>
                  <a:cubicBezTo>
                    <a:pt x="16392" y="8043"/>
                    <a:pt x="16342" y="8118"/>
                    <a:pt x="16342" y="8644"/>
                  </a:cubicBezTo>
                  <a:cubicBezTo>
                    <a:pt x="16367" y="9096"/>
                    <a:pt x="16367" y="9572"/>
                    <a:pt x="16417" y="10023"/>
                  </a:cubicBezTo>
                  <a:cubicBezTo>
                    <a:pt x="16417" y="10248"/>
                    <a:pt x="16492" y="10474"/>
                    <a:pt x="16517" y="10750"/>
                  </a:cubicBezTo>
                  <a:lnTo>
                    <a:pt x="18096" y="10750"/>
                  </a:lnTo>
                  <a:cubicBezTo>
                    <a:pt x="17946" y="11301"/>
                    <a:pt x="17820" y="11802"/>
                    <a:pt x="17670" y="12404"/>
                  </a:cubicBezTo>
                  <a:cubicBezTo>
                    <a:pt x="17269" y="12203"/>
                    <a:pt x="16968" y="12028"/>
                    <a:pt x="16642" y="11877"/>
                  </a:cubicBezTo>
                  <a:cubicBezTo>
                    <a:pt x="16485" y="11813"/>
                    <a:pt x="16362" y="11775"/>
                    <a:pt x="16256" y="11775"/>
                  </a:cubicBezTo>
                  <a:cubicBezTo>
                    <a:pt x="16076" y="11775"/>
                    <a:pt x="15948" y="11884"/>
                    <a:pt x="15790" y="12153"/>
                  </a:cubicBezTo>
                  <a:cubicBezTo>
                    <a:pt x="15640" y="12479"/>
                    <a:pt x="15464" y="12805"/>
                    <a:pt x="15339" y="13156"/>
                  </a:cubicBezTo>
                  <a:cubicBezTo>
                    <a:pt x="15189" y="13532"/>
                    <a:pt x="15264" y="13732"/>
                    <a:pt x="15615" y="13983"/>
                  </a:cubicBezTo>
                  <a:cubicBezTo>
                    <a:pt x="15865" y="14183"/>
                    <a:pt x="16116" y="14359"/>
                    <a:pt x="16467" y="14584"/>
                  </a:cubicBezTo>
                  <a:cubicBezTo>
                    <a:pt x="16066" y="15035"/>
                    <a:pt x="15715" y="15411"/>
                    <a:pt x="15339" y="15837"/>
                  </a:cubicBezTo>
                  <a:cubicBezTo>
                    <a:pt x="15063" y="15537"/>
                    <a:pt x="14863" y="15311"/>
                    <a:pt x="14637" y="15086"/>
                  </a:cubicBezTo>
                  <a:cubicBezTo>
                    <a:pt x="14421" y="14842"/>
                    <a:pt x="14270" y="14730"/>
                    <a:pt x="14098" y="14730"/>
                  </a:cubicBezTo>
                  <a:cubicBezTo>
                    <a:pt x="13951" y="14730"/>
                    <a:pt x="13790" y="14811"/>
                    <a:pt x="13560" y="14960"/>
                  </a:cubicBezTo>
                  <a:cubicBezTo>
                    <a:pt x="13334" y="15111"/>
                    <a:pt x="13134" y="15261"/>
                    <a:pt x="12908" y="15411"/>
                  </a:cubicBezTo>
                  <a:cubicBezTo>
                    <a:pt x="12482" y="15737"/>
                    <a:pt x="12457" y="15862"/>
                    <a:pt x="12657" y="16339"/>
                  </a:cubicBezTo>
                  <a:cubicBezTo>
                    <a:pt x="12733" y="16489"/>
                    <a:pt x="12808" y="16639"/>
                    <a:pt x="12883" y="16765"/>
                  </a:cubicBezTo>
                  <a:cubicBezTo>
                    <a:pt x="12933" y="16915"/>
                    <a:pt x="13008" y="17065"/>
                    <a:pt x="13083" y="17291"/>
                  </a:cubicBezTo>
                  <a:cubicBezTo>
                    <a:pt x="12457" y="17642"/>
                    <a:pt x="11780" y="17817"/>
                    <a:pt x="11003" y="17968"/>
                  </a:cubicBezTo>
                  <a:cubicBezTo>
                    <a:pt x="10978" y="17642"/>
                    <a:pt x="10953" y="17366"/>
                    <a:pt x="10928" y="17091"/>
                  </a:cubicBezTo>
                  <a:cubicBezTo>
                    <a:pt x="10903" y="16514"/>
                    <a:pt x="10828" y="16439"/>
                    <a:pt x="10251" y="16439"/>
                  </a:cubicBezTo>
                  <a:cubicBezTo>
                    <a:pt x="10118" y="16431"/>
                    <a:pt x="9981" y="16428"/>
                    <a:pt x="9844" y="16428"/>
                  </a:cubicBezTo>
                  <a:cubicBezTo>
                    <a:pt x="9569" y="16428"/>
                    <a:pt x="9291" y="16439"/>
                    <a:pt x="9023" y="16439"/>
                  </a:cubicBezTo>
                  <a:cubicBezTo>
                    <a:pt x="8372" y="16489"/>
                    <a:pt x="8296" y="16564"/>
                    <a:pt x="8221" y="17241"/>
                  </a:cubicBezTo>
                  <a:cubicBezTo>
                    <a:pt x="8171" y="17466"/>
                    <a:pt x="8171" y="17717"/>
                    <a:pt x="8146" y="17993"/>
                  </a:cubicBezTo>
                  <a:cubicBezTo>
                    <a:pt x="8108" y="17994"/>
                    <a:pt x="8069" y="17995"/>
                    <a:pt x="8032" y="17995"/>
                  </a:cubicBezTo>
                  <a:cubicBezTo>
                    <a:pt x="7480" y="17995"/>
                    <a:pt x="7006" y="17828"/>
                    <a:pt x="6467" y="17617"/>
                  </a:cubicBezTo>
                  <a:cubicBezTo>
                    <a:pt x="6567" y="17291"/>
                    <a:pt x="6692" y="16990"/>
                    <a:pt x="6793" y="16690"/>
                  </a:cubicBezTo>
                  <a:cubicBezTo>
                    <a:pt x="6943" y="16213"/>
                    <a:pt x="6918" y="16063"/>
                    <a:pt x="6492" y="15762"/>
                  </a:cubicBezTo>
                  <a:cubicBezTo>
                    <a:pt x="6191" y="15562"/>
                    <a:pt x="5840" y="15386"/>
                    <a:pt x="5514" y="15186"/>
                  </a:cubicBezTo>
                  <a:cubicBezTo>
                    <a:pt x="5409" y="15128"/>
                    <a:pt x="5303" y="15100"/>
                    <a:pt x="5199" y="15100"/>
                  </a:cubicBezTo>
                  <a:cubicBezTo>
                    <a:pt x="5034" y="15100"/>
                    <a:pt x="4876" y="15172"/>
                    <a:pt x="4737" y="15311"/>
                  </a:cubicBezTo>
                  <a:cubicBezTo>
                    <a:pt x="4587" y="15461"/>
                    <a:pt x="4437" y="15587"/>
                    <a:pt x="4286" y="15712"/>
                  </a:cubicBezTo>
                  <a:cubicBezTo>
                    <a:pt x="4161" y="15862"/>
                    <a:pt x="4011" y="15988"/>
                    <a:pt x="3785" y="16188"/>
                  </a:cubicBezTo>
                  <a:cubicBezTo>
                    <a:pt x="3309" y="15687"/>
                    <a:pt x="2858" y="15236"/>
                    <a:pt x="2331" y="14685"/>
                  </a:cubicBezTo>
                  <a:cubicBezTo>
                    <a:pt x="2657" y="14459"/>
                    <a:pt x="2933" y="14284"/>
                    <a:pt x="3184" y="14108"/>
                  </a:cubicBezTo>
                  <a:cubicBezTo>
                    <a:pt x="3560" y="13857"/>
                    <a:pt x="3585" y="13732"/>
                    <a:pt x="3459" y="13306"/>
                  </a:cubicBezTo>
                  <a:cubicBezTo>
                    <a:pt x="3359" y="13055"/>
                    <a:pt x="3284" y="12805"/>
                    <a:pt x="3184" y="12554"/>
                  </a:cubicBezTo>
                  <a:cubicBezTo>
                    <a:pt x="3035" y="12128"/>
                    <a:pt x="2915" y="11976"/>
                    <a:pt x="2629" y="11976"/>
                  </a:cubicBezTo>
                  <a:cubicBezTo>
                    <a:pt x="2528" y="11976"/>
                    <a:pt x="2407" y="11995"/>
                    <a:pt x="2256" y="12028"/>
                  </a:cubicBezTo>
                  <a:cubicBezTo>
                    <a:pt x="1880" y="12128"/>
                    <a:pt x="1504" y="12203"/>
                    <a:pt x="1053" y="12329"/>
                  </a:cubicBezTo>
                  <a:cubicBezTo>
                    <a:pt x="903" y="11702"/>
                    <a:pt x="753" y="11101"/>
                    <a:pt x="577" y="10399"/>
                  </a:cubicBezTo>
                  <a:lnTo>
                    <a:pt x="1504" y="10399"/>
                  </a:lnTo>
                  <a:cubicBezTo>
                    <a:pt x="2081" y="10374"/>
                    <a:pt x="2231" y="10198"/>
                    <a:pt x="2281" y="9647"/>
                  </a:cubicBezTo>
                  <a:cubicBezTo>
                    <a:pt x="2331" y="9171"/>
                    <a:pt x="2382" y="8720"/>
                    <a:pt x="2382" y="8243"/>
                  </a:cubicBezTo>
                  <a:cubicBezTo>
                    <a:pt x="2407" y="7842"/>
                    <a:pt x="2331" y="7767"/>
                    <a:pt x="1905" y="7742"/>
                  </a:cubicBezTo>
                  <a:cubicBezTo>
                    <a:pt x="1529" y="7692"/>
                    <a:pt x="1154" y="7692"/>
                    <a:pt x="753" y="7667"/>
                  </a:cubicBezTo>
                  <a:cubicBezTo>
                    <a:pt x="853" y="6890"/>
                    <a:pt x="1078" y="6213"/>
                    <a:pt x="1429" y="5562"/>
                  </a:cubicBezTo>
                  <a:cubicBezTo>
                    <a:pt x="1730" y="5687"/>
                    <a:pt x="2006" y="5787"/>
                    <a:pt x="2306" y="5887"/>
                  </a:cubicBezTo>
                  <a:cubicBezTo>
                    <a:pt x="2421" y="5928"/>
                    <a:pt x="2530" y="5951"/>
                    <a:pt x="2634" y="5951"/>
                  </a:cubicBezTo>
                  <a:cubicBezTo>
                    <a:pt x="2848" y="5951"/>
                    <a:pt x="3040" y="5856"/>
                    <a:pt x="3209" y="5637"/>
                  </a:cubicBezTo>
                  <a:cubicBezTo>
                    <a:pt x="3484" y="5236"/>
                    <a:pt x="3810" y="4885"/>
                    <a:pt x="4111" y="4509"/>
                  </a:cubicBezTo>
                  <a:cubicBezTo>
                    <a:pt x="4387" y="4158"/>
                    <a:pt x="4387" y="4008"/>
                    <a:pt x="4061" y="3682"/>
                  </a:cubicBezTo>
                  <a:cubicBezTo>
                    <a:pt x="3810" y="3456"/>
                    <a:pt x="3560" y="3231"/>
                    <a:pt x="3259" y="2955"/>
                  </a:cubicBezTo>
                  <a:cubicBezTo>
                    <a:pt x="3610" y="2679"/>
                    <a:pt x="3910" y="2404"/>
                    <a:pt x="4236" y="2128"/>
                  </a:cubicBezTo>
                  <a:cubicBezTo>
                    <a:pt x="4437" y="2429"/>
                    <a:pt x="4612" y="2679"/>
                    <a:pt x="4763" y="2930"/>
                  </a:cubicBezTo>
                  <a:cubicBezTo>
                    <a:pt x="4966" y="3211"/>
                    <a:pt x="5110" y="3337"/>
                    <a:pt x="5306" y="3337"/>
                  </a:cubicBezTo>
                  <a:cubicBezTo>
                    <a:pt x="5424" y="3337"/>
                    <a:pt x="5561" y="3291"/>
                    <a:pt x="5740" y="3206"/>
                  </a:cubicBezTo>
                  <a:cubicBezTo>
                    <a:pt x="6918" y="2679"/>
                    <a:pt x="6943" y="2629"/>
                    <a:pt x="6467" y="1426"/>
                  </a:cubicBezTo>
                  <a:cubicBezTo>
                    <a:pt x="6442" y="1326"/>
                    <a:pt x="6392" y="1226"/>
                    <a:pt x="6342" y="1050"/>
                  </a:cubicBezTo>
                  <a:cubicBezTo>
                    <a:pt x="6692" y="925"/>
                    <a:pt x="7043" y="825"/>
                    <a:pt x="7419" y="699"/>
                  </a:cubicBezTo>
                  <a:cubicBezTo>
                    <a:pt x="7469" y="1050"/>
                    <a:pt x="7494" y="1326"/>
                    <a:pt x="7545" y="1602"/>
                  </a:cubicBezTo>
                  <a:cubicBezTo>
                    <a:pt x="7595" y="1978"/>
                    <a:pt x="7695" y="2103"/>
                    <a:pt x="8096" y="2103"/>
                  </a:cubicBezTo>
                  <a:cubicBezTo>
                    <a:pt x="8773" y="2103"/>
                    <a:pt x="9449" y="2078"/>
                    <a:pt x="10126" y="2028"/>
                  </a:cubicBezTo>
                  <a:cubicBezTo>
                    <a:pt x="10527" y="2003"/>
                    <a:pt x="10602" y="1877"/>
                    <a:pt x="10627" y="1476"/>
                  </a:cubicBezTo>
                  <a:cubicBezTo>
                    <a:pt x="10627" y="1326"/>
                    <a:pt x="10627" y="1201"/>
                    <a:pt x="10627" y="1050"/>
                  </a:cubicBezTo>
                  <a:cubicBezTo>
                    <a:pt x="10627" y="925"/>
                    <a:pt x="10627" y="800"/>
                    <a:pt x="10652" y="624"/>
                  </a:cubicBezTo>
                  <a:close/>
                  <a:moveTo>
                    <a:pt x="10438" y="0"/>
                  </a:moveTo>
                  <a:cubicBezTo>
                    <a:pt x="10189" y="0"/>
                    <a:pt x="10116" y="136"/>
                    <a:pt x="10076" y="499"/>
                  </a:cubicBezTo>
                  <a:cubicBezTo>
                    <a:pt x="10051" y="800"/>
                    <a:pt x="10076" y="1126"/>
                    <a:pt x="10076" y="1476"/>
                  </a:cubicBezTo>
                  <a:cubicBezTo>
                    <a:pt x="9374" y="1527"/>
                    <a:pt x="8722" y="1552"/>
                    <a:pt x="8096" y="1602"/>
                  </a:cubicBezTo>
                  <a:cubicBezTo>
                    <a:pt x="8046" y="1201"/>
                    <a:pt x="7996" y="900"/>
                    <a:pt x="7971" y="574"/>
                  </a:cubicBezTo>
                  <a:cubicBezTo>
                    <a:pt x="7916" y="225"/>
                    <a:pt x="7874" y="105"/>
                    <a:pt x="7678" y="105"/>
                  </a:cubicBezTo>
                  <a:cubicBezTo>
                    <a:pt x="7607" y="105"/>
                    <a:pt x="7515" y="121"/>
                    <a:pt x="7394" y="148"/>
                  </a:cubicBezTo>
                  <a:cubicBezTo>
                    <a:pt x="6993" y="223"/>
                    <a:pt x="6617" y="349"/>
                    <a:pt x="6241" y="474"/>
                  </a:cubicBezTo>
                  <a:cubicBezTo>
                    <a:pt x="5715" y="674"/>
                    <a:pt x="5640" y="850"/>
                    <a:pt x="5865" y="1401"/>
                  </a:cubicBezTo>
                  <a:cubicBezTo>
                    <a:pt x="5991" y="1677"/>
                    <a:pt x="6091" y="1978"/>
                    <a:pt x="6216" y="2304"/>
                  </a:cubicBezTo>
                  <a:cubicBezTo>
                    <a:pt x="5890" y="2479"/>
                    <a:pt x="5640" y="2629"/>
                    <a:pt x="5339" y="2805"/>
                  </a:cubicBezTo>
                  <a:cubicBezTo>
                    <a:pt x="5138" y="2504"/>
                    <a:pt x="4988" y="2278"/>
                    <a:pt x="4838" y="2053"/>
                  </a:cubicBezTo>
                  <a:cubicBezTo>
                    <a:pt x="4631" y="1799"/>
                    <a:pt x="4435" y="1666"/>
                    <a:pt x="4211" y="1666"/>
                  </a:cubicBezTo>
                  <a:cubicBezTo>
                    <a:pt x="4081" y="1666"/>
                    <a:pt x="3941" y="1710"/>
                    <a:pt x="3785" y="1802"/>
                  </a:cubicBezTo>
                  <a:cubicBezTo>
                    <a:pt x="3334" y="2078"/>
                    <a:pt x="2908" y="2429"/>
                    <a:pt x="2582" y="2930"/>
                  </a:cubicBezTo>
                  <a:cubicBezTo>
                    <a:pt x="2933" y="3331"/>
                    <a:pt x="3309" y="3757"/>
                    <a:pt x="3660" y="4158"/>
                  </a:cubicBezTo>
                  <a:cubicBezTo>
                    <a:pt x="3534" y="4309"/>
                    <a:pt x="3409" y="4459"/>
                    <a:pt x="3309" y="4584"/>
                  </a:cubicBezTo>
                  <a:cubicBezTo>
                    <a:pt x="3058" y="4860"/>
                    <a:pt x="2858" y="5261"/>
                    <a:pt x="2582" y="5336"/>
                  </a:cubicBezTo>
                  <a:cubicBezTo>
                    <a:pt x="2534" y="5352"/>
                    <a:pt x="2484" y="5359"/>
                    <a:pt x="2432" y="5359"/>
                  </a:cubicBezTo>
                  <a:cubicBezTo>
                    <a:pt x="2161" y="5359"/>
                    <a:pt x="1849" y="5166"/>
                    <a:pt x="1555" y="5060"/>
                  </a:cubicBezTo>
                  <a:cubicBezTo>
                    <a:pt x="1467" y="5025"/>
                    <a:pt x="1379" y="5005"/>
                    <a:pt x="1296" y="5005"/>
                  </a:cubicBezTo>
                  <a:cubicBezTo>
                    <a:pt x="1143" y="5005"/>
                    <a:pt x="1009" y="5073"/>
                    <a:pt x="928" y="5236"/>
                  </a:cubicBezTo>
                  <a:cubicBezTo>
                    <a:pt x="577" y="5963"/>
                    <a:pt x="226" y="6715"/>
                    <a:pt x="226" y="7567"/>
                  </a:cubicBezTo>
                  <a:cubicBezTo>
                    <a:pt x="226" y="8068"/>
                    <a:pt x="352" y="8168"/>
                    <a:pt x="828" y="8218"/>
                  </a:cubicBezTo>
                  <a:cubicBezTo>
                    <a:pt x="1179" y="8243"/>
                    <a:pt x="1504" y="8243"/>
                    <a:pt x="1880" y="8268"/>
                  </a:cubicBezTo>
                  <a:cubicBezTo>
                    <a:pt x="1805" y="8820"/>
                    <a:pt x="1780" y="9321"/>
                    <a:pt x="1730" y="9822"/>
                  </a:cubicBezTo>
                  <a:cubicBezTo>
                    <a:pt x="1529" y="9847"/>
                    <a:pt x="1379" y="9872"/>
                    <a:pt x="1204" y="9898"/>
                  </a:cubicBezTo>
                  <a:cubicBezTo>
                    <a:pt x="1053" y="9923"/>
                    <a:pt x="903" y="9923"/>
                    <a:pt x="727" y="9948"/>
                  </a:cubicBezTo>
                  <a:cubicBezTo>
                    <a:pt x="176" y="10048"/>
                    <a:pt x="1" y="10273"/>
                    <a:pt x="101" y="10825"/>
                  </a:cubicBezTo>
                  <a:cubicBezTo>
                    <a:pt x="201" y="11301"/>
                    <a:pt x="301" y="11777"/>
                    <a:pt x="452" y="12228"/>
                  </a:cubicBezTo>
                  <a:cubicBezTo>
                    <a:pt x="556" y="12624"/>
                    <a:pt x="643" y="12743"/>
                    <a:pt x="957" y="12743"/>
                  </a:cubicBezTo>
                  <a:cubicBezTo>
                    <a:pt x="1021" y="12743"/>
                    <a:pt x="1094" y="12738"/>
                    <a:pt x="1179" y="12730"/>
                  </a:cubicBezTo>
                  <a:cubicBezTo>
                    <a:pt x="1630" y="12705"/>
                    <a:pt x="2056" y="12629"/>
                    <a:pt x="2582" y="12554"/>
                  </a:cubicBezTo>
                  <a:cubicBezTo>
                    <a:pt x="2707" y="12905"/>
                    <a:pt x="2833" y="13231"/>
                    <a:pt x="2933" y="13532"/>
                  </a:cubicBezTo>
                  <a:cubicBezTo>
                    <a:pt x="2607" y="13807"/>
                    <a:pt x="2331" y="14008"/>
                    <a:pt x="2106" y="14233"/>
                  </a:cubicBezTo>
                  <a:cubicBezTo>
                    <a:pt x="1755" y="14584"/>
                    <a:pt x="1730" y="14810"/>
                    <a:pt x="2056" y="15186"/>
                  </a:cubicBezTo>
                  <a:cubicBezTo>
                    <a:pt x="2432" y="15612"/>
                    <a:pt x="2833" y="16038"/>
                    <a:pt x="3259" y="16439"/>
                  </a:cubicBezTo>
                  <a:cubicBezTo>
                    <a:pt x="3453" y="16621"/>
                    <a:pt x="3600" y="16709"/>
                    <a:pt x="3748" y="16709"/>
                  </a:cubicBezTo>
                  <a:cubicBezTo>
                    <a:pt x="3906" y="16709"/>
                    <a:pt x="4066" y="16608"/>
                    <a:pt x="4286" y="16414"/>
                  </a:cubicBezTo>
                  <a:cubicBezTo>
                    <a:pt x="4587" y="16163"/>
                    <a:pt x="4863" y="15913"/>
                    <a:pt x="5189" y="15662"/>
                  </a:cubicBezTo>
                  <a:cubicBezTo>
                    <a:pt x="5590" y="15862"/>
                    <a:pt x="6016" y="15988"/>
                    <a:pt x="6291" y="16389"/>
                  </a:cubicBezTo>
                  <a:cubicBezTo>
                    <a:pt x="6166" y="16690"/>
                    <a:pt x="6066" y="16990"/>
                    <a:pt x="5966" y="17316"/>
                  </a:cubicBezTo>
                  <a:cubicBezTo>
                    <a:pt x="5790" y="17943"/>
                    <a:pt x="5840" y="18043"/>
                    <a:pt x="6442" y="18243"/>
                  </a:cubicBezTo>
                  <a:cubicBezTo>
                    <a:pt x="6893" y="18369"/>
                    <a:pt x="7344" y="18469"/>
                    <a:pt x="7795" y="18569"/>
                  </a:cubicBezTo>
                  <a:cubicBezTo>
                    <a:pt x="7892" y="18587"/>
                    <a:pt x="7979" y="18596"/>
                    <a:pt x="8057" y="18596"/>
                  </a:cubicBezTo>
                  <a:cubicBezTo>
                    <a:pt x="8422" y="18596"/>
                    <a:pt x="8590" y="18397"/>
                    <a:pt x="8672" y="17943"/>
                  </a:cubicBezTo>
                  <a:cubicBezTo>
                    <a:pt x="8722" y="17642"/>
                    <a:pt x="8748" y="17316"/>
                    <a:pt x="8798" y="16990"/>
                  </a:cubicBezTo>
                  <a:lnTo>
                    <a:pt x="10326" y="16990"/>
                  </a:lnTo>
                  <a:cubicBezTo>
                    <a:pt x="10377" y="17316"/>
                    <a:pt x="10427" y="17642"/>
                    <a:pt x="10477" y="17943"/>
                  </a:cubicBezTo>
                  <a:cubicBezTo>
                    <a:pt x="10553" y="18362"/>
                    <a:pt x="10673" y="18549"/>
                    <a:pt x="10956" y="18549"/>
                  </a:cubicBezTo>
                  <a:cubicBezTo>
                    <a:pt x="11046" y="18549"/>
                    <a:pt x="11152" y="18530"/>
                    <a:pt x="11279" y="18494"/>
                  </a:cubicBezTo>
                  <a:cubicBezTo>
                    <a:pt x="11931" y="18344"/>
                    <a:pt x="12582" y="18118"/>
                    <a:pt x="13209" y="17867"/>
                  </a:cubicBezTo>
                  <a:cubicBezTo>
                    <a:pt x="13685" y="17692"/>
                    <a:pt x="13735" y="17492"/>
                    <a:pt x="13560" y="17015"/>
                  </a:cubicBezTo>
                  <a:cubicBezTo>
                    <a:pt x="13409" y="16664"/>
                    <a:pt x="13259" y="16314"/>
                    <a:pt x="13083" y="15963"/>
                  </a:cubicBezTo>
                  <a:cubicBezTo>
                    <a:pt x="13459" y="15712"/>
                    <a:pt x="13760" y="15512"/>
                    <a:pt x="14086" y="15311"/>
                  </a:cubicBezTo>
                  <a:cubicBezTo>
                    <a:pt x="14362" y="15637"/>
                    <a:pt x="14612" y="15888"/>
                    <a:pt x="14863" y="16163"/>
                  </a:cubicBezTo>
                  <a:cubicBezTo>
                    <a:pt x="15066" y="16367"/>
                    <a:pt x="15199" y="16473"/>
                    <a:pt x="15332" y="16473"/>
                  </a:cubicBezTo>
                  <a:cubicBezTo>
                    <a:pt x="15462" y="16473"/>
                    <a:pt x="15593" y="16373"/>
                    <a:pt x="15790" y="16163"/>
                  </a:cubicBezTo>
                  <a:cubicBezTo>
                    <a:pt x="16166" y="15787"/>
                    <a:pt x="16517" y="15411"/>
                    <a:pt x="16843" y="15010"/>
                  </a:cubicBezTo>
                  <a:cubicBezTo>
                    <a:pt x="17169" y="14584"/>
                    <a:pt x="17169" y="14509"/>
                    <a:pt x="16743" y="14158"/>
                  </a:cubicBezTo>
                  <a:cubicBezTo>
                    <a:pt x="16442" y="13933"/>
                    <a:pt x="16141" y="13707"/>
                    <a:pt x="15815" y="13431"/>
                  </a:cubicBezTo>
                  <a:cubicBezTo>
                    <a:pt x="15966" y="13081"/>
                    <a:pt x="16141" y="12730"/>
                    <a:pt x="16291" y="12404"/>
                  </a:cubicBezTo>
                  <a:cubicBezTo>
                    <a:pt x="16893" y="12579"/>
                    <a:pt x="17394" y="12955"/>
                    <a:pt x="18021" y="12955"/>
                  </a:cubicBezTo>
                  <a:cubicBezTo>
                    <a:pt x="18347" y="12278"/>
                    <a:pt x="18522" y="11552"/>
                    <a:pt x="18647" y="10825"/>
                  </a:cubicBezTo>
                  <a:cubicBezTo>
                    <a:pt x="18723" y="10399"/>
                    <a:pt x="18672" y="10349"/>
                    <a:pt x="18221" y="10273"/>
                  </a:cubicBezTo>
                  <a:cubicBezTo>
                    <a:pt x="17845" y="10223"/>
                    <a:pt x="17444" y="10198"/>
                    <a:pt x="16993" y="10148"/>
                  </a:cubicBezTo>
                  <a:cubicBezTo>
                    <a:pt x="16968" y="9622"/>
                    <a:pt x="16918" y="9096"/>
                    <a:pt x="16893" y="8544"/>
                  </a:cubicBezTo>
                  <a:cubicBezTo>
                    <a:pt x="17369" y="8469"/>
                    <a:pt x="17795" y="8419"/>
                    <a:pt x="18196" y="8369"/>
                  </a:cubicBezTo>
                  <a:cubicBezTo>
                    <a:pt x="18622" y="8294"/>
                    <a:pt x="18748" y="8193"/>
                    <a:pt x="18647" y="7767"/>
                  </a:cubicBezTo>
                  <a:cubicBezTo>
                    <a:pt x="18447" y="7040"/>
                    <a:pt x="18246" y="6339"/>
                    <a:pt x="17996" y="5637"/>
                  </a:cubicBezTo>
                  <a:cubicBezTo>
                    <a:pt x="17892" y="5293"/>
                    <a:pt x="17789" y="5161"/>
                    <a:pt x="17573" y="5161"/>
                  </a:cubicBezTo>
                  <a:cubicBezTo>
                    <a:pt x="17474" y="5161"/>
                    <a:pt x="17351" y="5189"/>
                    <a:pt x="17194" y="5236"/>
                  </a:cubicBezTo>
                  <a:cubicBezTo>
                    <a:pt x="16818" y="5361"/>
                    <a:pt x="16467" y="5486"/>
                    <a:pt x="16091" y="5637"/>
                  </a:cubicBezTo>
                  <a:cubicBezTo>
                    <a:pt x="15840" y="5311"/>
                    <a:pt x="15640" y="5035"/>
                    <a:pt x="15389" y="4735"/>
                  </a:cubicBezTo>
                  <a:cubicBezTo>
                    <a:pt x="15715" y="4409"/>
                    <a:pt x="16016" y="4133"/>
                    <a:pt x="16291" y="3882"/>
                  </a:cubicBezTo>
                  <a:cubicBezTo>
                    <a:pt x="16667" y="3532"/>
                    <a:pt x="16692" y="3381"/>
                    <a:pt x="16342" y="3030"/>
                  </a:cubicBezTo>
                  <a:cubicBezTo>
                    <a:pt x="15966" y="2629"/>
                    <a:pt x="15565" y="2253"/>
                    <a:pt x="15139" y="1902"/>
                  </a:cubicBezTo>
                  <a:cubicBezTo>
                    <a:pt x="14927" y="1726"/>
                    <a:pt x="14776" y="1638"/>
                    <a:pt x="14632" y="1638"/>
                  </a:cubicBezTo>
                  <a:cubicBezTo>
                    <a:pt x="14468" y="1638"/>
                    <a:pt x="14312" y="1751"/>
                    <a:pt x="14086" y="1978"/>
                  </a:cubicBezTo>
                  <a:cubicBezTo>
                    <a:pt x="13835" y="2203"/>
                    <a:pt x="13610" y="2454"/>
                    <a:pt x="13359" y="2730"/>
                  </a:cubicBezTo>
                  <a:cubicBezTo>
                    <a:pt x="13033" y="2504"/>
                    <a:pt x="12758" y="2329"/>
                    <a:pt x="12457" y="2128"/>
                  </a:cubicBezTo>
                  <a:cubicBezTo>
                    <a:pt x="12582" y="1827"/>
                    <a:pt x="12733" y="1577"/>
                    <a:pt x="12833" y="1301"/>
                  </a:cubicBezTo>
                  <a:cubicBezTo>
                    <a:pt x="13033" y="875"/>
                    <a:pt x="12983" y="674"/>
                    <a:pt x="12532" y="524"/>
                  </a:cubicBezTo>
                  <a:cubicBezTo>
                    <a:pt x="11905" y="298"/>
                    <a:pt x="11279" y="148"/>
                    <a:pt x="10652" y="23"/>
                  </a:cubicBezTo>
                  <a:cubicBezTo>
                    <a:pt x="10569" y="8"/>
                    <a:pt x="10498" y="0"/>
                    <a:pt x="10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41"/>
            <p:cNvSpPr/>
            <p:nvPr/>
          </p:nvSpPr>
          <p:spPr>
            <a:xfrm>
              <a:off x="5661950" y="3852925"/>
              <a:ext cx="132250" cy="131000"/>
            </a:xfrm>
            <a:custGeom>
              <a:avLst/>
              <a:gdLst/>
              <a:ahLst/>
              <a:cxnLst/>
              <a:rect l="l" t="t" r="r" b="b"/>
              <a:pathLst>
                <a:path w="5290" h="5240" extrusionOk="0">
                  <a:moveTo>
                    <a:pt x="2657" y="603"/>
                  </a:moveTo>
                  <a:cubicBezTo>
                    <a:pt x="3810" y="603"/>
                    <a:pt x="4688" y="1505"/>
                    <a:pt x="4688" y="2633"/>
                  </a:cubicBezTo>
                  <a:cubicBezTo>
                    <a:pt x="4688" y="3746"/>
                    <a:pt x="3784" y="4688"/>
                    <a:pt x="2676" y="4688"/>
                  </a:cubicBezTo>
                  <a:cubicBezTo>
                    <a:pt x="2661" y="4688"/>
                    <a:pt x="2647" y="4688"/>
                    <a:pt x="2632" y="4688"/>
                  </a:cubicBezTo>
                  <a:cubicBezTo>
                    <a:pt x="1505" y="4663"/>
                    <a:pt x="602" y="3760"/>
                    <a:pt x="602" y="2633"/>
                  </a:cubicBezTo>
                  <a:cubicBezTo>
                    <a:pt x="602" y="1480"/>
                    <a:pt x="1505" y="603"/>
                    <a:pt x="2657" y="603"/>
                  </a:cubicBezTo>
                  <a:close/>
                  <a:moveTo>
                    <a:pt x="2607" y="1"/>
                  </a:moveTo>
                  <a:cubicBezTo>
                    <a:pt x="1154" y="26"/>
                    <a:pt x="1" y="1204"/>
                    <a:pt x="26" y="2658"/>
                  </a:cubicBezTo>
                  <a:cubicBezTo>
                    <a:pt x="51" y="4096"/>
                    <a:pt x="1179" y="5240"/>
                    <a:pt x="2611" y="5240"/>
                  </a:cubicBezTo>
                  <a:cubicBezTo>
                    <a:pt x="2626" y="5240"/>
                    <a:pt x="2642" y="5239"/>
                    <a:pt x="2657" y="5239"/>
                  </a:cubicBezTo>
                  <a:cubicBezTo>
                    <a:pt x="4111" y="5239"/>
                    <a:pt x="5289" y="4086"/>
                    <a:pt x="5289" y="2633"/>
                  </a:cubicBezTo>
                  <a:cubicBezTo>
                    <a:pt x="5289" y="1154"/>
                    <a:pt x="4086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41"/>
            <p:cNvSpPr/>
            <p:nvPr/>
          </p:nvSpPr>
          <p:spPr>
            <a:xfrm>
              <a:off x="5010950" y="3760875"/>
              <a:ext cx="392250" cy="389575"/>
            </a:xfrm>
            <a:custGeom>
              <a:avLst/>
              <a:gdLst/>
              <a:ahLst/>
              <a:cxnLst/>
              <a:rect l="l" t="t" r="r" b="b"/>
              <a:pathLst>
                <a:path w="15690" h="15583" extrusionOk="0">
                  <a:moveTo>
                    <a:pt x="8923" y="525"/>
                  </a:moveTo>
                  <a:cubicBezTo>
                    <a:pt x="9399" y="550"/>
                    <a:pt x="9850" y="675"/>
                    <a:pt x="10326" y="876"/>
                  </a:cubicBezTo>
                  <a:cubicBezTo>
                    <a:pt x="10226" y="1102"/>
                    <a:pt x="10126" y="1277"/>
                    <a:pt x="10051" y="1477"/>
                  </a:cubicBezTo>
                  <a:cubicBezTo>
                    <a:pt x="9900" y="1878"/>
                    <a:pt x="9925" y="2029"/>
                    <a:pt x="10276" y="2254"/>
                  </a:cubicBezTo>
                  <a:cubicBezTo>
                    <a:pt x="10452" y="2405"/>
                    <a:pt x="10677" y="2505"/>
                    <a:pt x="10878" y="2630"/>
                  </a:cubicBezTo>
                  <a:cubicBezTo>
                    <a:pt x="11027" y="2705"/>
                    <a:pt x="11122" y="2743"/>
                    <a:pt x="11205" y="2743"/>
                  </a:cubicBezTo>
                  <a:cubicBezTo>
                    <a:pt x="11317" y="2743"/>
                    <a:pt x="11407" y="2674"/>
                    <a:pt x="11580" y="2530"/>
                  </a:cubicBezTo>
                  <a:cubicBezTo>
                    <a:pt x="11805" y="2330"/>
                    <a:pt x="12006" y="2129"/>
                    <a:pt x="12256" y="1904"/>
                  </a:cubicBezTo>
                  <a:cubicBezTo>
                    <a:pt x="12632" y="2154"/>
                    <a:pt x="12983" y="2480"/>
                    <a:pt x="13334" y="2881"/>
                  </a:cubicBezTo>
                  <a:cubicBezTo>
                    <a:pt x="13108" y="3107"/>
                    <a:pt x="12883" y="3332"/>
                    <a:pt x="12657" y="3558"/>
                  </a:cubicBezTo>
                  <a:cubicBezTo>
                    <a:pt x="12331" y="3883"/>
                    <a:pt x="12306" y="3984"/>
                    <a:pt x="12607" y="4360"/>
                  </a:cubicBezTo>
                  <a:cubicBezTo>
                    <a:pt x="12758" y="4560"/>
                    <a:pt x="12908" y="4761"/>
                    <a:pt x="13083" y="4961"/>
                  </a:cubicBezTo>
                  <a:cubicBezTo>
                    <a:pt x="13225" y="5135"/>
                    <a:pt x="13318" y="5209"/>
                    <a:pt x="13448" y="5209"/>
                  </a:cubicBezTo>
                  <a:cubicBezTo>
                    <a:pt x="13524" y="5209"/>
                    <a:pt x="13614" y="5183"/>
                    <a:pt x="13735" y="5137"/>
                  </a:cubicBezTo>
                  <a:cubicBezTo>
                    <a:pt x="14011" y="5036"/>
                    <a:pt x="14261" y="4911"/>
                    <a:pt x="14562" y="4786"/>
                  </a:cubicBezTo>
                  <a:cubicBezTo>
                    <a:pt x="14863" y="5337"/>
                    <a:pt x="15013" y="5914"/>
                    <a:pt x="15113" y="6565"/>
                  </a:cubicBezTo>
                  <a:cubicBezTo>
                    <a:pt x="14788" y="6615"/>
                    <a:pt x="14487" y="6665"/>
                    <a:pt x="14161" y="6716"/>
                  </a:cubicBezTo>
                  <a:cubicBezTo>
                    <a:pt x="13735" y="6766"/>
                    <a:pt x="13685" y="6816"/>
                    <a:pt x="13710" y="7242"/>
                  </a:cubicBezTo>
                  <a:cubicBezTo>
                    <a:pt x="13710" y="7643"/>
                    <a:pt x="13710" y="8019"/>
                    <a:pt x="13735" y="8395"/>
                  </a:cubicBezTo>
                  <a:cubicBezTo>
                    <a:pt x="13760" y="8595"/>
                    <a:pt x="13810" y="8796"/>
                    <a:pt x="13835" y="8996"/>
                  </a:cubicBezTo>
                  <a:lnTo>
                    <a:pt x="15164" y="8996"/>
                  </a:lnTo>
                  <a:cubicBezTo>
                    <a:pt x="15038" y="9472"/>
                    <a:pt x="14938" y="9899"/>
                    <a:pt x="14813" y="10400"/>
                  </a:cubicBezTo>
                  <a:cubicBezTo>
                    <a:pt x="14487" y="10224"/>
                    <a:pt x="14211" y="10099"/>
                    <a:pt x="13936" y="9974"/>
                  </a:cubicBezTo>
                  <a:cubicBezTo>
                    <a:pt x="13807" y="9909"/>
                    <a:pt x="13705" y="9875"/>
                    <a:pt x="13618" y="9875"/>
                  </a:cubicBezTo>
                  <a:cubicBezTo>
                    <a:pt x="13468" y="9875"/>
                    <a:pt x="13361" y="9977"/>
                    <a:pt x="13234" y="10199"/>
                  </a:cubicBezTo>
                  <a:cubicBezTo>
                    <a:pt x="13083" y="10450"/>
                    <a:pt x="12958" y="10751"/>
                    <a:pt x="12858" y="11026"/>
                  </a:cubicBezTo>
                  <a:cubicBezTo>
                    <a:pt x="12732" y="11352"/>
                    <a:pt x="12783" y="11503"/>
                    <a:pt x="13083" y="11728"/>
                  </a:cubicBezTo>
                  <a:cubicBezTo>
                    <a:pt x="13284" y="11879"/>
                    <a:pt x="13509" y="12029"/>
                    <a:pt x="13785" y="12229"/>
                  </a:cubicBezTo>
                  <a:cubicBezTo>
                    <a:pt x="13459" y="12605"/>
                    <a:pt x="13184" y="12931"/>
                    <a:pt x="12858" y="13282"/>
                  </a:cubicBezTo>
                  <a:cubicBezTo>
                    <a:pt x="12632" y="13031"/>
                    <a:pt x="12457" y="12831"/>
                    <a:pt x="12281" y="12630"/>
                  </a:cubicBezTo>
                  <a:cubicBezTo>
                    <a:pt x="12092" y="12441"/>
                    <a:pt x="11962" y="12347"/>
                    <a:pt x="11815" y="12347"/>
                  </a:cubicBezTo>
                  <a:cubicBezTo>
                    <a:pt x="11689" y="12347"/>
                    <a:pt x="11551" y="12416"/>
                    <a:pt x="11354" y="12555"/>
                  </a:cubicBezTo>
                  <a:cubicBezTo>
                    <a:pt x="11179" y="12681"/>
                    <a:pt x="11003" y="12806"/>
                    <a:pt x="10828" y="12931"/>
                  </a:cubicBezTo>
                  <a:cubicBezTo>
                    <a:pt x="10477" y="13207"/>
                    <a:pt x="10452" y="13282"/>
                    <a:pt x="10602" y="13708"/>
                  </a:cubicBezTo>
                  <a:cubicBezTo>
                    <a:pt x="10652" y="13808"/>
                    <a:pt x="10727" y="13934"/>
                    <a:pt x="10778" y="14059"/>
                  </a:cubicBezTo>
                  <a:cubicBezTo>
                    <a:pt x="10828" y="14184"/>
                    <a:pt x="10878" y="14310"/>
                    <a:pt x="10953" y="14485"/>
                  </a:cubicBezTo>
                  <a:cubicBezTo>
                    <a:pt x="10427" y="14786"/>
                    <a:pt x="9850" y="14936"/>
                    <a:pt x="9224" y="15062"/>
                  </a:cubicBezTo>
                  <a:cubicBezTo>
                    <a:pt x="9199" y="14786"/>
                    <a:pt x="9174" y="14560"/>
                    <a:pt x="9149" y="14310"/>
                  </a:cubicBezTo>
                  <a:cubicBezTo>
                    <a:pt x="9123" y="13833"/>
                    <a:pt x="9073" y="13783"/>
                    <a:pt x="8572" y="13783"/>
                  </a:cubicBezTo>
                  <a:cubicBezTo>
                    <a:pt x="8409" y="13771"/>
                    <a:pt x="8240" y="13765"/>
                    <a:pt x="8071" y="13765"/>
                  </a:cubicBezTo>
                  <a:cubicBezTo>
                    <a:pt x="7902" y="13765"/>
                    <a:pt x="7732" y="13771"/>
                    <a:pt x="7570" y="13783"/>
                  </a:cubicBezTo>
                  <a:cubicBezTo>
                    <a:pt x="7018" y="13808"/>
                    <a:pt x="6943" y="13884"/>
                    <a:pt x="6868" y="14435"/>
                  </a:cubicBezTo>
                  <a:cubicBezTo>
                    <a:pt x="6843" y="14635"/>
                    <a:pt x="6843" y="14836"/>
                    <a:pt x="6818" y="15087"/>
                  </a:cubicBezTo>
                  <a:cubicBezTo>
                    <a:pt x="6341" y="15087"/>
                    <a:pt x="5890" y="14936"/>
                    <a:pt x="5414" y="14761"/>
                  </a:cubicBezTo>
                  <a:cubicBezTo>
                    <a:pt x="5514" y="14485"/>
                    <a:pt x="5615" y="14259"/>
                    <a:pt x="5690" y="14009"/>
                  </a:cubicBezTo>
                  <a:cubicBezTo>
                    <a:pt x="5815" y="13583"/>
                    <a:pt x="5790" y="13457"/>
                    <a:pt x="5439" y="13232"/>
                  </a:cubicBezTo>
                  <a:cubicBezTo>
                    <a:pt x="5189" y="13031"/>
                    <a:pt x="4913" y="12881"/>
                    <a:pt x="4612" y="12731"/>
                  </a:cubicBezTo>
                  <a:cubicBezTo>
                    <a:pt x="4527" y="12683"/>
                    <a:pt x="4442" y="12661"/>
                    <a:pt x="4359" y="12661"/>
                  </a:cubicBezTo>
                  <a:cubicBezTo>
                    <a:pt x="4223" y="12661"/>
                    <a:pt x="4095" y="12722"/>
                    <a:pt x="3986" y="12831"/>
                  </a:cubicBezTo>
                  <a:cubicBezTo>
                    <a:pt x="3860" y="12956"/>
                    <a:pt x="3735" y="13056"/>
                    <a:pt x="3610" y="13182"/>
                  </a:cubicBezTo>
                  <a:cubicBezTo>
                    <a:pt x="3484" y="13282"/>
                    <a:pt x="3359" y="13407"/>
                    <a:pt x="3184" y="13558"/>
                  </a:cubicBezTo>
                  <a:cubicBezTo>
                    <a:pt x="2783" y="13157"/>
                    <a:pt x="2407" y="12756"/>
                    <a:pt x="1955" y="12330"/>
                  </a:cubicBezTo>
                  <a:cubicBezTo>
                    <a:pt x="2231" y="12129"/>
                    <a:pt x="2457" y="11979"/>
                    <a:pt x="2657" y="11828"/>
                  </a:cubicBezTo>
                  <a:cubicBezTo>
                    <a:pt x="2983" y="11603"/>
                    <a:pt x="3008" y="11528"/>
                    <a:pt x="2883" y="11152"/>
                  </a:cubicBezTo>
                  <a:cubicBezTo>
                    <a:pt x="2833" y="10951"/>
                    <a:pt x="2757" y="10751"/>
                    <a:pt x="2682" y="10525"/>
                  </a:cubicBezTo>
                  <a:cubicBezTo>
                    <a:pt x="2555" y="10180"/>
                    <a:pt x="2454" y="10045"/>
                    <a:pt x="2217" y="10045"/>
                  </a:cubicBezTo>
                  <a:cubicBezTo>
                    <a:pt x="2127" y="10045"/>
                    <a:pt x="2018" y="10065"/>
                    <a:pt x="1880" y="10099"/>
                  </a:cubicBezTo>
                  <a:cubicBezTo>
                    <a:pt x="1580" y="10149"/>
                    <a:pt x="1254" y="10249"/>
                    <a:pt x="878" y="10325"/>
                  </a:cubicBezTo>
                  <a:cubicBezTo>
                    <a:pt x="752" y="9798"/>
                    <a:pt x="627" y="9297"/>
                    <a:pt x="502" y="8721"/>
                  </a:cubicBezTo>
                  <a:lnTo>
                    <a:pt x="1279" y="8721"/>
                  </a:lnTo>
                  <a:cubicBezTo>
                    <a:pt x="1755" y="8696"/>
                    <a:pt x="1880" y="8570"/>
                    <a:pt x="1905" y="8094"/>
                  </a:cubicBezTo>
                  <a:cubicBezTo>
                    <a:pt x="1955" y="7693"/>
                    <a:pt x="1981" y="7317"/>
                    <a:pt x="2006" y="6916"/>
                  </a:cubicBezTo>
                  <a:cubicBezTo>
                    <a:pt x="2031" y="6565"/>
                    <a:pt x="1955" y="6515"/>
                    <a:pt x="1605" y="6490"/>
                  </a:cubicBezTo>
                  <a:cubicBezTo>
                    <a:pt x="1304" y="6465"/>
                    <a:pt x="978" y="6440"/>
                    <a:pt x="627" y="6440"/>
                  </a:cubicBezTo>
                  <a:cubicBezTo>
                    <a:pt x="702" y="5788"/>
                    <a:pt x="903" y="5212"/>
                    <a:pt x="1179" y="4660"/>
                  </a:cubicBezTo>
                  <a:cubicBezTo>
                    <a:pt x="1454" y="4761"/>
                    <a:pt x="1680" y="4861"/>
                    <a:pt x="1930" y="4936"/>
                  </a:cubicBezTo>
                  <a:cubicBezTo>
                    <a:pt x="2033" y="4979"/>
                    <a:pt x="2129" y="5001"/>
                    <a:pt x="2220" y="5001"/>
                  </a:cubicBezTo>
                  <a:cubicBezTo>
                    <a:pt x="2396" y="5001"/>
                    <a:pt x="2550" y="4917"/>
                    <a:pt x="2682" y="4736"/>
                  </a:cubicBezTo>
                  <a:cubicBezTo>
                    <a:pt x="2933" y="4410"/>
                    <a:pt x="3209" y="4109"/>
                    <a:pt x="3459" y="3783"/>
                  </a:cubicBezTo>
                  <a:cubicBezTo>
                    <a:pt x="3685" y="3508"/>
                    <a:pt x="3660" y="3357"/>
                    <a:pt x="3384" y="3107"/>
                  </a:cubicBezTo>
                  <a:cubicBezTo>
                    <a:pt x="3184" y="2906"/>
                    <a:pt x="2983" y="2706"/>
                    <a:pt x="2732" y="2480"/>
                  </a:cubicBezTo>
                  <a:cubicBezTo>
                    <a:pt x="3008" y="2254"/>
                    <a:pt x="3284" y="2029"/>
                    <a:pt x="3560" y="1803"/>
                  </a:cubicBezTo>
                  <a:cubicBezTo>
                    <a:pt x="3735" y="2054"/>
                    <a:pt x="3860" y="2254"/>
                    <a:pt x="4011" y="2480"/>
                  </a:cubicBezTo>
                  <a:cubicBezTo>
                    <a:pt x="4169" y="2702"/>
                    <a:pt x="4288" y="2804"/>
                    <a:pt x="4455" y="2804"/>
                  </a:cubicBezTo>
                  <a:cubicBezTo>
                    <a:pt x="4552" y="2804"/>
                    <a:pt x="4666" y="2770"/>
                    <a:pt x="4813" y="2706"/>
                  </a:cubicBezTo>
                  <a:cubicBezTo>
                    <a:pt x="5815" y="2254"/>
                    <a:pt x="5815" y="2229"/>
                    <a:pt x="5414" y="1202"/>
                  </a:cubicBezTo>
                  <a:cubicBezTo>
                    <a:pt x="5389" y="1127"/>
                    <a:pt x="5364" y="1026"/>
                    <a:pt x="5314" y="876"/>
                  </a:cubicBezTo>
                  <a:cubicBezTo>
                    <a:pt x="5615" y="801"/>
                    <a:pt x="5890" y="701"/>
                    <a:pt x="6216" y="600"/>
                  </a:cubicBezTo>
                  <a:cubicBezTo>
                    <a:pt x="6266" y="901"/>
                    <a:pt x="6291" y="1127"/>
                    <a:pt x="6316" y="1352"/>
                  </a:cubicBezTo>
                  <a:cubicBezTo>
                    <a:pt x="6367" y="1678"/>
                    <a:pt x="6442" y="1778"/>
                    <a:pt x="6768" y="1778"/>
                  </a:cubicBezTo>
                  <a:cubicBezTo>
                    <a:pt x="7344" y="1778"/>
                    <a:pt x="7920" y="1753"/>
                    <a:pt x="8497" y="1703"/>
                  </a:cubicBezTo>
                  <a:cubicBezTo>
                    <a:pt x="8823" y="1678"/>
                    <a:pt x="8873" y="1603"/>
                    <a:pt x="8898" y="1252"/>
                  </a:cubicBezTo>
                  <a:cubicBezTo>
                    <a:pt x="8898" y="1127"/>
                    <a:pt x="8898" y="1001"/>
                    <a:pt x="8898" y="901"/>
                  </a:cubicBezTo>
                  <a:cubicBezTo>
                    <a:pt x="8898" y="801"/>
                    <a:pt x="8898" y="701"/>
                    <a:pt x="8923" y="525"/>
                  </a:cubicBezTo>
                  <a:close/>
                  <a:moveTo>
                    <a:pt x="8739" y="1"/>
                  </a:moveTo>
                  <a:cubicBezTo>
                    <a:pt x="8535" y="1"/>
                    <a:pt x="8467" y="125"/>
                    <a:pt x="8447" y="425"/>
                  </a:cubicBezTo>
                  <a:cubicBezTo>
                    <a:pt x="8422" y="675"/>
                    <a:pt x="8447" y="951"/>
                    <a:pt x="8447" y="1252"/>
                  </a:cubicBezTo>
                  <a:cubicBezTo>
                    <a:pt x="7845" y="1277"/>
                    <a:pt x="7319" y="1327"/>
                    <a:pt x="6768" y="1352"/>
                  </a:cubicBezTo>
                  <a:cubicBezTo>
                    <a:pt x="6742" y="1026"/>
                    <a:pt x="6692" y="751"/>
                    <a:pt x="6667" y="500"/>
                  </a:cubicBezTo>
                  <a:cubicBezTo>
                    <a:pt x="6629" y="198"/>
                    <a:pt x="6592" y="95"/>
                    <a:pt x="6414" y="95"/>
                  </a:cubicBezTo>
                  <a:cubicBezTo>
                    <a:pt x="6356" y="95"/>
                    <a:pt x="6283" y="106"/>
                    <a:pt x="6191" y="124"/>
                  </a:cubicBezTo>
                  <a:cubicBezTo>
                    <a:pt x="5865" y="199"/>
                    <a:pt x="5539" y="300"/>
                    <a:pt x="5239" y="400"/>
                  </a:cubicBezTo>
                  <a:cubicBezTo>
                    <a:pt x="4788" y="575"/>
                    <a:pt x="4737" y="726"/>
                    <a:pt x="4913" y="1177"/>
                  </a:cubicBezTo>
                  <a:cubicBezTo>
                    <a:pt x="5013" y="1427"/>
                    <a:pt x="5113" y="1678"/>
                    <a:pt x="5214" y="1954"/>
                  </a:cubicBezTo>
                  <a:cubicBezTo>
                    <a:pt x="4938" y="2104"/>
                    <a:pt x="4712" y="2229"/>
                    <a:pt x="4487" y="2355"/>
                  </a:cubicBezTo>
                  <a:cubicBezTo>
                    <a:pt x="4311" y="2129"/>
                    <a:pt x="4186" y="1929"/>
                    <a:pt x="4036" y="1728"/>
                  </a:cubicBezTo>
                  <a:cubicBezTo>
                    <a:pt x="3881" y="1511"/>
                    <a:pt x="3725" y="1399"/>
                    <a:pt x="3547" y="1399"/>
                  </a:cubicBezTo>
                  <a:cubicBezTo>
                    <a:pt x="3436" y="1399"/>
                    <a:pt x="3317" y="1442"/>
                    <a:pt x="3184" y="1528"/>
                  </a:cubicBezTo>
                  <a:cubicBezTo>
                    <a:pt x="2783" y="1753"/>
                    <a:pt x="2432" y="2029"/>
                    <a:pt x="2156" y="2455"/>
                  </a:cubicBezTo>
                  <a:cubicBezTo>
                    <a:pt x="2457" y="2806"/>
                    <a:pt x="2757" y="3157"/>
                    <a:pt x="3058" y="3482"/>
                  </a:cubicBezTo>
                  <a:cubicBezTo>
                    <a:pt x="2958" y="3633"/>
                    <a:pt x="2858" y="3758"/>
                    <a:pt x="2757" y="3858"/>
                  </a:cubicBezTo>
                  <a:cubicBezTo>
                    <a:pt x="2582" y="4084"/>
                    <a:pt x="2407" y="4435"/>
                    <a:pt x="2156" y="4485"/>
                  </a:cubicBezTo>
                  <a:cubicBezTo>
                    <a:pt x="2118" y="4496"/>
                    <a:pt x="2078" y="4502"/>
                    <a:pt x="2037" y="4502"/>
                  </a:cubicBezTo>
                  <a:cubicBezTo>
                    <a:pt x="1807" y="4502"/>
                    <a:pt x="1538" y="4344"/>
                    <a:pt x="1304" y="4259"/>
                  </a:cubicBezTo>
                  <a:cubicBezTo>
                    <a:pt x="1220" y="4222"/>
                    <a:pt x="1143" y="4202"/>
                    <a:pt x="1073" y="4202"/>
                  </a:cubicBezTo>
                  <a:cubicBezTo>
                    <a:pt x="955" y="4202"/>
                    <a:pt x="856" y="4259"/>
                    <a:pt x="778" y="4385"/>
                  </a:cubicBezTo>
                  <a:cubicBezTo>
                    <a:pt x="477" y="5011"/>
                    <a:pt x="201" y="5638"/>
                    <a:pt x="201" y="6365"/>
                  </a:cubicBezTo>
                  <a:cubicBezTo>
                    <a:pt x="201" y="6766"/>
                    <a:pt x="276" y="6841"/>
                    <a:pt x="702" y="6891"/>
                  </a:cubicBezTo>
                  <a:cubicBezTo>
                    <a:pt x="978" y="6916"/>
                    <a:pt x="1254" y="6916"/>
                    <a:pt x="1580" y="6941"/>
                  </a:cubicBezTo>
                  <a:cubicBezTo>
                    <a:pt x="1529" y="7392"/>
                    <a:pt x="1479" y="7818"/>
                    <a:pt x="1454" y="8244"/>
                  </a:cubicBezTo>
                  <a:cubicBezTo>
                    <a:pt x="1279" y="8269"/>
                    <a:pt x="1153" y="8295"/>
                    <a:pt x="1028" y="8295"/>
                  </a:cubicBezTo>
                  <a:cubicBezTo>
                    <a:pt x="878" y="8320"/>
                    <a:pt x="752" y="8320"/>
                    <a:pt x="627" y="8345"/>
                  </a:cubicBezTo>
                  <a:cubicBezTo>
                    <a:pt x="151" y="8420"/>
                    <a:pt x="1" y="8595"/>
                    <a:pt x="101" y="9071"/>
                  </a:cubicBezTo>
                  <a:cubicBezTo>
                    <a:pt x="176" y="9472"/>
                    <a:pt x="276" y="9874"/>
                    <a:pt x="377" y="10249"/>
                  </a:cubicBezTo>
                  <a:cubicBezTo>
                    <a:pt x="485" y="10597"/>
                    <a:pt x="556" y="10681"/>
                    <a:pt x="850" y="10681"/>
                  </a:cubicBezTo>
                  <a:cubicBezTo>
                    <a:pt x="895" y="10681"/>
                    <a:pt x="946" y="10679"/>
                    <a:pt x="1003" y="10676"/>
                  </a:cubicBezTo>
                  <a:cubicBezTo>
                    <a:pt x="1354" y="10650"/>
                    <a:pt x="1730" y="10575"/>
                    <a:pt x="2181" y="10525"/>
                  </a:cubicBezTo>
                  <a:cubicBezTo>
                    <a:pt x="2281" y="10826"/>
                    <a:pt x="2382" y="11102"/>
                    <a:pt x="2457" y="11352"/>
                  </a:cubicBezTo>
                  <a:cubicBezTo>
                    <a:pt x="2206" y="11578"/>
                    <a:pt x="1955" y="11728"/>
                    <a:pt x="1755" y="11929"/>
                  </a:cubicBezTo>
                  <a:cubicBezTo>
                    <a:pt x="1479" y="12229"/>
                    <a:pt x="1454" y="12405"/>
                    <a:pt x="1730" y="12731"/>
                  </a:cubicBezTo>
                  <a:cubicBezTo>
                    <a:pt x="2031" y="13107"/>
                    <a:pt x="2382" y="13457"/>
                    <a:pt x="2732" y="13783"/>
                  </a:cubicBezTo>
                  <a:cubicBezTo>
                    <a:pt x="2901" y="13940"/>
                    <a:pt x="3023" y="14015"/>
                    <a:pt x="3147" y="14015"/>
                  </a:cubicBezTo>
                  <a:cubicBezTo>
                    <a:pt x="3280" y="14015"/>
                    <a:pt x="3414" y="13927"/>
                    <a:pt x="3610" y="13758"/>
                  </a:cubicBezTo>
                  <a:cubicBezTo>
                    <a:pt x="3835" y="13533"/>
                    <a:pt x="4086" y="13332"/>
                    <a:pt x="4336" y="13132"/>
                  </a:cubicBezTo>
                  <a:cubicBezTo>
                    <a:pt x="4687" y="13282"/>
                    <a:pt x="5038" y="13382"/>
                    <a:pt x="5264" y="13733"/>
                  </a:cubicBezTo>
                  <a:cubicBezTo>
                    <a:pt x="5164" y="14009"/>
                    <a:pt x="5088" y="14259"/>
                    <a:pt x="5013" y="14510"/>
                  </a:cubicBezTo>
                  <a:cubicBezTo>
                    <a:pt x="4838" y="15036"/>
                    <a:pt x="4888" y="15137"/>
                    <a:pt x="5389" y="15287"/>
                  </a:cubicBezTo>
                  <a:cubicBezTo>
                    <a:pt x="5765" y="15387"/>
                    <a:pt x="6141" y="15488"/>
                    <a:pt x="6517" y="15563"/>
                  </a:cubicBezTo>
                  <a:cubicBezTo>
                    <a:pt x="6601" y="15576"/>
                    <a:pt x="6675" y="15583"/>
                    <a:pt x="6742" y="15583"/>
                  </a:cubicBezTo>
                  <a:cubicBezTo>
                    <a:pt x="7053" y="15583"/>
                    <a:pt x="7186" y="15429"/>
                    <a:pt x="7269" y="15036"/>
                  </a:cubicBezTo>
                  <a:cubicBezTo>
                    <a:pt x="7294" y="14786"/>
                    <a:pt x="7344" y="14510"/>
                    <a:pt x="7369" y="14234"/>
                  </a:cubicBezTo>
                  <a:lnTo>
                    <a:pt x="8647" y="14234"/>
                  </a:lnTo>
                  <a:cubicBezTo>
                    <a:pt x="8697" y="14535"/>
                    <a:pt x="8722" y="14786"/>
                    <a:pt x="8773" y="15062"/>
                  </a:cubicBezTo>
                  <a:cubicBezTo>
                    <a:pt x="8850" y="15409"/>
                    <a:pt x="8942" y="15548"/>
                    <a:pt x="9186" y="15548"/>
                  </a:cubicBezTo>
                  <a:cubicBezTo>
                    <a:pt x="9259" y="15548"/>
                    <a:pt x="9345" y="15536"/>
                    <a:pt x="9449" y="15513"/>
                  </a:cubicBezTo>
                  <a:cubicBezTo>
                    <a:pt x="10001" y="15362"/>
                    <a:pt x="10552" y="15187"/>
                    <a:pt x="11078" y="14986"/>
                  </a:cubicBezTo>
                  <a:cubicBezTo>
                    <a:pt x="11454" y="14836"/>
                    <a:pt x="11504" y="14660"/>
                    <a:pt x="11354" y="14259"/>
                  </a:cubicBezTo>
                  <a:cubicBezTo>
                    <a:pt x="11229" y="13984"/>
                    <a:pt x="11103" y="13683"/>
                    <a:pt x="10978" y="13382"/>
                  </a:cubicBezTo>
                  <a:cubicBezTo>
                    <a:pt x="11279" y="13182"/>
                    <a:pt x="11529" y="13006"/>
                    <a:pt x="11780" y="12831"/>
                  </a:cubicBezTo>
                  <a:cubicBezTo>
                    <a:pt x="12031" y="13107"/>
                    <a:pt x="12231" y="13332"/>
                    <a:pt x="12457" y="13558"/>
                  </a:cubicBezTo>
                  <a:cubicBezTo>
                    <a:pt x="12623" y="13724"/>
                    <a:pt x="12730" y="13812"/>
                    <a:pt x="12842" y="13812"/>
                  </a:cubicBezTo>
                  <a:cubicBezTo>
                    <a:pt x="12950" y="13812"/>
                    <a:pt x="13062" y="13730"/>
                    <a:pt x="13234" y="13558"/>
                  </a:cubicBezTo>
                  <a:cubicBezTo>
                    <a:pt x="13534" y="13232"/>
                    <a:pt x="13835" y="12906"/>
                    <a:pt x="14111" y="12580"/>
                  </a:cubicBezTo>
                  <a:cubicBezTo>
                    <a:pt x="14387" y="12229"/>
                    <a:pt x="14362" y="12154"/>
                    <a:pt x="14036" y="11879"/>
                  </a:cubicBezTo>
                  <a:cubicBezTo>
                    <a:pt x="13785" y="11678"/>
                    <a:pt x="13534" y="11478"/>
                    <a:pt x="13234" y="11277"/>
                  </a:cubicBezTo>
                  <a:cubicBezTo>
                    <a:pt x="13384" y="10976"/>
                    <a:pt x="13509" y="10676"/>
                    <a:pt x="13635" y="10400"/>
                  </a:cubicBezTo>
                  <a:cubicBezTo>
                    <a:pt x="14161" y="10550"/>
                    <a:pt x="14562" y="10851"/>
                    <a:pt x="15088" y="10851"/>
                  </a:cubicBezTo>
                  <a:cubicBezTo>
                    <a:pt x="15364" y="10275"/>
                    <a:pt x="15514" y="9673"/>
                    <a:pt x="15615" y="9071"/>
                  </a:cubicBezTo>
                  <a:cubicBezTo>
                    <a:pt x="15690" y="8721"/>
                    <a:pt x="15640" y="8670"/>
                    <a:pt x="15264" y="8620"/>
                  </a:cubicBezTo>
                  <a:cubicBezTo>
                    <a:pt x="14938" y="8570"/>
                    <a:pt x="14612" y="8545"/>
                    <a:pt x="14236" y="8520"/>
                  </a:cubicBezTo>
                  <a:cubicBezTo>
                    <a:pt x="14211" y="8069"/>
                    <a:pt x="14186" y="7643"/>
                    <a:pt x="14161" y="7167"/>
                  </a:cubicBezTo>
                  <a:cubicBezTo>
                    <a:pt x="14562" y="7117"/>
                    <a:pt x="14888" y="7066"/>
                    <a:pt x="15239" y="7016"/>
                  </a:cubicBezTo>
                  <a:cubicBezTo>
                    <a:pt x="15615" y="6966"/>
                    <a:pt x="15690" y="6866"/>
                    <a:pt x="15615" y="6515"/>
                  </a:cubicBezTo>
                  <a:cubicBezTo>
                    <a:pt x="15464" y="5914"/>
                    <a:pt x="15289" y="5312"/>
                    <a:pt x="15088" y="4736"/>
                  </a:cubicBezTo>
                  <a:cubicBezTo>
                    <a:pt x="14987" y="4449"/>
                    <a:pt x="14897" y="4344"/>
                    <a:pt x="14720" y="4344"/>
                  </a:cubicBezTo>
                  <a:cubicBezTo>
                    <a:pt x="14633" y="4344"/>
                    <a:pt x="14526" y="4369"/>
                    <a:pt x="14387" y="4410"/>
                  </a:cubicBezTo>
                  <a:cubicBezTo>
                    <a:pt x="14086" y="4510"/>
                    <a:pt x="13785" y="4610"/>
                    <a:pt x="13484" y="4736"/>
                  </a:cubicBezTo>
                  <a:cubicBezTo>
                    <a:pt x="13284" y="4460"/>
                    <a:pt x="13108" y="4234"/>
                    <a:pt x="12908" y="3984"/>
                  </a:cubicBezTo>
                  <a:cubicBezTo>
                    <a:pt x="13184" y="3708"/>
                    <a:pt x="13409" y="3482"/>
                    <a:pt x="13660" y="3257"/>
                  </a:cubicBezTo>
                  <a:cubicBezTo>
                    <a:pt x="13961" y="2981"/>
                    <a:pt x="13986" y="2856"/>
                    <a:pt x="13685" y="2530"/>
                  </a:cubicBezTo>
                  <a:cubicBezTo>
                    <a:pt x="13359" y="2204"/>
                    <a:pt x="13033" y="1904"/>
                    <a:pt x="12682" y="1603"/>
                  </a:cubicBezTo>
                  <a:cubicBezTo>
                    <a:pt x="12508" y="1452"/>
                    <a:pt x="12382" y="1376"/>
                    <a:pt x="12259" y="1376"/>
                  </a:cubicBezTo>
                  <a:cubicBezTo>
                    <a:pt x="12118" y="1376"/>
                    <a:pt x="11981" y="1477"/>
                    <a:pt x="11780" y="1678"/>
                  </a:cubicBezTo>
                  <a:cubicBezTo>
                    <a:pt x="11580" y="1853"/>
                    <a:pt x="11404" y="2079"/>
                    <a:pt x="11179" y="2305"/>
                  </a:cubicBezTo>
                  <a:cubicBezTo>
                    <a:pt x="10903" y="2104"/>
                    <a:pt x="10677" y="1954"/>
                    <a:pt x="10427" y="1778"/>
                  </a:cubicBezTo>
                  <a:cubicBezTo>
                    <a:pt x="10552" y="1528"/>
                    <a:pt x="10652" y="1327"/>
                    <a:pt x="10753" y="1102"/>
                  </a:cubicBezTo>
                  <a:cubicBezTo>
                    <a:pt x="10903" y="751"/>
                    <a:pt x="10878" y="575"/>
                    <a:pt x="10477" y="450"/>
                  </a:cubicBezTo>
                  <a:cubicBezTo>
                    <a:pt x="9976" y="274"/>
                    <a:pt x="9449" y="149"/>
                    <a:pt x="8923" y="24"/>
                  </a:cubicBezTo>
                  <a:cubicBezTo>
                    <a:pt x="8852" y="9"/>
                    <a:pt x="8791" y="1"/>
                    <a:pt x="8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41"/>
            <p:cNvSpPr/>
            <p:nvPr/>
          </p:nvSpPr>
          <p:spPr>
            <a:xfrm>
              <a:off x="5155075" y="3905550"/>
              <a:ext cx="110300" cy="109700"/>
            </a:xfrm>
            <a:custGeom>
              <a:avLst/>
              <a:gdLst/>
              <a:ahLst/>
              <a:cxnLst/>
              <a:rect l="l" t="t" r="r" b="b"/>
              <a:pathLst>
                <a:path w="4412" h="4388" extrusionOk="0">
                  <a:moveTo>
                    <a:pt x="2185" y="502"/>
                  </a:moveTo>
                  <a:cubicBezTo>
                    <a:pt x="2200" y="502"/>
                    <a:pt x="2215" y="502"/>
                    <a:pt x="2231" y="503"/>
                  </a:cubicBezTo>
                  <a:cubicBezTo>
                    <a:pt x="3183" y="503"/>
                    <a:pt x="3910" y="1254"/>
                    <a:pt x="3935" y="2182"/>
                  </a:cubicBezTo>
                  <a:cubicBezTo>
                    <a:pt x="3935" y="3120"/>
                    <a:pt x="3157" y="3912"/>
                    <a:pt x="2248" y="3912"/>
                  </a:cubicBezTo>
                  <a:cubicBezTo>
                    <a:pt x="2234" y="3912"/>
                    <a:pt x="2220" y="3911"/>
                    <a:pt x="2206" y="3911"/>
                  </a:cubicBezTo>
                  <a:cubicBezTo>
                    <a:pt x="1253" y="3911"/>
                    <a:pt x="501" y="3134"/>
                    <a:pt x="501" y="2207"/>
                  </a:cubicBezTo>
                  <a:cubicBezTo>
                    <a:pt x="477" y="1269"/>
                    <a:pt x="1229" y="502"/>
                    <a:pt x="2185" y="502"/>
                  </a:cubicBezTo>
                  <a:close/>
                  <a:moveTo>
                    <a:pt x="2226" y="1"/>
                  </a:moveTo>
                  <a:cubicBezTo>
                    <a:pt x="2211" y="1"/>
                    <a:pt x="2196" y="1"/>
                    <a:pt x="2180" y="1"/>
                  </a:cubicBezTo>
                  <a:cubicBezTo>
                    <a:pt x="952" y="26"/>
                    <a:pt x="0" y="1004"/>
                    <a:pt x="25" y="2232"/>
                  </a:cubicBezTo>
                  <a:cubicBezTo>
                    <a:pt x="25" y="3420"/>
                    <a:pt x="978" y="4388"/>
                    <a:pt x="2184" y="4388"/>
                  </a:cubicBezTo>
                  <a:cubicBezTo>
                    <a:pt x="2200" y="4388"/>
                    <a:pt x="2215" y="4388"/>
                    <a:pt x="2231" y="4387"/>
                  </a:cubicBezTo>
                  <a:cubicBezTo>
                    <a:pt x="3434" y="4387"/>
                    <a:pt x="4411" y="3410"/>
                    <a:pt x="4411" y="2207"/>
                  </a:cubicBezTo>
                  <a:cubicBezTo>
                    <a:pt x="4411" y="994"/>
                    <a:pt x="3433" y="1"/>
                    <a:pt x="2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54" name="Google Shape;1954;p41"/>
          <p:cNvGrpSpPr/>
          <p:nvPr/>
        </p:nvGrpSpPr>
        <p:grpSpPr>
          <a:xfrm>
            <a:off x="5129281" y="3778810"/>
            <a:ext cx="2575134" cy="621779"/>
            <a:chOff x="2525200" y="826325"/>
            <a:chExt cx="1399225" cy="337850"/>
          </a:xfrm>
        </p:grpSpPr>
        <p:sp>
          <p:nvSpPr>
            <p:cNvPr id="1955" name="Google Shape;1955;p41"/>
            <p:cNvSpPr/>
            <p:nvPr/>
          </p:nvSpPr>
          <p:spPr>
            <a:xfrm>
              <a:off x="2563450" y="898225"/>
              <a:ext cx="1149275" cy="85250"/>
            </a:xfrm>
            <a:custGeom>
              <a:avLst/>
              <a:gdLst/>
              <a:ahLst/>
              <a:cxnLst/>
              <a:rect l="l" t="t" r="r" b="b"/>
              <a:pathLst>
                <a:path w="45971" h="3410" extrusionOk="0">
                  <a:moveTo>
                    <a:pt x="17256" y="1507"/>
                  </a:moveTo>
                  <a:lnTo>
                    <a:pt x="17256" y="1507"/>
                  </a:lnTo>
                  <a:cubicBezTo>
                    <a:pt x="17256" y="1507"/>
                    <a:pt x="17279" y="1530"/>
                    <a:pt x="17279" y="1530"/>
                  </a:cubicBezTo>
                  <a:cubicBezTo>
                    <a:pt x="17279" y="1507"/>
                    <a:pt x="17256" y="1507"/>
                    <a:pt x="17256" y="1507"/>
                  </a:cubicBezTo>
                  <a:close/>
                  <a:moveTo>
                    <a:pt x="33690" y="2055"/>
                  </a:moveTo>
                  <a:cubicBezTo>
                    <a:pt x="33690" y="2055"/>
                    <a:pt x="33667" y="2055"/>
                    <a:pt x="33667" y="2078"/>
                  </a:cubicBezTo>
                  <a:cubicBezTo>
                    <a:pt x="33690" y="2055"/>
                    <a:pt x="33690" y="2055"/>
                    <a:pt x="33690" y="2055"/>
                  </a:cubicBezTo>
                  <a:close/>
                  <a:moveTo>
                    <a:pt x="32229" y="2580"/>
                  </a:moveTo>
                  <a:cubicBezTo>
                    <a:pt x="32218" y="2580"/>
                    <a:pt x="32212" y="2585"/>
                    <a:pt x="32207" y="2591"/>
                  </a:cubicBezTo>
                  <a:lnTo>
                    <a:pt x="32207" y="2591"/>
                  </a:lnTo>
                  <a:lnTo>
                    <a:pt x="32229" y="2580"/>
                  </a:lnTo>
                  <a:close/>
                  <a:moveTo>
                    <a:pt x="411" y="0"/>
                  </a:moveTo>
                  <a:cubicBezTo>
                    <a:pt x="365" y="0"/>
                    <a:pt x="320" y="0"/>
                    <a:pt x="274" y="23"/>
                  </a:cubicBezTo>
                  <a:cubicBezTo>
                    <a:pt x="183" y="46"/>
                    <a:pt x="114" y="115"/>
                    <a:pt x="69" y="206"/>
                  </a:cubicBezTo>
                  <a:cubicBezTo>
                    <a:pt x="23" y="297"/>
                    <a:pt x="0" y="411"/>
                    <a:pt x="46" y="503"/>
                  </a:cubicBezTo>
                  <a:cubicBezTo>
                    <a:pt x="69" y="617"/>
                    <a:pt x="137" y="662"/>
                    <a:pt x="228" y="731"/>
                  </a:cubicBezTo>
                  <a:cubicBezTo>
                    <a:pt x="685" y="1028"/>
                    <a:pt x="1141" y="1302"/>
                    <a:pt x="1621" y="1530"/>
                  </a:cubicBezTo>
                  <a:cubicBezTo>
                    <a:pt x="2054" y="1758"/>
                    <a:pt x="2511" y="1941"/>
                    <a:pt x="2990" y="2100"/>
                  </a:cubicBezTo>
                  <a:cubicBezTo>
                    <a:pt x="3796" y="2376"/>
                    <a:pt x="4640" y="2514"/>
                    <a:pt x="5506" y="2514"/>
                  </a:cubicBezTo>
                  <a:cubicBezTo>
                    <a:pt x="5573" y="2514"/>
                    <a:pt x="5640" y="2513"/>
                    <a:pt x="5706" y="2511"/>
                  </a:cubicBezTo>
                  <a:cubicBezTo>
                    <a:pt x="6642" y="2488"/>
                    <a:pt x="7578" y="2283"/>
                    <a:pt x="8491" y="2009"/>
                  </a:cubicBezTo>
                  <a:cubicBezTo>
                    <a:pt x="8993" y="1849"/>
                    <a:pt x="9495" y="1644"/>
                    <a:pt x="9975" y="1461"/>
                  </a:cubicBezTo>
                  <a:cubicBezTo>
                    <a:pt x="10477" y="1256"/>
                    <a:pt x="10979" y="1096"/>
                    <a:pt x="11481" y="1005"/>
                  </a:cubicBezTo>
                  <a:cubicBezTo>
                    <a:pt x="11827" y="955"/>
                    <a:pt x="12184" y="918"/>
                    <a:pt x="12536" y="918"/>
                  </a:cubicBezTo>
                  <a:cubicBezTo>
                    <a:pt x="12673" y="918"/>
                    <a:pt x="12808" y="924"/>
                    <a:pt x="12942" y="936"/>
                  </a:cubicBezTo>
                  <a:cubicBezTo>
                    <a:pt x="13558" y="1005"/>
                    <a:pt x="14152" y="1165"/>
                    <a:pt x="14745" y="1370"/>
                  </a:cubicBezTo>
                  <a:cubicBezTo>
                    <a:pt x="14700" y="1347"/>
                    <a:pt x="14677" y="1347"/>
                    <a:pt x="14654" y="1324"/>
                  </a:cubicBezTo>
                  <a:lnTo>
                    <a:pt x="14654" y="1324"/>
                  </a:lnTo>
                  <a:cubicBezTo>
                    <a:pt x="15499" y="1644"/>
                    <a:pt x="16343" y="2009"/>
                    <a:pt x="17210" y="2306"/>
                  </a:cubicBezTo>
                  <a:cubicBezTo>
                    <a:pt x="17690" y="2466"/>
                    <a:pt x="18146" y="2625"/>
                    <a:pt x="18648" y="2694"/>
                  </a:cubicBezTo>
                  <a:cubicBezTo>
                    <a:pt x="18865" y="2717"/>
                    <a:pt x="19082" y="2728"/>
                    <a:pt x="19299" y="2728"/>
                  </a:cubicBezTo>
                  <a:cubicBezTo>
                    <a:pt x="19516" y="2728"/>
                    <a:pt x="19733" y="2717"/>
                    <a:pt x="19949" y="2694"/>
                  </a:cubicBezTo>
                  <a:cubicBezTo>
                    <a:pt x="20771" y="2603"/>
                    <a:pt x="21547" y="2306"/>
                    <a:pt x="22300" y="1986"/>
                  </a:cubicBezTo>
                  <a:cubicBezTo>
                    <a:pt x="23031" y="1690"/>
                    <a:pt x="23784" y="1393"/>
                    <a:pt x="24560" y="1233"/>
                  </a:cubicBezTo>
                  <a:cubicBezTo>
                    <a:pt x="24834" y="1182"/>
                    <a:pt x="25108" y="1156"/>
                    <a:pt x="25382" y="1156"/>
                  </a:cubicBezTo>
                  <a:cubicBezTo>
                    <a:pt x="25473" y="1156"/>
                    <a:pt x="25564" y="1159"/>
                    <a:pt x="25656" y="1165"/>
                  </a:cubicBezTo>
                  <a:cubicBezTo>
                    <a:pt x="25975" y="1210"/>
                    <a:pt x="26318" y="1256"/>
                    <a:pt x="26637" y="1370"/>
                  </a:cubicBezTo>
                  <a:cubicBezTo>
                    <a:pt x="27322" y="1644"/>
                    <a:pt x="27938" y="2055"/>
                    <a:pt x="28577" y="2443"/>
                  </a:cubicBezTo>
                  <a:cubicBezTo>
                    <a:pt x="28897" y="2648"/>
                    <a:pt x="29217" y="2831"/>
                    <a:pt x="29559" y="2991"/>
                  </a:cubicBezTo>
                  <a:cubicBezTo>
                    <a:pt x="29924" y="3150"/>
                    <a:pt x="30335" y="3264"/>
                    <a:pt x="30723" y="3333"/>
                  </a:cubicBezTo>
                  <a:cubicBezTo>
                    <a:pt x="30997" y="3384"/>
                    <a:pt x="31284" y="3410"/>
                    <a:pt x="31564" y="3410"/>
                  </a:cubicBezTo>
                  <a:cubicBezTo>
                    <a:pt x="31657" y="3410"/>
                    <a:pt x="31750" y="3407"/>
                    <a:pt x="31841" y="3401"/>
                  </a:cubicBezTo>
                  <a:cubicBezTo>
                    <a:pt x="32184" y="3379"/>
                    <a:pt x="32503" y="3310"/>
                    <a:pt x="32823" y="3219"/>
                  </a:cubicBezTo>
                  <a:cubicBezTo>
                    <a:pt x="33485" y="3036"/>
                    <a:pt x="34101" y="2694"/>
                    <a:pt x="34695" y="2420"/>
                  </a:cubicBezTo>
                  <a:cubicBezTo>
                    <a:pt x="34672" y="2420"/>
                    <a:pt x="34649" y="2443"/>
                    <a:pt x="34603" y="2443"/>
                  </a:cubicBezTo>
                  <a:cubicBezTo>
                    <a:pt x="34946" y="2306"/>
                    <a:pt x="35288" y="2146"/>
                    <a:pt x="35630" y="2009"/>
                  </a:cubicBezTo>
                  <a:cubicBezTo>
                    <a:pt x="36018" y="1872"/>
                    <a:pt x="36429" y="1758"/>
                    <a:pt x="36863" y="1667"/>
                  </a:cubicBezTo>
                  <a:cubicBezTo>
                    <a:pt x="37310" y="1597"/>
                    <a:pt x="37758" y="1570"/>
                    <a:pt x="38205" y="1570"/>
                  </a:cubicBezTo>
                  <a:cubicBezTo>
                    <a:pt x="38488" y="1570"/>
                    <a:pt x="38771" y="1581"/>
                    <a:pt x="39054" y="1598"/>
                  </a:cubicBezTo>
                  <a:lnTo>
                    <a:pt x="39100" y="1598"/>
                  </a:lnTo>
                  <a:cubicBezTo>
                    <a:pt x="41268" y="1781"/>
                    <a:pt x="43391" y="2443"/>
                    <a:pt x="45605" y="2443"/>
                  </a:cubicBezTo>
                  <a:cubicBezTo>
                    <a:pt x="45811" y="2443"/>
                    <a:pt x="45970" y="2237"/>
                    <a:pt x="45970" y="2032"/>
                  </a:cubicBezTo>
                  <a:cubicBezTo>
                    <a:pt x="45947" y="1826"/>
                    <a:pt x="45765" y="1667"/>
                    <a:pt x="45559" y="1667"/>
                  </a:cubicBezTo>
                  <a:cubicBezTo>
                    <a:pt x="45466" y="1673"/>
                    <a:pt x="45372" y="1676"/>
                    <a:pt x="45279" y="1676"/>
                  </a:cubicBezTo>
                  <a:cubicBezTo>
                    <a:pt x="45053" y="1676"/>
                    <a:pt x="44827" y="1660"/>
                    <a:pt x="44601" y="1644"/>
                  </a:cubicBezTo>
                  <a:lnTo>
                    <a:pt x="44578" y="1644"/>
                  </a:lnTo>
                  <a:cubicBezTo>
                    <a:pt x="43619" y="1553"/>
                    <a:pt x="42683" y="1393"/>
                    <a:pt x="41748" y="1210"/>
                  </a:cubicBezTo>
                  <a:cubicBezTo>
                    <a:pt x="40789" y="1050"/>
                    <a:pt x="39830" y="891"/>
                    <a:pt x="38849" y="822"/>
                  </a:cubicBezTo>
                  <a:cubicBezTo>
                    <a:pt x="38667" y="814"/>
                    <a:pt x="38486" y="809"/>
                    <a:pt x="38305" y="809"/>
                  </a:cubicBezTo>
                  <a:cubicBezTo>
                    <a:pt x="37528" y="809"/>
                    <a:pt x="36754" y="893"/>
                    <a:pt x="35996" y="1096"/>
                  </a:cubicBezTo>
                  <a:cubicBezTo>
                    <a:pt x="35197" y="1302"/>
                    <a:pt x="34444" y="1690"/>
                    <a:pt x="33690" y="2055"/>
                  </a:cubicBezTo>
                  <a:cubicBezTo>
                    <a:pt x="33693" y="2055"/>
                    <a:pt x="33696" y="2054"/>
                    <a:pt x="33699" y="2054"/>
                  </a:cubicBezTo>
                  <a:lnTo>
                    <a:pt x="33699" y="2054"/>
                  </a:lnTo>
                  <a:cubicBezTo>
                    <a:pt x="33687" y="2061"/>
                    <a:pt x="33676" y="2069"/>
                    <a:pt x="33667" y="2078"/>
                  </a:cubicBezTo>
                  <a:cubicBezTo>
                    <a:pt x="33202" y="2299"/>
                    <a:pt x="32714" y="2478"/>
                    <a:pt x="32205" y="2593"/>
                  </a:cubicBezTo>
                  <a:lnTo>
                    <a:pt x="32205" y="2593"/>
                  </a:lnTo>
                  <a:cubicBezTo>
                    <a:pt x="32206" y="2592"/>
                    <a:pt x="32206" y="2592"/>
                    <a:pt x="32207" y="2591"/>
                  </a:cubicBezTo>
                  <a:lnTo>
                    <a:pt x="32207" y="2591"/>
                  </a:lnTo>
                  <a:lnTo>
                    <a:pt x="32202" y="2594"/>
                  </a:lnTo>
                  <a:lnTo>
                    <a:pt x="32202" y="2594"/>
                  </a:lnTo>
                  <a:cubicBezTo>
                    <a:pt x="32188" y="2597"/>
                    <a:pt x="32175" y="2600"/>
                    <a:pt x="32161" y="2603"/>
                  </a:cubicBezTo>
                  <a:cubicBezTo>
                    <a:pt x="31987" y="2629"/>
                    <a:pt x="31806" y="2640"/>
                    <a:pt x="31621" y="2640"/>
                  </a:cubicBezTo>
                  <a:cubicBezTo>
                    <a:pt x="31490" y="2640"/>
                    <a:pt x="31358" y="2635"/>
                    <a:pt x="31225" y="2625"/>
                  </a:cubicBezTo>
                  <a:cubicBezTo>
                    <a:pt x="30860" y="2603"/>
                    <a:pt x="30472" y="2511"/>
                    <a:pt x="30107" y="2397"/>
                  </a:cubicBezTo>
                  <a:cubicBezTo>
                    <a:pt x="29194" y="2055"/>
                    <a:pt x="28440" y="1416"/>
                    <a:pt x="27573" y="959"/>
                  </a:cubicBezTo>
                  <a:cubicBezTo>
                    <a:pt x="27139" y="731"/>
                    <a:pt x="26683" y="571"/>
                    <a:pt x="26204" y="480"/>
                  </a:cubicBezTo>
                  <a:cubicBezTo>
                    <a:pt x="25936" y="426"/>
                    <a:pt x="25669" y="404"/>
                    <a:pt x="25401" y="404"/>
                  </a:cubicBezTo>
                  <a:cubicBezTo>
                    <a:pt x="25212" y="404"/>
                    <a:pt x="25023" y="415"/>
                    <a:pt x="24834" y="434"/>
                  </a:cubicBezTo>
                  <a:cubicBezTo>
                    <a:pt x="23191" y="594"/>
                    <a:pt x="21775" y="1575"/>
                    <a:pt x="20155" y="1895"/>
                  </a:cubicBezTo>
                  <a:cubicBezTo>
                    <a:pt x="19864" y="1946"/>
                    <a:pt x="19586" y="1972"/>
                    <a:pt x="19301" y="1972"/>
                  </a:cubicBezTo>
                  <a:cubicBezTo>
                    <a:pt x="19206" y="1972"/>
                    <a:pt x="19111" y="1969"/>
                    <a:pt x="19014" y="1963"/>
                  </a:cubicBezTo>
                  <a:cubicBezTo>
                    <a:pt x="18420" y="1918"/>
                    <a:pt x="17850" y="1712"/>
                    <a:pt x="17279" y="1530"/>
                  </a:cubicBezTo>
                  <a:lnTo>
                    <a:pt x="17233" y="1507"/>
                  </a:lnTo>
                  <a:lnTo>
                    <a:pt x="17256" y="1507"/>
                  </a:lnTo>
                  <a:cubicBezTo>
                    <a:pt x="16457" y="1233"/>
                    <a:pt x="15681" y="891"/>
                    <a:pt x="14882" y="617"/>
                  </a:cubicBezTo>
                  <a:cubicBezTo>
                    <a:pt x="14517" y="480"/>
                    <a:pt x="14152" y="389"/>
                    <a:pt x="13764" y="297"/>
                  </a:cubicBezTo>
                  <a:cubicBezTo>
                    <a:pt x="13376" y="206"/>
                    <a:pt x="12965" y="160"/>
                    <a:pt x="12577" y="160"/>
                  </a:cubicBezTo>
                  <a:cubicBezTo>
                    <a:pt x="12535" y="159"/>
                    <a:pt x="12494" y="159"/>
                    <a:pt x="12453" y="159"/>
                  </a:cubicBezTo>
                  <a:cubicBezTo>
                    <a:pt x="11514" y="159"/>
                    <a:pt x="10599" y="403"/>
                    <a:pt x="9747" y="731"/>
                  </a:cubicBezTo>
                  <a:cubicBezTo>
                    <a:pt x="9495" y="822"/>
                    <a:pt x="9244" y="936"/>
                    <a:pt x="8993" y="1028"/>
                  </a:cubicBezTo>
                  <a:cubicBezTo>
                    <a:pt x="8742" y="1119"/>
                    <a:pt x="8491" y="1210"/>
                    <a:pt x="8263" y="1279"/>
                  </a:cubicBezTo>
                  <a:cubicBezTo>
                    <a:pt x="7829" y="1416"/>
                    <a:pt x="7373" y="1530"/>
                    <a:pt x="6916" y="1621"/>
                  </a:cubicBezTo>
                  <a:cubicBezTo>
                    <a:pt x="6425" y="1706"/>
                    <a:pt x="5922" y="1753"/>
                    <a:pt x="5424" y="1753"/>
                  </a:cubicBezTo>
                  <a:cubicBezTo>
                    <a:pt x="5251" y="1753"/>
                    <a:pt x="5079" y="1747"/>
                    <a:pt x="4908" y="1735"/>
                  </a:cubicBezTo>
                  <a:cubicBezTo>
                    <a:pt x="4268" y="1667"/>
                    <a:pt x="3652" y="1530"/>
                    <a:pt x="3036" y="1324"/>
                  </a:cubicBezTo>
                  <a:cubicBezTo>
                    <a:pt x="2169" y="1005"/>
                    <a:pt x="1347" y="571"/>
                    <a:pt x="571" y="46"/>
                  </a:cubicBezTo>
                  <a:cubicBezTo>
                    <a:pt x="525" y="23"/>
                    <a:pt x="47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6" name="Google Shape;1956;p41"/>
            <p:cNvSpPr/>
            <p:nvPr/>
          </p:nvSpPr>
          <p:spPr>
            <a:xfrm>
              <a:off x="2525200" y="1008350"/>
              <a:ext cx="1211475" cy="81275"/>
            </a:xfrm>
            <a:custGeom>
              <a:avLst/>
              <a:gdLst/>
              <a:ahLst/>
              <a:cxnLst/>
              <a:rect l="l" t="t" r="r" b="b"/>
              <a:pathLst>
                <a:path w="48459" h="3251" extrusionOk="0">
                  <a:moveTo>
                    <a:pt x="13947" y="1"/>
                  </a:moveTo>
                  <a:cubicBezTo>
                    <a:pt x="13673" y="1"/>
                    <a:pt x="13422" y="1"/>
                    <a:pt x="13148" y="46"/>
                  </a:cubicBezTo>
                  <a:cubicBezTo>
                    <a:pt x="12623" y="115"/>
                    <a:pt x="12121" y="252"/>
                    <a:pt x="11619" y="434"/>
                  </a:cubicBezTo>
                  <a:cubicBezTo>
                    <a:pt x="10615" y="845"/>
                    <a:pt x="9816" y="1599"/>
                    <a:pt x="8857" y="2078"/>
                  </a:cubicBezTo>
                  <a:cubicBezTo>
                    <a:pt x="8492" y="2238"/>
                    <a:pt x="8127" y="2352"/>
                    <a:pt x="7739" y="2420"/>
                  </a:cubicBezTo>
                  <a:cubicBezTo>
                    <a:pt x="7413" y="2472"/>
                    <a:pt x="7075" y="2497"/>
                    <a:pt x="6734" y="2497"/>
                  </a:cubicBezTo>
                  <a:cubicBezTo>
                    <a:pt x="6620" y="2497"/>
                    <a:pt x="6506" y="2494"/>
                    <a:pt x="6392" y="2489"/>
                  </a:cubicBezTo>
                  <a:cubicBezTo>
                    <a:pt x="5662" y="2420"/>
                    <a:pt x="4931" y="2238"/>
                    <a:pt x="4246" y="1987"/>
                  </a:cubicBezTo>
                  <a:cubicBezTo>
                    <a:pt x="2968" y="1530"/>
                    <a:pt x="1781" y="891"/>
                    <a:pt x="594" y="252"/>
                  </a:cubicBezTo>
                  <a:cubicBezTo>
                    <a:pt x="540" y="225"/>
                    <a:pt x="481" y="212"/>
                    <a:pt x="423" y="212"/>
                  </a:cubicBezTo>
                  <a:cubicBezTo>
                    <a:pt x="288" y="212"/>
                    <a:pt x="156" y="283"/>
                    <a:pt x="92" y="412"/>
                  </a:cubicBezTo>
                  <a:cubicBezTo>
                    <a:pt x="1" y="617"/>
                    <a:pt x="69" y="822"/>
                    <a:pt x="252" y="937"/>
                  </a:cubicBezTo>
                  <a:cubicBezTo>
                    <a:pt x="1165" y="1439"/>
                    <a:pt x="2101" y="1918"/>
                    <a:pt x="3037" y="2329"/>
                  </a:cubicBezTo>
                  <a:cubicBezTo>
                    <a:pt x="4041" y="2763"/>
                    <a:pt x="5091" y="3105"/>
                    <a:pt x="6164" y="3219"/>
                  </a:cubicBezTo>
                  <a:cubicBezTo>
                    <a:pt x="6400" y="3240"/>
                    <a:pt x="6631" y="3251"/>
                    <a:pt x="6860" y="3251"/>
                  </a:cubicBezTo>
                  <a:cubicBezTo>
                    <a:pt x="7140" y="3251"/>
                    <a:pt x="7417" y="3234"/>
                    <a:pt x="7693" y="3196"/>
                  </a:cubicBezTo>
                  <a:cubicBezTo>
                    <a:pt x="7967" y="3173"/>
                    <a:pt x="8241" y="3105"/>
                    <a:pt x="8492" y="3037"/>
                  </a:cubicBezTo>
                  <a:cubicBezTo>
                    <a:pt x="8743" y="2968"/>
                    <a:pt x="8971" y="2854"/>
                    <a:pt x="9199" y="2763"/>
                  </a:cubicBezTo>
                  <a:cubicBezTo>
                    <a:pt x="10090" y="2329"/>
                    <a:pt x="10820" y="1667"/>
                    <a:pt x="11710" y="1233"/>
                  </a:cubicBezTo>
                  <a:cubicBezTo>
                    <a:pt x="12121" y="1051"/>
                    <a:pt x="12555" y="914"/>
                    <a:pt x="13011" y="822"/>
                  </a:cubicBezTo>
                  <a:cubicBezTo>
                    <a:pt x="13306" y="778"/>
                    <a:pt x="13601" y="753"/>
                    <a:pt x="13896" y="753"/>
                  </a:cubicBezTo>
                  <a:cubicBezTo>
                    <a:pt x="14057" y="753"/>
                    <a:pt x="14219" y="761"/>
                    <a:pt x="14381" y="777"/>
                  </a:cubicBezTo>
                  <a:cubicBezTo>
                    <a:pt x="15066" y="822"/>
                    <a:pt x="15727" y="1005"/>
                    <a:pt x="16367" y="1233"/>
                  </a:cubicBezTo>
                  <a:cubicBezTo>
                    <a:pt x="17987" y="1804"/>
                    <a:pt x="19494" y="2648"/>
                    <a:pt x="21206" y="2900"/>
                  </a:cubicBezTo>
                  <a:cubicBezTo>
                    <a:pt x="21515" y="2944"/>
                    <a:pt x="21825" y="2969"/>
                    <a:pt x="22128" y="2969"/>
                  </a:cubicBezTo>
                  <a:cubicBezTo>
                    <a:pt x="22294" y="2969"/>
                    <a:pt x="22459" y="2961"/>
                    <a:pt x="22621" y="2945"/>
                  </a:cubicBezTo>
                  <a:cubicBezTo>
                    <a:pt x="23191" y="2922"/>
                    <a:pt x="23739" y="2808"/>
                    <a:pt x="24264" y="2648"/>
                  </a:cubicBezTo>
                  <a:cubicBezTo>
                    <a:pt x="25337" y="2352"/>
                    <a:pt x="26364" y="1895"/>
                    <a:pt x="27460" y="1690"/>
                  </a:cubicBezTo>
                  <a:cubicBezTo>
                    <a:pt x="27802" y="1638"/>
                    <a:pt x="28132" y="1613"/>
                    <a:pt x="28468" y="1613"/>
                  </a:cubicBezTo>
                  <a:cubicBezTo>
                    <a:pt x="28580" y="1613"/>
                    <a:pt x="28692" y="1616"/>
                    <a:pt x="28806" y="1621"/>
                  </a:cubicBezTo>
                  <a:cubicBezTo>
                    <a:pt x="29651" y="1713"/>
                    <a:pt x="30473" y="1964"/>
                    <a:pt x="31272" y="2215"/>
                  </a:cubicBezTo>
                  <a:cubicBezTo>
                    <a:pt x="31682" y="2329"/>
                    <a:pt x="32093" y="2443"/>
                    <a:pt x="32527" y="2534"/>
                  </a:cubicBezTo>
                  <a:cubicBezTo>
                    <a:pt x="32983" y="2648"/>
                    <a:pt x="33440" y="2694"/>
                    <a:pt x="33896" y="2717"/>
                  </a:cubicBezTo>
                  <a:cubicBezTo>
                    <a:pt x="34764" y="2717"/>
                    <a:pt x="35585" y="2489"/>
                    <a:pt x="36384" y="2169"/>
                  </a:cubicBezTo>
                  <a:cubicBezTo>
                    <a:pt x="37069" y="1872"/>
                    <a:pt x="37731" y="1553"/>
                    <a:pt x="38484" y="1416"/>
                  </a:cubicBezTo>
                  <a:cubicBezTo>
                    <a:pt x="38702" y="1382"/>
                    <a:pt x="38931" y="1361"/>
                    <a:pt x="39164" y="1361"/>
                  </a:cubicBezTo>
                  <a:cubicBezTo>
                    <a:pt x="39249" y="1361"/>
                    <a:pt x="39335" y="1364"/>
                    <a:pt x="39420" y="1370"/>
                  </a:cubicBezTo>
                  <a:cubicBezTo>
                    <a:pt x="39785" y="1393"/>
                    <a:pt x="40173" y="1484"/>
                    <a:pt x="40539" y="1621"/>
                  </a:cubicBezTo>
                  <a:cubicBezTo>
                    <a:pt x="41064" y="1804"/>
                    <a:pt x="41543" y="2055"/>
                    <a:pt x="42068" y="2283"/>
                  </a:cubicBezTo>
                  <a:cubicBezTo>
                    <a:pt x="42342" y="2397"/>
                    <a:pt x="42616" y="2512"/>
                    <a:pt x="42912" y="2580"/>
                  </a:cubicBezTo>
                  <a:cubicBezTo>
                    <a:pt x="43232" y="2671"/>
                    <a:pt x="43552" y="2694"/>
                    <a:pt x="43871" y="2717"/>
                  </a:cubicBezTo>
                  <a:cubicBezTo>
                    <a:pt x="43909" y="2718"/>
                    <a:pt x="43947" y="2719"/>
                    <a:pt x="43986" y="2719"/>
                  </a:cubicBezTo>
                  <a:cubicBezTo>
                    <a:pt x="44698" y="2719"/>
                    <a:pt x="45389" y="2519"/>
                    <a:pt x="46039" y="2238"/>
                  </a:cubicBezTo>
                  <a:cubicBezTo>
                    <a:pt x="46747" y="1941"/>
                    <a:pt x="47409" y="1599"/>
                    <a:pt x="48139" y="1393"/>
                  </a:cubicBezTo>
                  <a:cubicBezTo>
                    <a:pt x="48345" y="1347"/>
                    <a:pt x="48459" y="1119"/>
                    <a:pt x="48390" y="937"/>
                  </a:cubicBezTo>
                  <a:cubicBezTo>
                    <a:pt x="48336" y="772"/>
                    <a:pt x="48192" y="666"/>
                    <a:pt x="48032" y="666"/>
                  </a:cubicBezTo>
                  <a:cubicBezTo>
                    <a:pt x="47992" y="666"/>
                    <a:pt x="47952" y="672"/>
                    <a:pt x="47911" y="686"/>
                  </a:cubicBezTo>
                  <a:cubicBezTo>
                    <a:pt x="46770" y="982"/>
                    <a:pt x="45766" y="1667"/>
                    <a:pt x="44624" y="1895"/>
                  </a:cubicBezTo>
                  <a:cubicBezTo>
                    <a:pt x="44390" y="1929"/>
                    <a:pt x="44156" y="1950"/>
                    <a:pt x="43923" y="1950"/>
                  </a:cubicBezTo>
                  <a:cubicBezTo>
                    <a:pt x="43837" y="1950"/>
                    <a:pt x="43751" y="1947"/>
                    <a:pt x="43666" y="1941"/>
                  </a:cubicBezTo>
                  <a:cubicBezTo>
                    <a:pt x="43346" y="1918"/>
                    <a:pt x="43049" y="1827"/>
                    <a:pt x="42753" y="1735"/>
                  </a:cubicBezTo>
                  <a:cubicBezTo>
                    <a:pt x="42136" y="1507"/>
                    <a:pt x="41589" y="1210"/>
                    <a:pt x="40995" y="982"/>
                  </a:cubicBezTo>
                  <a:cubicBezTo>
                    <a:pt x="40653" y="845"/>
                    <a:pt x="40287" y="731"/>
                    <a:pt x="39922" y="663"/>
                  </a:cubicBezTo>
                  <a:cubicBezTo>
                    <a:pt x="39672" y="618"/>
                    <a:pt x="39421" y="593"/>
                    <a:pt x="39164" y="593"/>
                  </a:cubicBezTo>
                  <a:cubicBezTo>
                    <a:pt x="39024" y="593"/>
                    <a:pt x="38881" y="601"/>
                    <a:pt x="38735" y="617"/>
                  </a:cubicBezTo>
                  <a:cubicBezTo>
                    <a:pt x="38051" y="663"/>
                    <a:pt x="37389" y="914"/>
                    <a:pt x="36750" y="1188"/>
                  </a:cubicBezTo>
                  <a:cubicBezTo>
                    <a:pt x="36088" y="1462"/>
                    <a:pt x="35449" y="1735"/>
                    <a:pt x="34741" y="1872"/>
                  </a:cubicBezTo>
                  <a:cubicBezTo>
                    <a:pt x="34433" y="1924"/>
                    <a:pt x="34125" y="1949"/>
                    <a:pt x="33817" y="1949"/>
                  </a:cubicBezTo>
                  <a:cubicBezTo>
                    <a:pt x="33714" y="1949"/>
                    <a:pt x="33611" y="1947"/>
                    <a:pt x="33508" y="1941"/>
                  </a:cubicBezTo>
                  <a:cubicBezTo>
                    <a:pt x="32664" y="1850"/>
                    <a:pt x="31865" y="1599"/>
                    <a:pt x="31066" y="1347"/>
                  </a:cubicBezTo>
                  <a:cubicBezTo>
                    <a:pt x="30655" y="1233"/>
                    <a:pt x="30222" y="1119"/>
                    <a:pt x="29811" y="1005"/>
                  </a:cubicBezTo>
                  <a:cubicBezTo>
                    <a:pt x="29377" y="914"/>
                    <a:pt x="28920" y="868"/>
                    <a:pt x="28487" y="845"/>
                  </a:cubicBezTo>
                  <a:cubicBezTo>
                    <a:pt x="28448" y="844"/>
                    <a:pt x="28409" y="844"/>
                    <a:pt x="28370" y="844"/>
                  </a:cubicBezTo>
                  <a:cubicBezTo>
                    <a:pt x="27496" y="844"/>
                    <a:pt x="26624" y="1085"/>
                    <a:pt x="25793" y="1347"/>
                  </a:cubicBezTo>
                  <a:cubicBezTo>
                    <a:pt x="24949" y="1621"/>
                    <a:pt x="24104" y="1964"/>
                    <a:pt x="23214" y="2123"/>
                  </a:cubicBezTo>
                  <a:cubicBezTo>
                    <a:pt x="22864" y="2184"/>
                    <a:pt x="22524" y="2205"/>
                    <a:pt x="22188" y="2205"/>
                  </a:cubicBezTo>
                  <a:cubicBezTo>
                    <a:pt x="22020" y="2205"/>
                    <a:pt x="21852" y="2200"/>
                    <a:pt x="21685" y="2192"/>
                  </a:cubicBezTo>
                  <a:cubicBezTo>
                    <a:pt x="20977" y="2123"/>
                    <a:pt x="20293" y="1941"/>
                    <a:pt x="19608" y="1713"/>
                  </a:cubicBezTo>
                  <a:cubicBezTo>
                    <a:pt x="17964" y="1096"/>
                    <a:pt x="16367" y="206"/>
                    <a:pt x="14586" y="24"/>
                  </a:cubicBezTo>
                  <a:cubicBezTo>
                    <a:pt x="14381" y="1"/>
                    <a:pt x="14153" y="1"/>
                    <a:pt x="13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7" name="Google Shape;1957;p41"/>
            <p:cNvSpPr/>
            <p:nvPr/>
          </p:nvSpPr>
          <p:spPr>
            <a:xfrm>
              <a:off x="2525200" y="902800"/>
              <a:ext cx="113025" cy="133025"/>
            </a:xfrm>
            <a:custGeom>
              <a:avLst/>
              <a:gdLst/>
              <a:ahLst/>
              <a:cxnLst/>
              <a:rect l="l" t="t" r="r" b="b"/>
              <a:pathLst>
                <a:path w="4521" h="5321" extrusionOk="0">
                  <a:moveTo>
                    <a:pt x="1827" y="0"/>
                  </a:moveTo>
                  <a:cubicBezTo>
                    <a:pt x="1758" y="0"/>
                    <a:pt x="1690" y="0"/>
                    <a:pt x="1621" y="46"/>
                  </a:cubicBezTo>
                  <a:cubicBezTo>
                    <a:pt x="1462" y="160"/>
                    <a:pt x="1393" y="411"/>
                    <a:pt x="1530" y="571"/>
                  </a:cubicBezTo>
                  <a:cubicBezTo>
                    <a:pt x="2261" y="1621"/>
                    <a:pt x="2831" y="2762"/>
                    <a:pt x="3493" y="3858"/>
                  </a:cubicBezTo>
                  <a:cubicBezTo>
                    <a:pt x="2397" y="4017"/>
                    <a:pt x="1302" y="4109"/>
                    <a:pt x="275" y="4588"/>
                  </a:cubicBezTo>
                  <a:cubicBezTo>
                    <a:pt x="183" y="4634"/>
                    <a:pt x="115" y="4679"/>
                    <a:pt x="69" y="4771"/>
                  </a:cubicBezTo>
                  <a:cubicBezTo>
                    <a:pt x="24" y="4862"/>
                    <a:pt x="1" y="4953"/>
                    <a:pt x="46" y="5067"/>
                  </a:cubicBezTo>
                  <a:cubicBezTo>
                    <a:pt x="69" y="5159"/>
                    <a:pt x="138" y="5227"/>
                    <a:pt x="229" y="5273"/>
                  </a:cubicBezTo>
                  <a:cubicBezTo>
                    <a:pt x="271" y="5301"/>
                    <a:pt x="340" y="5320"/>
                    <a:pt x="402" y="5320"/>
                  </a:cubicBezTo>
                  <a:cubicBezTo>
                    <a:pt x="441" y="5320"/>
                    <a:pt x="477" y="5313"/>
                    <a:pt x="503" y="5296"/>
                  </a:cubicBezTo>
                  <a:cubicBezTo>
                    <a:pt x="1051" y="5067"/>
                    <a:pt x="1599" y="4908"/>
                    <a:pt x="2192" y="4816"/>
                  </a:cubicBezTo>
                  <a:lnTo>
                    <a:pt x="2078" y="4816"/>
                  </a:lnTo>
                  <a:cubicBezTo>
                    <a:pt x="2763" y="4702"/>
                    <a:pt x="3470" y="4656"/>
                    <a:pt x="4155" y="4542"/>
                  </a:cubicBezTo>
                  <a:cubicBezTo>
                    <a:pt x="4224" y="4542"/>
                    <a:pt x="4292" y="4519"/>
                    <a:pt x="4338" y="4474"/>
                  </a:cubicBezTo>
                  <a:cubicBezTo>
                    <a:pt x="4406" y="4428"/>
                    <a:pt x="4452" y="4383"/>
                    <a:pt x="4475" y="4337"/>
                  </a:cubicBezTo>
                  <a:cubicBezTo>
                    <a:pt x="4520" y="4200"/>
                    <a:pt x="4520" y="4063"/>
                    <a:pt x="4452" y="3949"/>
                  </a:cubicBezTo>
                  <a:cubicBezTo>
                    <a:pt x="3653" y="2716"/>
                    <a:pt x="3014" y="1370"/>
                    <a:pt x="2146" y="160"/>
                  </a:cubicBezTo>
                  <a:cubicBezTo>
                    <a:pt x="2078" y="46"/>
                    <a:pt x="1964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8" name="Google Shape;1958;p41"/>
            <p:cNvSpPr/>
            <p:nvPr/>
          </p:nvSpPr>
          <p:spPr>
            <a:xfrm>
              <a:off x="3687025" y="827475"/>
              <a:ext cx="26275" cy="133125"/>
            </a:xfrm>
            <a:custGeom>
              <a:avLst/>
              <a:gdLst/>
              <a:ahLst/>
              <a:cxnLst/>
              <a:rect l="l" t="t" r="r" b="b"/>
              <a:pathLst>
                <a:path w="1051" h="5325" extrusionOk="0">
                  <a:moveTo>
                    <a:pt x="365" y="0"/>
                  </a:moveTo>
                  <a:cubicBezTo>
                    <a:pt x="183" y="0"/>
                    <a:pt x="0" y="183"/>
                    <a:pt x="0" y="388"/>
                  </a:cubicBezTo>
                  <a:cubicBezTo>
                    <a:pt x="137" y="1917"/>
                    <a:pt x="274" y="3447"/>
                    <a:pt x="206" y="4976"/>
                  </a:cubicBezTo>
                  <a:cubicBezTo>
                    <a:pt x="206" y="5067"/>
                    <a:pt x="274" y="5159"/>
                    <a:pt x="343" y="5227"/>
                  </a:cubicBezTo>
                  <a:cubicBezTo>
                    <a:pt x="399" y="5283"/>
                    <a:pt x="471" y="5324"/>
                    <a:pt x="558" y="5324"/>
                  </a:cubicBezTo>
                  <a:cubicBezTo>
                    <a:pt x="577" y="5324"/>
                    <a:pt x="596" y="5322"/>
                    <a:pt x="616" y="5318"/>
                  </a:cubicBezTo>
                  <a:cubicBezTo>
                    <a:pt x="708" y="5318"/>
                    <a:pt x="799" y="5273"/>
                    <a:pt x="868" y="5204"/>
                  </a:cubicBezTo>
                  <a:cubicBezTo>
                    <a:pt x="936" y="5113"/>
                    <a:pt x="959" y="5022"/>
                    <a:pt x="959" y="4930"/>
                  </a:cubicBezTo>
                  <a:cubicBezTo>
                    <a:pt x="1050" y="3401"/>
                    <a:pt x="913" y="1872"/>
                    <a:pt x="776" y="365"/>
                  </a:cubicBezTo>
                  <a:cubicBezTo>
                    <a:pt x="753" y="160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9" name="Google Shape;1959;p41"/>
            <p:cNvSpPr/>
            <p:nvPr/>
          </p:nvSpPr>
          <p:spPr>
            <a:xfrm>
              <a:off x="3713825" y="1022625"/>
              <a:ext cx="21150" cy="136450"/>
            </a:xfrm>
            <a:custGeom>
              <a:avLst/>
              <a:gdLst/>
              <a:ahLst/>
              <a:cxnLst/>
              <a:rect l="l" t="t" r="r" b="b"/>
              <a:pathLst>
                <a:path w="846" h="5458" extrusionOk="0">
                  <a:moveTo>
                    <a:pt x="366" y="0"/>
                  </a:moveTo>
                  <a:cubicBezTo>
                    <a:pt x="161" y="0"/>
                    <a:pt x="1" y="183"/>
                    <a:pt x="1" y="388"/>
                  </a:cubicBezTo>
                  <a:cubicBezTo>
                    <a:pt x="24" y="1963"/>
                    <a:pt x="24" y="3538"/>
                    <a:pt x="92" y="5113"/>
                  </a:cubicBezTo>
                  <a:cubicBezTo>
                    <a:pt x="92" y="5306"/>
                    <a:pt x="252" y="5458"/>
                    <a:pt x="441" y="5458"/>
                  </a:cubicBezTo>
                  <a:cubicBezTo>
                    <a:pt x="454" y="5458"/>
                    <a:pt x="467" y="5457"/>
                    <a:pt x="480" y="5456"/>
                  </a:cubicBezTo>
                  <a:cubicBezTo>
                    <a:pt x="686" y="5456"/>
                    <a:pt x="845" y="5273"/>
                    <a:pt x="845" y="5068"/>
                  </a:cubicBezTo>
                  <a:cubicBezTo>
                    <a:pt x="777" y="3493"/>
                    <a:pt x="777" y="1918"/>
                    <a:pt x="777" y="366"/>
                  </a:cubicBezTo>
                  <a:cubicBezTo>
                    <a:pt x="777" y="160"/>
                    <a:pt x="57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0" name="Google Shape;1960;p41"/>
            <p:cNvSpPr/>
            <p:nvPr/>
          </p:nvSpPr>
          <p:spPr>
            <a:xfrm>
              <a:off x="3684725" y="826325"/>
              <a:ext cx="239700" cy="337850"/>
            </a:xfrm>
            <a:custGeom>
              <a:avLst/>
              <a:gdLst/>
              <a:ahLst/>
              <a:cxnLst/>
              <a:rect l="l" t="t" r="r" b="b"/>
              <a:pathLst>
                <a:path w="9588" h="13514" extrusionOk="0">
                  <a:moveTo>
                    <a:pt x="4249" y="2831"/>
                  </a:moveTo>
                  <a:cubicBezTo>
                    <a:pt x="4271" y="2846"/>
                    <a:pt x="4293" y="2861"/>
                    <a:pt x="4315" y="2876"/>
                  </a:cubicBezTo>
                  <a:cubicBezTo>
                    <a:pt x="4293" y="2855"/>
                    <a:pt x="4271" y="2833"/>
                    <a:pt x="4249" y="2831"/>
                  </a:cubicBezTo>
                  <a:close/>
                  <a:moveTo>
                    <a:pt x="412" y="0"/>
                  </a:moveTo>
                  <a:cubicBezTo>
                    <a:pt x="320" y="0"/>
                    <a:pt x="206" y="23"/>
                    <a:pt x="138" y="115"/>
                  </a:cubicBezTo>
                  <a:cubicBezTo>
                    <a:pt x="1" y="274"/>
                    <a:pt x="1" y="525"/>
                    <a:pt x="161" y="662"/>
                  </a:cubicBezTo>
                  <a:cubicBezTo>
                    <a:pt x="2717" y="2922"/>
                    <a:pt x="5707" y="4634"/>
                    <a:pt x="8515" y="6529"/>
                  </a:cubicBezTo>
                  <a:lnTo>
                    <a:pt x="8606" y="6597"/>
                  </a:lnTo>
                  <a:cubicBezTo>
                    <a:pt x="8378" y="6802"/>
                    <a:pt x="8149" y="7008"/>
                    <a:pt x="7898" y="7213"/>
                  </a:cubicBezTo>
                  <a:cubicBezTo>
                    <a:pt x="5707" y="9108"/>
                    <a:pt x="3288" y="10774"/>
                    <a:pt x="1256" y="12897"/>
                  </a:cubicBezTo>
                  <a:cubicBezTo>
                    <a:pt x="1119" y="13034"/>
                    <a:pt x="1142" y="13285"/>
                    <a:pt x="1279" y="13422"/>
                  </a:cubicBezTo>
                  <a:cubicBezTo>
                    <a:pt x="1352" y="13485"/>
                    <a:pt x="1445" y="13514"/>
                    <a:pt x="1537" y="13514"/>
                  </a:cubicBezTo>
                  <a:cubicBezTo>
                    <a:pt x="1645" y="13514"/>
                    <a:pt x="1753" y="13473"/>
                    <a:pt x="1827" y="13399"/>
                  </a:cubicBezTo>
                  <a:cubicBezTo>
                    <a:pt x="2466" y="12737"/>
                    <a:pt x="3128" y="12121"/>
                    <a:pt x="3813" y="11527"/>
                  </a:cubicBezTo>
                  <a:lnTo>
                    <a:pt x="3813" y="11527"/>
                  </a:lnTo>
                  <a:cubicBezTo>
                    <a:pt x="3790" y="11550"/>
                    <a:pt x="3767" y="11573"/>
                    <a:pt x="3744" y="11596"/>
                  </a:cubicBezTo>
                  <a:cubicBezTo>
                    <a:pt x="5639" y="9975"/>
                    <a:pt x="7670" y="8514"/>
                    <a:pt x="9496" y="6802"/>
                  </a:cubicBezTo>
                  <a:cubicBezTo>
                    <a:pt x="9565" y="6734"/>
                    <a:pt x="9587" y="6620"/>
                    <a:pt x="9587" y="6529"/>
                  </a:cubicBezTo>
                  <a:cubicBezTo>
                    <a:pt x="9587" y="6437"/>
                    <a:pt x="9542" y="6323"/>
                    <a:pt x="9473" y="6255"/>
                  </a:cubicBezTo>
                  <a:cubicBezTo>
                    <a:pt x="7739" y="5068"/>
                    <a:pt x="5958" y="3995"/>
                    <a:pt x="4246" y="2831"/>
                  </a:cubicBezTo>
                  <a:cubicBezTo>
                    <a:pt x="4247" y="2831"/>
                    <a:pt x="4248" y="2831"/>
                    <a:pt x="4249" y="2831"/>
                  </a:cubicBezTo>
                  <a:lnTo>
                    <a:pt x="4249" y="2831"/>
                  </a:lnTo>
                  <a:cubicBezTo>
                    <a:pt x="3016" y="1977"/>
                    <a:pt x="1807" y="1079"/>
                    <a:pt x="663" y="92"/>
                  </a:cubicBezTo>
                  <a:cubicBezTo>
                    <a:pt x="594" y="23"/>
                    <a:pt x="50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1" name="Google Shape;1961;p41"/>
            <p:cNvSpPr/>
            <p:nvPr/>
          </p:nvSpPr>
          <p:spPr>
            <a:xfrm>
              <a:off x="2796825" y="1068850"/>
              <a:ext cx="130700" cy="39125"/>
            </a:xfrm>
            <a:custGeom>
              <a:avLst/>
              <a:gdLst/>
              <a:ahLst/>
              <a:cxnLst/>
              <a:rect l="l" t="t" r="r" b="b"/>
              <a:pathLst>
                <a:path w="5228" h="1565" extrusionOk="0">
                  <a:moveTo>
                    <a:pt x="2489" y="0"/>
                  </a:moveTo>
                  <a:cubicBezTo>
                    <a:pt x="2078" y="0"/>
                    <a:pt x="1644" y="69"/>
                    <a:pt x="1279" y="251"/>
                  </a:cubicBezTo>
                  <a:cubicBezTo>
                    <a:pt x="822" y="434"/>
                    <a:pt x="434" y="731"/>
                    <a:pt x="92" y="1096"/>
                  </a:cubicBezTo>
                  <a:cubicBezTo>
                    <a:pt x="1" y="1210"/>
                    <a:pt x="23" y="1393"/>
                    <a:pt x="138" y="1507"/>
                  </a:cubicBezTo>
                  <a:cubicBezTo>
                    <a:pt x="188" y="1547"/>
                    <a:pt x="246" y="1565"/>
                    <a:pt x="306" y="1565"/>
                  </a:cubicBezTo>
                  <a:cubicBezTo>
                    <a:pt x="383" y="1565"/>
                    <a:pt x="462" y="1535"/>
                    <a:pt x="526" y="1484"/>
                  </a:cubicBezTo>
                  <a:cubicBezTo>
                    <a:pt x="617" y="1370"/>
                    <a:pt x="708" y="1301"/>
                    <a:pt x="800" y="1210"/>
                  </a:cubicBezTo>
                  <a:cubicBezTo>
                    <a:pt x="1005" y="1050"/>
                    <a:pt x="1210" y="913"/>
                    <a:pt x="1439" y="799"/>
                  </a:cubicBezTo>
                  <a:cubicBezTo>
                    <a:pt x="1644" y="708"/>
                    <a:pt x="1827" y="639"/>
                    <a:pt x="2032" y="594"/>
                  </a:cubicBezTo>
                  <a:cubicBezTo>
                    <a:pt x="2210" y="578"/>
                    <a:pt x="2387" y="561"/>
                    <a:pt x="2557" y="561"/>
                  </a:cubicBezTo>
                  <a:cubicBezTo>
                    <a:pt x="2627" y="561"/>
                    <a:pt x="2696" y="564"/>
                    <a:pt x="2763" y="571"/>
                  </a:cubicBezTo>
                  <a:cubicBezTo>
                    <a:pt x="3128" y="617"/>
                    <a:pt x="3493" y="685"/>
                    <a:pt x="3835" y="799"/>
                  </a:cubicBezTo>
                  <a:cubicBezTo>
                    <a:pt x="4155" y="913"/>
                    <a:pt x="4452" y="1050"/>
                    <a:pt x="4771" y="1187"/>
                  </a:cubicBezTo>
                  <a:cubicBezTo>
                    <a:pt x="4814" y="1208"/>
                    <a:pt x="4858" y="1219"/>
                    <a:pt x="4902" y="1219"/>
                  </a:cubicBezTo>
                  <a:cubicBezTo>
                    <a:pt x="4998" y="1219"/>
                    <a:pt x="5089" y="1168"/>
                    <a:pt x="5136" y="1073"/>
                  </a:cubicBezTo>
                  <a:cubicBezTo>
                    <a:pt x="5228" y="936"/>
                    <a:pt x="5159" y="753"/>
                    <a:pt x="5022" y="685"/>
                  </a:cubicBezTo>
                  <a:cubicBezTo>
                    <a:pt x="4223" y="297"/>
                    <a:pt x="3402" y="0"/>
                    <a:pt x="2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41"/>
            <p:cNvSpPr/>
            <p:nvPr/>
          </p:nvSpPr>
          <p:spPr>
            <a:xfrm>
              <a:off x="3256750" y="1076250"/>
              <a:ext cx="182075" cy="46825"/>
            </a:xfrm>
            <a:custGeom>
              <a:avLst/>
              <a:gdLst/>
              <a:ahLst/>
              <a:cxnLst/>
              <a:rect l="l" t="t" r="r" b="b"/>
              <a:pathLst>
                <a:path w="7283" h="1873" extrusionOk="0">
                  <a:moveTo>
                    <a:pt x="298" y="1"/>
                  </a:moveTo>
                  <a:cubicBezTo>
                    <a:pt x="183" y="1"/>
                    <a:pt x="92" y="69"/>
                    <a:pt x="24" y="161"/>
                  </a:cubicBezTo>
                  <a:cubicBezTo>
                    <a:pt x="1" y="229"/>
                    <a:pt x="1" y="321"/>
                    <a:pt x="24" y="389"/>
                  </a:cubicBezTo>
                  <a:cubicBezTo>
                    <a:pt x="47" y="457"/>
                    <a:pt x="92" y="503"/>
                    <a:pt x="161" y="549"/>
                  </a:cubicBezTo>
                  <a:cubicBezTo>
                    <a:pt x="1188" y="1188"/>
                    <a:pt x="2329" y="1667"/>
                    <a:pt x="3539" y="1827"/>
                  </a:cubicBezTo>
                  <a:cubicBezTo>
                    <a:pt x="3836" y="1850"/>
                    <a:pt x="4132" y="1873"/>
                    <a:pt x="4429" y="1873"/>
                  </a:cubicBezTo>
                  <a:cubicBezTo>
                    <a:pt x="4726" y="1850"/>
                    <a:pt x="5045" y="1804"/>
                    <a:pt x="5342" y="1758"/>
                  </a:cubicBezTo>
                  <a:cubicBezTo>
                    <a:pt x="5981" y="1644"/>
                    <a:pt x="6575" y="1370"/>
                    <a:pt x="7100" y="1051"/>
                  </a:cubicBezTo>
                  <a:cubicBezTo>
                    <a:pt x="7236" y="960"/>
                    <a:pt x="7282" y="777"/>
                    <a:pt x="7191" y="640"/>
                  </a:cubicBezTo>
                  <a:cubicBezTo>
                    <a:pt x="7133" y="568"/>
                    <a:pt x="7039" y="523"/>
                    <a:pt x="6948" y="523"/>
                  </a:cubicBezTo>
                  <a:cubicBezTo>
                    <a:pt x="6896" y="523"/>
                    <a:pt x="6845" y="538"/>
                    <a:pt x="6803" y="572"/>
                  </a:cubicBezTo>
                  <a:cubicBezTo>
                    <a:pt x="6643" y="663"/>
                    <a:pt x="6460" y="754"/>
                    <a:pt x="6301" y="845"/>
                  </a:cubicBezTo>
                  <a:cubicBezTo>
                    <a:pt x="5935" y="1005"/>
                    <a:pt x="5525" y="1142"/>
                    <a:pt x="5114" y="1234"/>
                  </a:cubicBezTo>
                  <a:cubicBezTo>
                    <a:pt x="4839" y="1277"/>
                    <a:pt x="4564" y="1293"/>
                    <a:pt x="4295" y="1293"/>
                  </a:cubicBezTo>
                  <a:cubicBezTo>
                    <a:pt x="4139" y="1293"/>
                    <a:pt x="3986" y="1288"/>
                    <a:pt x="3836" y="1279"/>
                  </a:cubicBezTo>
                  <a:cubicBezTo>
                    <a:pt x="3288" y="1234"/>
                    <a:pt x="2763" y="1097"/>
                    <a:pt x="2261" y="937"/>
                  </a:cubicBezTo>
                  <a:lnTo>
                    <a:pt x="2238" y="937"/>
                  </a:lnTo>
                  <a:cubicBezTo>
                    <a:pt x="2215" y="914"/>
                    <a:pt x="2215" y="914"/>
                    <a:pt x="2192" y="914"/>
                  </a:cubicBezTo>
                  <a:lnTo>
                    <a:pt x="2238" y="937"/>
                  </a:lnTo>
                  <a:cubicBezTo>
                    <a:pt x="1599" y="686"/>
                    <a:pt x="982" y="389"/>
                    <a:pt x="412" y="47"/>
                  </a:cubicBezTo>
                  <a:cubicBezTo>
                    <a:pt x="389" y="24"/>
                    <a:pt x="34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41"/>
            <p:cNvSpPr/>
            <p:nvPr/>
          </p:nvSpPr>
          <p:spPr>
            <a:xfrm>
              <a:off x="2976575" y="878250"/>
              <a:ext cx="149525" cy="42675"/>
            </a:xfrm>
            <a:custGeom>
              <a:avLst/>
              <a:gdLst/>
              <a:ahLst/>
              <a:cxnLst/>
              <a:rect l="l" t="t" r="r" b="b"/>
              <a:pathLst>
                <a:path w="5981" h="1707" extrusionOk="0">
                  <a:moveTo>
                    <a:pt x="5661" y="1"/>
                  </a:moveTo>
                  <a:cubicBezTo>
                    <a:pt x="5638" y="1"/>
                    <a:pt x="5616" y="23"/>
                    <a:pt x="5593" y="23"/>
                  </a:cubicBezTo>
                  <a:cubicBezTo>
                    <a:pt x="5342" y="138"/>
                    <a:pt x="5091" y="252"/>
                    <a:pt x="4840" y="389"/>
                  </a:cubicBezTo>
                  <a:cubicBezTo>
                    <a:pt x="4223" y="663"/>
                    <a:pt x="3607" y="959"/>
                    <a:pt x="2922" y="1096"/>
                  </a:cubicBezTo>
                  <a:cubicBezTo>
                    <a:pt x="2717" y="1142"/>
                    <a:pt x="2489" y="1142"/>
                    <a:pt x="2238" y="1142"/>
                  </a:cubicBezTo>
                  <a:cubicBezTo>
                    <a:pt x="2055" y="1119"/>
                    <a:pt x="1872" y="1073"/>
                    <a:pt x="1690" y="1005"/>
                  </a:cubicBezTo>
                  <a:cubicBezTo>
                    <a:pt x="1484" y="936"/>
                    <a:pt x="1302" y="822"/>
                    <a:pt x="1119" y="708"/>
                  </a:cubicBezTo>
                  <a:cubicBezTo>
                    <a:pt x="891" y="548"/>
                    <a:pt x="685" y="389"/>
                    <a:pt x="503" y="183"/>
                  </a:cubicBezTo>
                  <a:cubicBezTo>
                    <a:pt x="453" y="143"/>
                    <a:pt x="390" y="125"/>
                    <a:pt x="327" y="125"/>
                  </a:cubicBezTo>
                  <a:cubicBezTo>
                    <a:pt x="246" y="125"/>
                    <a:pt x="166" y="155"/>
                    <a:pt x="115" y="206"/>
                  </a:cubicBezTo>
                  <a:cubicBezTo>
                    <a:pt x="1" y="343"/>
                    <a:pt x="23" y="503"/>
                    <a:pt x="138" y="617"/>
                  </a:cubicBezTo>
                  <a:cubicBezTo>
                    <a:pt x="503" y="1005"/>
                    <a:pt x="936" y="1324"/>
                    <a:pt x="1416" y="1530"/>
                  </a:cubicBezTo>
                  <a:cubicBezTo>
                    <a:pt x="1744" y="1651"/>
                    <a:pt x="2073" y="1706"/>
                    <a:pt x="2411" y="1706"/>
                  </a:cubicBezTo>
                  <a:cubicBezTo>
                    <a:pt x="2519" y="1706"/>
                    <a:pt x="2629" y="1701"/>
                    <a:pt x="2740" y="1690"/>
                  </a:cubicBezTo>
                  <a:cubicBezTo>
                    <a:pt x="3173" y="1644"/>
                    <a:pt x="3630" y="1530"/>
                    <a:pt x="4041" y="1347"/>
                  </a:cubicBezTo>
                  <a:cubicBezTo>
                    <a:pt x="4520" y="1165"/>
                    <a:pt x="4999" y="936"/>
                    <a:pt x="5456" y="708"/>
                  </a:cubicBezTo>
                  <a:lnTo>
                    <a:pt x="5456" y="708"/>
                  </a:lnTo>
                  <a:cubicBezTo>
                    <a:pt x="5456" y="708"/>
                    <a:pt x="5456" y="708"/>
                    <a:pt x="5433" y="731"/>
                  </a:cubicBezTo>
                  <a:cubicBezTo>
                    <a:pt x="5547" y="663"/>
                    <a:pt x="5661" y="617"/>
                    <a:pt x="5775" y="571"/>
                  </a:cubicBezTo>
                  <a:cubicBezTo>
                    <a:pt x="5844" y="526"/>
                    <a:pt x="5890" y="503"/>
                    <a:pt x="5935" y="434"/>
                  </a:cubicBezTo>
                  <a:cubicBezTo>
                    <a:pt x="5981" y="366"/>
                    <a:pt x="5981" y="274"/>
                    <a:pt x="5958" y="206"/>
                  </a:cubicBezTo>
                  <a:cubicBezTo>
                    <a:pt x="5935" y="138"/>
                    <a:pt x="5867" y="69"/>
                    <a:pt x="5798" y="46"/>
                  </a:cubicBezTo>
                  <a:cubicBezTo>
                    <a:pt x="5775" y="23"/>
                    <a:pt x="5730" y="1"/>
                    <a:pt x="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41"/>
            <p:cNvSpPr/>
            <p:nvPr/>
          </p:nvSpPr>
          <p:spPr>
            <a:xfrm>
              <a:off x="3380575" y="878825"/>
              <a:ext cx="261375" cy="56875"/>
            </a:xfrm>
            <a:custGeom>
              <a:avLst/>
              <a:gdLst/>
              <a:ahLst/>
              <a:cxnLst/>
              <a:rect l="l" t="t" r="r" b="b"/>
              <a:pathLst>
                <a:path w="10455" h="2275" extrusionOk="0">
                  <a:moveTo>
                    <a:pt x="9907" y="525"/>
                  </a:moveTo>
                  <a:cubicBezTo>
                    <a:pt x="9892" y="525"/>
                    <a:pt x="9877" y="525"/>
                    <a:pt x="9861" y="532"/>
                  </a:cubicBezTo>
                  <a:lnTo>
                    <a:pt x="9861" y="532"/>
                  </a:lnTo>
                  <a:cubicBezTo>
                    <a:pt x="9877" y="530"/>
                    <a:pt x="9892" y="528"/>
                    <a:pt x="9907" y="525"/>
                  </a:cubicBezTo>
                  <a:close/>
                  <a:moveTo>
                    <a:pt x="5502" y="0"/>
                  </a:moveTo>
                  <a:cubicBezTo>
                    <a:pt x="5137" y="0"/>
                    <a:pt x="4794" y="23"/>
                    <a:pt x="4452" y="69"/>
                  </a:cubicBezTo>
                  <a:cubicBezTo>
                    <a:pt x="2900" y="274"/>
                    <a:pt x="1462" y="936"/>
                    <a:pt x="161" y="1758"/>
                  </a:cubicBezTo>
                  <a:cubicBezTo>
                    <a:pt x="24" y="1826"/>
                    <a:pt x="1" y="2009"/>
                    <a:pt x="69" y="2146"/>
                  </a:cubicBezTo>
                  <a:cubicBezTo>
                    <a:pt x="128" y="2234"/>
                    <a:pt x="224" y="2275"/>
                    <a:pt x="322" y="2275"/>
                  </a:cubicBezTo>
                  <a:cubicBezTo>
                    <a:pt x="376" y="2275"/>
                    <a:pt x="431" y="2262"/>
                    <a:pt x="480" y="2237"/>
                  </a:cubicBezTo>
                  <a:cubicBezTo>
                    <a:pt x="937" y="1941"/>
                    <a:pt x="1393" y="1667"/>
                    <a:pt x="1895" y="1438"/>
                  </a:cubicBezTo>
                  <a:cubicBezTo>
                    <a:pt x="2626" y="1096"/>
                    <a:pt x="3379" y="845"/>
                    <a:pt x="4178" y="685"/>
                  </a:cubicBezTo>
                  <a:cubicBezTo>
                    <a:pt x="4599" y="607"/>
                    <a:pt x="5031" y="572"/>
                    <a:pt x="5459" y="572"/>
                  </a:cubicBezTo>
                  <a:cubicBezTo>
                    <a:pt x="5657" y="572"/>
                    <a:pt x="5855" y="579"/>
                    <a:pt x="6050" y="594"/>
                  </a:cubicBezTo>
                  <a:cubicBezTo>
                    <a:pt x="6369" y="617"/>
                    <a:pt x="6689" y="662"/>
                    <a:pt x="7008" y="731"/>
                  </a:cubicBezTo>
                  <a:cubicBezTo>
                    <a:pt x="7374" y="822"/>
                    <a:pt x="7739" y="936"/>
                    <a:pt x="8104" y="1005"/>
                  </a:cubicBezTo>
                  <a:cubicBezTo>
                    <a:pt x="8424" y="1096"/>
                    <a:pt x="8766" y="1142"/>
                    <a:pt x="9108" y="1165"/>
                  </a:cubicBezTo>
                  <a:cubicBezTo>
                    <a:pt x="9496" y="1165"/>
                    <a:pt x="9861" y="1119"/>
                    <a:pt x="10227" y="1028"/>
                  </a:cubicBezTo>
                  <a:cubicBezTo>
                    <a:pt x="10386" y="1005"/>
                    <a:pt x="10455" y="822"/>
                    <a:pt x="10409" y="685"/>
                  </a:cubicBezTo>
                  <a:cubicBezTo>
                    <a:pt x="10373" y="558"/>
                    <a:pt x="10264" y="489"/>
                    <a:pt x="10152" y="489"/>
                  </a:cubicBezTo>
                  <a:cubicBezTo>
                    <a:pt x="10124" y="489"/>
                    <a:pt x="10095" y="493"/>
                    <a:pt x="10067" y="503"/>
                  </a:cubicBezTo>
                  <a:cubicBezTo>
                    <a:pt x="9998" y="503"/>
                    <a:pt x="9907" y="525"/>
                    <a:pt x="9839" y="548"/>
                  </a:cubicBezTo>
                  <a:cubicBezTo>
                    <a:pt x="9846" y="541"/>
                    <a:pt x="9854" y="536"/>
                    <a:pt x="9861" y="532"/>
                  </a:cubicBezTo>
                  <a:lnTo>
                    <a:pt x="9861" y="532"/>
                  </a:lnTo>
                  <a:cubicBezTo>
                    <a:pt x="9658" y="562"/>
                    <a:pt x="9444" y="580"/>
                    <a:pt x="9228" y="580"/>
                  </a:cubicBezTo>
                  <a:cubicBezTo>
                    <a:pt x="9143" y="580"/>
                    <a:pt x="9057" y="577"/>
                    <a:pt x="8971" y="571"/>
                  </a:cubicBezTo>
                  <a:cubicBezTo>
                    <a:pt x="8606" y="548"/>
                    <a:pt x="8241" y="457"/>
                    <a:pt x="7876" y="366"/>
                  </a:cubicBezTo>
                  <a:cubicBezTo>
                    <a:pt x="7488" y="274"/>
                    <a:pt x="7122" y="160"/>
                    <a:pt x="6712" y="115"/>
                  </a:cubicBezTo>
                  <a:cubicBezTo>
                    <a:pt x="6324" y="23"/>
                    <a:pt x="5913" y="0"/>
                    <a:pt x="5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Google Shape;1865;p41"/>
          <p:cNvSpPr txBox="1">
            <a:spLocks noGrp="1"/>
          </p:cNvSpPr>
          <p:nvPr/>
        </p:nvSpPr>
        <p:spPr>
          <a:xfrm>
            <a:off x="1777365" y="1042035"/>
            <a:ext cx="6487160" cy="18707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55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SG" sz="7200" b="1" dirty="0">
                <a:latin typeface="Agency FB" panose="020B0503020202020204" pitchFamily="34" charset="0"/>
                <a:cs typeface="Agency FB" panose="020B0503020202020204" pitchFamily="34" charset="0"/>
              </a:rPr>
              <a:t>Kết luận</a:t>
            </a:r>
            <a:endParaRPr lang="en-US" altLang="en-SG" sz="7200" b="1" dirty="0">
              <a:latin typeface="Agency FB" panose="020B0503020202020204" pitchFamily="34" charset="0"/>
              <a:cs typeface="Agency FB" panose="020B0503020202020204" pitchFamily="34" charset="0"/>
            </a:endParaRPr>
          </a:p>
        </p:txBody>
      </p:sp>
      <p:sp>
        <p:nvSpPr>
          <p:cNvPr id="3" name="Google Shape;1867;p41"/>
          <p:cNvSpPr txBox="1">
            <a:spLocks noGrp="1"/>
          </p:cNvSpPr>
          <p:nvPr/>
        </p:nvSpPr>
        <p:spPr>
          <a:xfrm>
            <a:off x="715645" y="972185"/>
            <a:ext cx="993140" cy="828675"/>
          </a:xfrm>
          <a:prstGeom prst="rect">
            <a:avLst/>
          </a:prstGeom>
          <a:solidFill>
            <a:schemeClr val="tx2"/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dk1"/>
                </a:solidFill>
              </a:defRPr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55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a" charset="-127"/>
              <a:buNone/>
              <a:defRPr sz="36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vi-V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SG" altLang="vi-V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SG" altLang="vi-V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815;p40"/>
          <p:cNvSpPr txBox="1"/>
          <p:nvPr/>
        </p:nvSpPr>
        <p:spPr>
          <a:xfrm>
            <a:off x="701939" y="123647"/>
            <a:ext cx="7717500" cy="537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14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altLang="en-SG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SG" altLang="vi-V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SG" altLang="vi-V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SG" altLang="vi-V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vi-V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SG" altLang="vi-V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7625" y="1130934"/>
            <a:ext cx="5470216" cy="401256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vi-V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đãi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SG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09968" y="1134745"/>
            <a:ext cx="3466087" cy="2732919"/>
          </a:xfrm>
          <a:prstGeom prst="roundRect">
            <a:avLst/>
          </a:prstGeom>
          <a:solidFill>
            <a:schemeClr val="accent3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3133;p66"/>
          <p:cNvGrpSpPr/>
          <p:nvPr/>
        </p:nvGrpSpPr>
        <p:grpSpPr>
          <a:xfrm>
            <a:off x="8148955" y="123825"/>
            <a:ext cx="995045" cy="995045"/>
            <a:chOff x="2146588" y="3519138"/>
            <a:chExt cx="1005025" cy="1055575"/>
          </a:xfrm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1186249" y="675801"/>
            <a:ext cx="35184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6407782" y="747936"/>
            <a:ext cx="273621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04" name="Google Shape;2704;p59"/>
          <p:cNvGrpSpPr/>
          <p:nvPr/>
        </p:nvGrpSpPr>
        <p:grpSpPr>
          <a:xfrm rot="21180000">
            <a:off x="46990" y="4445"/>
            <a:ext cx="717550" cy="811530"/>
            <a:chOff x="3112575" y="3748373"/>
            <a:chExt cx="1091842" cy="1336255"/>
          </a:xfrm>
        </p:grpSpPr>
        <p:sp>
          <p:nvSpPr>
            <p:cNvPr id="2705" name="Google Shape;2705;p59"/>
            <p:cNvSpPr/>
            <p:nvPr/>
          </p:nvSpPr>
          <p:spPr>
            <a:xfrm>
              <a:off x="3329491" y="4445237"/>
              <a:ext cx="810154" cy="639392"/>
            </a:xfrm>
            <a:custGeom>
              <a:avLst/>
              <a:gdLst/>
              <a:ahLst/>
              <a:cxnLst/>
              <a:rect l="l" t="t" r="r" b="b"/>
              <a:pathLst>
                <a:path w="25088" h="19800" extrusionOk="0">
                  <a:moveTo>
                    <a:pt x="18647" y="0"/>
                  </a:moveTo>
                  <a:cubicBezTo>
                    <a:pt x="18421" y="276"/>
                    <a:pt x="18171" y="551"/>
                    <a:pt x="17920" y="777"/>
                  </a:cubicBezTo>
                  <a:cubicBezTo>
                    <a:pt x="17970" y="852"/>
                    <a:pt x="18020" y="927"/>
                    <a:pt x="18121" y="1003"/>
                  </a:cubicBezTo>
                  <a:lnTo>
                    <a:pt x="18822" y="1504"/>
                  </a:lnTo>
                  <a:lnTo>
                    <a:pt x="17419" y="1178"/>
                  </a:lnTo>
                  <a:cubicBezTo>
                    <a:pt x="16968" y="1529"/>
                    <a:pt x="16491" y="1805"/>
                    <a:pt x="16015" y="2005"/>
                  </a:cubicBezTo>
                  <a:cubicBezTo>
                    <a:pt x="16040" y="2005"/>
                    <a:pt x="16040" y="2005"/>
                    <a:pt x="16040" y="2030"/>
                  </a:cubicBezTo>
                  <a:lnTo>
                    <a:pt x="17444" y="2832"/>
                  </a:lnTo>
                  <a:lnTo>
                    <a:pt x="17444" y="2832"/>
                  </a:lnTo>
                  <a:lnTo>
                    <a:pt x="15238" y="2306"/>
                  </a:lnTo>
                  <a:cubicBezTo>
                    <a:pt x="14436" y="2582"/>
                    <a:pt x="13584" y="2707"/>
                    <a:pt x="12682" y="2757"/>
                  </a:cubicBezTo>
                  <a:cubicBezTo>
                    <a:pt x="12732" y="2807"/>
                    <a:pt x="12807" y="2882"/>
                    <a:pt x="12907" y="2907"/>
                  </a:cubicBezTo>
                  <a:lnTo>
                    <a:pt x="14587" y="3659"/>
                  </a:lnTo>
                  <a:lnTo>
                    <a:pt x="14587" y="3659"/>
                  </a:lnTo>
                  <a:lnTo>
                    <a:pt x="11354" y="2782"/>
                  </a:lnTo>
                  <a:lnTo>
                    <a:pt x="6993" y="2782"/>
                  </a:lnTo>
                  <a:cubicBezTo>
                    <a:pt x="6667" y="2782"/>
                    <a:pt x="6366" y="2732"/>
                    <a:pt x="6040" y="2682"/>
                  </a:cubicBezTo>
                  <a:lnTo>
                    <a:pt x="6040" y="2682"/>
                  </a:lnTo>
                  <a:cubicBezTo>
                    <a:pt x="7444" y="3158"/>
                    <a:pt x="9198" y="3684"/>
                    <a:pt x="10501" y="4311"/>
                  </a:cubicBezTo>
                  <a:cubicBezTo>
                    <a:pt x="7745" y="3233"/>
                    <a:pt x="4637" y="2607"/>
                    <a:pt x="4461" y="2506"/>
                  </a:cubicBezTo>
                  <a:lnTo>
                    <a:pt x="4436" y="2531"/>
                  </a:lnTo>
                  <a:cubicBezTo>
                    <a:pt x="4249" y="2448"/>
                    <a:pt x="4096" y="2404"/>
                    <a:pt x="3963" y="2404"/>
                  </a:cubicBezTo>
                  <a:cubicBezTo>
                    <a:pt x="3777" y="2404"/>
                    <a:pt x="3630" y="2491"/>
                    <a:pt x="3484" y="2682"/>
                  </a:cubicBezTo>
                  <a:cubicBezTo>
                    <a:pt x="3258" y="2932"/>
                    <a:pt x="3359" y="3283"/>
                    <a:pt x="3684" y="3459"/>
                  </a:cubicBezTo>
                  <a:cubicBezTo>
                    <a:pt x="3760" y="3509"/>
                    <a:pt x="6767" y="4411"/>
                    <a:pt x="9549" y="5865"/>
                  </a:cubicBezTo>
                  <a:lnTo>
                    <a:pt x="3735" y="3935"/>
                  </a:lnTo>
                  <a:cubicBezTo>
                    <a:pt x="3630" y="3887"/>
                    <a:pt x="3518" y="3864"/>
                    <a:pt x="3407" y="3864"/>
                  </a:cubicBezTo>
                  <a:cubicBezTo>
                    <a:pt x="3172" y="3864"/>
                    <a:pt x="2943" y="3965"/>
                    <a:pt x="2807" y="4135"/>
                  </a:cubicBezTo>
                  <a:cubicBezTo>
                    <a:pt x="2607" y="4386"/>
                    <a:pt x="2707" y="4712"/>
                    <a:pt x="3008" y="4887"/>
                  </a:cubicBezTo>
                  <a:lnTo>
                    <a:pt x="13033" y="9699"/>
                  </a:lnTo>
                  <a:lnTo>
                    <a:pt x="2958" y="5890"/>
                  </a:lnTo>
                  <a:cubicBezTo>
                    <a:pt x="2846" y="5850"/>
                    <a:pt x="2729" y="5830"/>
                    <a:pt x="2615" y="5830"/>
                  </a:cubicBezTo>
                  <a:cubicBezTo>
                    <a:pt x="2371" y="5830"/>
                    <a:pt x="2142" y="5920"/>
                    <a:pt x="2005" y="6090"/>
                  </a:cubicBezTo>
                  <a:cubicBezTo>
                    <a:pt x="1805" y="6366"/>
                    <a:pt x="1905" y="6692"/>
                    <a:pt x="2206" y="6867"/>
                  </a:cubicBezTo>
                  <a:lnTo>
                    <a:pt x="13459" y="12281"/>
                  </a:lnTo>
                  <a:lnTo>
                    <a:pt x="2782" y="7744"/>
                  </a:lnTo>
                  <a:cubicBezTo>
                    <a:pt x="2670" y="7696"/>
                    <a:pt x="2552" y="7674"/>
                    <a:pt x="2438" y="7674"/>
                  </a:cubicBezTo>
                  <a:cubicBezTo>
                    <a:pt x="2195" y="7674"/>
                    <a:pt x="1966" y="7775"/>
                    <a:pt x="1830" y="7945"/>
                  </a:cubicBezTo>
                  <a:cubicBezTo>
                    <a:pt x="1654" y="8196"/>
                    <a:pt x="1755" y="8547"/>
                    <a:pt x="2055" y="8697"/>
                  </a:cubicBezTo>
                  <a:lnTo>
                    <a:pt x="9073" y="12406"/>
                  </a:lnTo>
                  <a:lnTo>
                    <a:pt x="9073" y="12406"/>
                  </a:lnTo>
                  <a:lnTo>
                    <a:pt x="2331" y="9499"/>
                  </a:lnTo>
                  <a:cubicBezTo>
                    <a:pt x="2227" y="9459"/>
                    <a:pt x="2116" y="9439"/>
                    <a:pt x="2005" y="9439"/>
                  </a:cubicBezTo>
                  <a:cubicBezTo>
                    <a:pt x="1770" y="9439"/>
                    <a:pt x="1540" y="9529"/>
                    <a:pt x="1404" y="9699"/>
                  </a:cubicBezTo>
                  <a:cubicBezTo>
                    <a:pt x="1203" y="9975"/>
                    <a:pt x="1303" y="10301"/>
                    <a:pt x="1604" y="10476"/>
                  </a:cubicBezTo>
                  <a:lnTo>
                    <a:pt x="9349" y="14887"/>
                  </a:lnTo>
                  <a:lnTo>
                    <a:pt x="1629" y="11704"/>
                  </a:lnTo>
                  <a:cubicBezTo>
                    <a:pt x="1517" y="11664"/>
                    <a:pt x="1400" y="11645"/>
                    <a:pt x="1287" y="11645"/>
                  </a:cubicBezTo>
                  <a:cubicBezTo>
                    <a:pt x="1046" y="11645"/>
                    <a:pt x="821" y="11734"/>
                    <a:pt x="702" y="11905"/>
                  </a:cubicBezTo>
                  <a:cubicBezTo>
                    <a:pt x="501" y="12181"/>
                    <a:pt x="602" y="12506"/>
                    <a:pt x="902" y="12682"/>
                  </a:cubicBezTo>
                  <a:lnTo>
                    <a:pt x="6316" y="15740"/>
                  </a:lnTo>
                  <a:lnTo>
                    <a:pt x="1429" y="13885"/>
                  </a:lnTo>
                  <a:cubicBezTo>
                    <a:pt x="1336" y="13856"/>
                    <a:pt x="1236" y="13842"/>
                    <a:pt x="1138" y="13842"/>
                  </a:cubicBezTo>
                  <a:cubicBezTo>
                    <a:pt x="892" y="13842"/>
                    <a:pt x="652" y="13931"/>
                    <a:pt x="526" y="14110"/>
                  </a:cubicBezTo>
                  <a:cubicBezTo>
                    <a:pt x="326" y="14361"/>
                    <a:pt x="426" y="14687"/>
                    <a:pt x="702" y="14862"/>
                  </a:cubicBezTo>
                  <a:lnTo>
                    <a:pt x="3735" y="16667"/>
                  </a:lnTo>
                  <a:lnTo>
                    <a:pt x="1053" y="15740"/>
                  </a:lnTo>
                  <a:cubicBezTo>
                    <a:pt x="958" y="15703"/>
                    <a:pt x="858" y="15686"/>
                    <a:pt x="761" y="15686"/>
                  </a:cubicBezTo>
                  <a:cubicBezTo>
                    <a:pt x="525" y="15686"/>
                    <a:pt x="300" y="15788"/>
                    <a:pt x="176" y="15965"/>
                  </a:cubicBezTo>
                  <a:cubicBezTo>
                    <a:pt x="0" y="16191"/>
                    <a:pt x="50" y="16516"/>
                    <a:pt x="326" y="16692"/>
                  </a:cubicBezTo>
                  <a:lnTo>
                    <a:pt x="1454" y="17444"/>
                  </a:lnTo>
                  <a:lnTo>
                    <a:pt x="1203" y="17369"/>
                  </a:lnTo>
                  <a:cubicBezTo>
                    <a:pt x="1113" y="17339"/>
                    <a:pt x="1021" y="17324"/>
                    <a:pt x="931" y="17324"/>
                  </a:cubicBezTo>
                  <a:cubicBezTo>
                    <a:pt x="719" y="17324"/>
                    <a:pt x="517" y="17403"/>
                    <a:pt x="376" y="17544"/>
                  </a:cubicBezTo>
                  <a:cubicBezTo>
                    <a:pt x="201" y="17770"/>
                    <a:pt x="201" y="18045"/>
                    <a:pt x="401" y="18246"/>
                  </a:cubicBezTo>
                  <a:lnTo>
                    <a:pt x="1554" y="19374"/>
                  </a:lnTo>
                  <a:cubicBezTo>
                    <a:pt x="1679" y="19513"/>
                    <a:pt x="1874" y="19582"/>
                    <a:pt x="2074" y="19582"/>
                  </a:cubicBezTo>
                  <a:cubicBezTo>
                    <a:pt x="2234" y="19582"/>
                    <a:pt x="2398" y="19538"/>
                    <a:pt x="2531" y="19449"/>
                  </a:cubicBezTo>
                  <a:cubicBezTo>
                    <a:pt x="2682" y="19349"/>
                    <a:pt x="2782" y="19223"/>
                    <a:pt x="2782" y="19073"/>
                  </a:cubicBezTo>
                  <a:lnTo>
                    <a:pt x="5013" y="19750"/>
                  </a:lnTo>
                  <a:cubicBezTo>
                    <a:pt x="5088" y="19775"/>
                    <a:pt x="5188" y="19800"/>
                    <a:pt x="5263" y="19800"/>
                  </a:cubicBezTo>
                  <a:cubicBezTo>
                    <a:pt x="5514" y="19800"/>
                    <a:pt x="5740" y="19699"/>
                    <a:pt x="5865" y="19524"/>
                  </a:cubicBezTo>
                  <a:cubicBezTo>
                    <a:pt x="6040" y="19273"/>
                    <a:pt x="5965" y="18973"/>
                    <a:pt x="5714" y="18797"/>
                  </a:cubicBezTo>
                  <a:lnTo>
                    <a:pt x="5088" y="18396"/>
                  </a:lnTo>
                  <a:lnTo>
                    <a:pt x="8772" y="19674"/>
                  </a:lnTo>
                  <a:cubicBezTo>
                    <a:pt x="8867" y="19711"/>
                    <a:pt x="8967" y="19728"/>
                    <a:pt x="9064" y="19728"/>
                  </a:cubicBezTo>
                  <a:cubicBezTo>
                    <a:pt x="9300" y="19728"/>
                    <a:pt x="9525" y="19626"/>
                    <a:pt x="9649" y="19449"/>
                  </a:cubicBezTo>
                  <a:cubicBezTo>
                    <a:pt x="9850" y="19198"/>
                    <a:pt x="9750" y="18872"/>
                    <a:pt x="9474" y="18697"/>
                  </a:cubicBezTo>
                  <a:lnTo>
                    <a:pt x="7068" y="17268"/>
                  </a:lnTo>
                  <a:lnTo>
                    <a:pt x="7068" y="17268"/>
                  </a:lnTo>
                  <a:lnTo>
                    <a:pt x="12958" y="19474"/>
                  </a:lnTo>
                  <a:cubicBezTo>
                    <a:pt x="13053" y="19510"/>
                    <a:pt x="13154" y="19528"/>
                    <a:pt x="13255" y="19528"/>
                  </a:cubicBezTo>
                  <a:cubicBezTo>
                    <a:pt x="13498" y="19528"/>
                    <a:pt x="13736" y="19426"/>
                    <a:pt x="13860" y="19248"/>
                  </a:cubicBezTo>
                  <a:cubicBezTo>
                    <a:pt x="14060" y="18998"/>
                    <a:pt x="13960" y="18672"/>
                    <a:pt x="13659" y="18496"/>
                  </a:cubicBezTo>
                  <a:lnTo>
                    <a:pt x="9900" y="16366"/>
                  </a:lnTo>
                  <a:lnTo>
                    <a:pt x="17444" y="19474"/>
                  </a:lnTo>
                  <a:cubicBezTo>
                    <a:pt x="17546" y="19513"/>
                    <a:pt x="17655" y="19533"/>
                    <a:pt x="17762" y="19533"/>
                  </a:cubicBezTo>
                  <a:cubicBezTo>
                    <a:pt x="17998" y="19533"/>
                    <a:pt x="18226" y="19438"/>
                    <a:pt x="18346" y="19248"/>
                  </a:cubicBezTo>
                  <a:cubicBezTo>
                    <a:pt x="18547" y="18998"/>
                    <a:pt x="18471" y="18672"/>
                    <a:pt x="18171" y="18496"/>
                  </a:cubicBezTo>
                  <a:lnTo>
                    <a:pt x="11454" y="14687"/>
                  </a:lnTo>
                  <a:lnTo>
                    <a:pt x="22256" y="19298"/>
                  </a:lnTo>
                  <a:cubicBezTo>
                    <a:pt x="22360" y="19347"/>
                    <a:pt x="22473" y="19369"/>
                    <a:pt x="22583" y="19369"/>
                  </a:cubicBezTo>
                  <a:cubicBezTo>
                    <a:pt x="22818" y="19369"/>
                    <a:pt x="23047" y="19268"/>
                    <a:pt x="23183" y="19098"/>
                  </a:cubicBezTo>
                  <a:cubicBezTo>
                    <a:pt x="23384" y="18822"/>
                    <a:pt x="23283" y="18496"/>
                    <a:pt x="22958" y="18321"/>
                  </a:cubicBezTo>
                  <a:lnTo>
                    <a:pt x="15765" y="14562"/>
                  </a:lnTo>
                  <a:lnTo>
                    <a:pt x="15765" y="14562"/>
                  </a:lnTo>
                  <a:lnTo>
                    <a:pt x="24161" y="18146"/>
                  </a:lnTo>
                  <a:cubicBezTo>
                    <a:pt x="24311" y="18196"/>
                    <a:pt x="24461" y="18196"/>
                    <a:pt x="24612" y="18196"/>
                  </a:cubicBezTo>
                  <a:cubicBezTo>
                    <a:pt x="24587" y="17795"/>
                    <a:pt x="24587" y="17394"/>
                    <a:pt x="24587" y="16993"/>
                  </a:cubicBezTo>
                  <a:lnTo>
                    <a:pt x="15790" y="12206"/>
                  </a:lnTo>
                  <a:lnTo>
                    <a:pt x="15790" y="12206"/>
                  </a:lnTo>
                  <a:lnTo>
                    <a:pt x="24411" y="15965"/>
                  </a:lnTo>
                  <a:cubicBezTo>
                    <a:pt x="24461" y="15990"/>
                    <a:pt x="24512" y="16015"/>
                    <a:pt x="24587" y="16015"/>
                  </a:cubicBezTo>
                  <a:cubicBezTo>
                    <a:pt x="24612" y="15589"/>
                    <a:pt x="24662" y="15188"/>
                    <a:pt x="24737" y="14787"/>
                  </a:cubicBezTo>
                  <a:lnTo>
                    <a:pt x="16266" y="10125"/>
                  </a:lnTo>
                  <a:lnTo>
                    <a:pt x="23960" y="13509"/>
                  </a:lnTo>
                  <a:cubicBezTo>
                    <a:pt x="24065" y="13557"/>
                    <a:pt x="24179" y="13580"/>
                    <a:pt x="24293" y="13580"/>
                  </a:cubicBezTo>
                  <a:cubicBezTo>
                    <a:pt x="24533" y="13580"/>
                    <a:pt x="24768" y="13479"/>
                    <a:pt x="24888" y="13308"/>
                  </a:cubicBezTo>
                  <a:cubicBezTo>
                    <a:pt x="25088" y="13033"/>
                    <a:pt x="24988" y="12707"/>
                    <a:pt x="24687" y="12531"/>
                  </a:cubicBezTo>
                  <a:lnTo>
                    <a:pt x="14161" y="6968"/>
                  </a:lnTo>
                  <a:lnTo>
                    <a:pt x="14161" y="6968"/>
                  </a:lnTo>
                  <a:cubicBezTo>
                    <a:pt x="16065" y="7694"/>
                    <a:pt x="18321" y="8572"/>
                    <a:pt x="21053" y="9599"/>
                  </a:cubicBezTo>
                  <a:cubicBezTo>
                    <a:pt x="22456" y="10151"/>
                    <a:pt x="23384" y="10501"/>
                    <a:pt x="23459" y="10526"/>
                  </a:cubicBezTo>
                  <a:cubicBezTo>
                    <a:pt x="23556" y="10571"/>
                    <a:pt x="23661" y="10591"/>
                    <a:pt x="23766" y="10591"/>
                  </a:cubicBezTo>
                  <a:cubicBezTo>
                    <a:pt x="24016" y="10591"/>
                    <a:pt x="24263" y="10477"/>
                    <a:pt x="24386" y="10301"/>
                  </a:cubicBezTo>
                  <a:cubicBezTo>
                    <a:pt x="24612" y="9950"/>
                    <a:pt x="24512" y="9775"/>
                    <a:pt x="24086" y="9524"/>
                  </a:cubicBezTo>
                  <a:cubicBezTo>
                    <a:pt x="24086" y="9524"/>
                    <a:pt x="24060" y="9499"/>
                    <a:pt x="24010" y="9499"/>
                  </a:cubicBezTo>
                  <a:cubicBezTo>
                    <a:pt x="23835" y="9399"/>
                    <a:pt x="23634" y="9298"/>
                    <a:pt x="23359" y="9173"/>
                  </a:cubicBezTo>
                  <a:lnTo>
                    <a:pt x="21329" y="8196"/>
                  </a:lnTo>
                  <a:cubicBezTo>
                    <a:pt x="19649" y="7394"/>
                    <a:pt x="17419" y="6316"/>
                    <a:pt x="15188" y="5238"/>
                  </a:cubicBezTo>
                  <a:lnTo>
                    <a:pt x="14161" y="4737"/>
                  </a:lnTo>
                  <a:lnTo>
                    <a:pt x="22958" y="7469"/>
                  </a:lnTo>
                  <a:cubicBezTo>
                    <a:pt x="23045" y="7502"/>
                    <a:pt x="23138" y="7518"/>
                    <a:pt x="23230" y="7518"/>
                  </a:cubicBezTo>
                  <a:cubicBezTo>
                    <a:pt x="23480" y="7518"/>
                    <a:pt x="23725" y="7402"/>
                    <a:pt x="23835" y="7218"/>
                  </a:cubicBezTo>
                  <a:cubicBezTo>
                    <a:pt x="24010" y="6942"/>
                    <a:pt x="23885" y="6617"/>
                    <a:pt x="23584" y="6466"/>
                  </a:cubicBezTo>
                  <a:lnTo>
                    <a:pt x="19173" y="4562"/>
                  </a:lnTo>
                  <a:lnTo>
                    <a:pt x="22106" y="5288"/>
                  </a:lnTo>
                  <a:cubicBezTo>
                    <a:pt x="22182" y="5312"/>
                    <a:pt x="22260" y="5323"/>
                    <a:pt x="22336" y="5323"/>
                  </a:cubicBezTo>
                  <a:cubicBezTo>
                    <a:pt x="22586" y="5323"/>
                    <a:pt x="22823" y="5205"/>
                    <a:pt x="22958" y="5013"/>
                  </a:cubicBezTo>
                  <a:cubicBezTo>
                    <a:pt x="23108" y="4762"/>
                    <a:pt x="23033" y="4461"/>
                    <a:pt x="22757" y="4311"/>
                  </a:cubicBezTo>
                  <a:lnTo>
                    <a:pt x="20376" y="2907"/>
                  </a:lnTo>
                  <a:lnTo>
                    <a:pt x="21880" y="3233"/>
                  </a:lnTo>
                  <a:cubicBezTo>
                    <a:pt x="21951" y="3250"/>
                    <a:pt x="22022" y="3258"/>
                    <a:pt x="22091" y="3258"/>
                  </a:cubicBezTo>
                  <a:cubicBezTo>
                    <a:pt x="22339" y="3258"/>
                    <a:pt x="22564" y="3154"/>
                    <a:pt x="22682" y="2958"/>
                  </a:cubicBezTo>
                  <a:cubicBezTo>
                    <a:pt x="22832" y="2732"/>
                    <a:pt x="22782" y="2431"/>
                    <a:pt x="22532" y="2281"/>
                  </a:cubicBezTo>
                  <a:lnTo>
                    <a:pt x="21128" y="1303"/>
                  </a:lnTo>
                  <a:cubicBezTo>
                    <a:pt x="21329" y="1228"/>
                    <a:pt x="21504" y="1053"/>
                    <a:pt x="21529" y="852"/>
                  </a:cubicBezTo>
                  <a:cubicBezTo>
                    <a:pt x="21579" y="551"/>
                    <a:pt x="21329" y="276"/>
                    <a:pt x="20928" y="226"/>
                  </a:cubicBezTo>
                  <a:lnTo>
                    <a:pt x="18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6" name="Google Shape;2706;p59"/>
            <p:cNvSpPr/>
            <p:nvPr/>
          </p:nvSpPr>
          <p:spPr>
            <a:xfrm>
              <a:off x="3112575" y="3748373"/>
              <a:ext cx="1091842" cy="1292540"/>
            </a:xfrm>
            <a:custGeom>
              <a:avLst/>
              <a:gdLst/>
              <a:ahLst/>
              <a:cxnLst/>
              <a:rect l="l" t="t" r="r" b="b"/>
              <a:pathLst>
                <a:path w="33811" h="40026" extrusionOk="0">
                  <a:moveTo>
                    <a:pt x="32181" y="3835"/>
                  </a:moveTo>
                  <a:lnTo>
                    <a:pt x="32181" y="3835"/>
                  </a:lnTo>
                  <a:cubicBezTo>
                    <a:pt x="32808" y="4361"/>
                    <a:pt x="32432" y="5063"/>
                    <a:pt x="32482" y="5664"/>
                  </a:cubicBezTo>
                  <a:cubicBezTo>
                    <a:pt x="31830" y="5088"/>
                    <a:pt x="31705" y="4361"/>
                    <a:pt x="32181" y="3835"/>
                  </a:cubicBezTo>
                  <a:close/>
                  <a:moveTo>
                    <a:pt x="1604" y="3308"/>
                  </a:moveTo>
                  <a:lnTo>
                    <a:pt x="1604" y="3308"/>
                  </a:lnTo>
                  <a:cubicBezTo>
                    <a:pt x="1880" y="4186"/>
                    <a:pt x="1604" y="5063"/>
                    <a:pt x="702" y="6015"/>
                  </a:cubicBezTo>
                  <a:cubicBezTo>
                    <a:pt x="677" y="5188"/>
                    <a:pt x="827" y="4461"/>
                    <a:pt x="1128" y="3785"/>
                  </a:cubicBezTo>
                  <a:cubicBezTo>
                    <a:pt x="1228" y="3559"/>
                    <a:pt x="1329" y="3333"/>
                    <a:pt x="1604" y="3308"/>
                  </a:cubicBezTo>
                  <a:close/>
                  <a:moveTo>
                    <a:pt x="17053" y="579"/>
                  </a:moveTo>
                  <a:cubicBezTo>
                    <a:pt x="20009" y="579"/>
                    <a:pt x="22969" y="1570"/>
                    <a:pt x="25339" y="3534"/>
                  </a:cubicBezTo>
                  <a:cubicBezTo>
                    <a:pt x="31304" y="8521"/>
                    <a:pt x="31003" y="17519"/>
                    <a:pt x="24637" y="21980"/>
                  </a:cubicBezTo>
                  <a:cubicBezTo>
                    <a:pt x="22291" y="23623"/>
                    <a:pt x="19816" y="24441"/>
                    <a:pt x="17267" y="24441"/>
                  </a:cubicBezTo>
                  <a:cubicBezTo>
                    <a:pt x="15460" y="24441"/>
                    <a:pt x="13616" y="24030"/>
                    <a:pt x="11755" y="23208"/>
                  </a:cubicBezTo>
                  <a:cubicBezTo>
                    <a:pt x="8246" y="21679"/>
                    <a:pt x="5915" y="19048"/>
                    <a:pt x="4938" y="15313"/>
                  </a:cubicBezTo>
                  <a:cubicBezTo>
                    <a:pt x="4687" y="14386"/>
                    <a:pt x="4612" y="13434"/>
                    <a:pt x="4512" y="12857"/>
                  </a:cubicBezTo>
                  <a:cubicBezTo>
                    <a:pt x="4637" y="8772"/>
                    <a:pt x="6091" y="5739"/>
                    <a:pt x="8948" y="3434"/>
                  </a:cubicBezTo>
                  <a:cubicBezTo>
                    <a:pt x="11277" y="1526"/>
                    <a:pt x="14164" y="579"/>
                    <a:pt x="17053" y="579"/>
                  </a:cubicBezTo>
                  <a:close/>
                  <a:moveTo>
                    <a:pt x="17029" y="0"/>
                  </a:moveTo>
                  <a:cubicBezTo>
                    <a:pt x="13620" y="0"/>
                    <a:pt x="10190" y="1264"/>
                    <a:pt x="7569" y="3885"/>
                  </a:cubicBezTo>
                  <a:cubicBezTo>
                    <a:pt x="4512" y="6967"/>
                    <a:pt x="3359" y="10752"/>
                    <a:pt x="4261" y="15013"/>
                  </a:cubicBezTo>
                  <a:cubicBezTo>
                    <a:pt x="4988" y="18471"/>
                    <a:pt x="6993" y="21078"/>
                    <a:pt x="9950" y="22958"/>
                  </a:cubicBezTo>
                  <a:cubicBezTo>
                    <a:pt x="10126" y="23058"/>
                    <a:pt x="10326" y="23183"/>
                    <a:pt x="10477" y="23283"/>
                  </a:cubicBezTo>
                  <a:cubicBezTo>
                    <a:pt x="10025" y="24336"/>
                    <a:pt x="9574" y="25364"/>
                    <a:pt x="9073" y="26491"/>
                  </a:cubicBezTo>
                  <a:cubicBezTo>
                    <a:pt x="8296" y="25614"/>
                    <a:pt x="7494" y="24862"/>
                    <a:pt x="6842" y="24010"/>
                  </a:cubicBezTo>
                  <a:cubicBezTo>
                    <a:pt x="5865" y="22732"/>
                    <a:pt x="4963" y="21404"/>
                    <a:pt x="4136" y="20025"/>
                  </a:cubicBezTo>
                  <a:cubicBezTo>
                    <a:pt x="1830" y="16191"/>
                    <a:pt x="727" y="12030"/>
                    <a:pt x="777" y="7594"/>
                  </a:cubicBezTo>
                  <a:cubicBezTo>
                    <a:pt x="777" y="7143"/>
                    <a:pt x="903" y="6767"/>
                    <a:pt x="1178" y="6416"/>
                  </a:cubicBezTo>
                  <a:cubicBezTo>
                    <a:pt x="1404" y="6115"/>
                    <a:pt x="1629" y="5815"/>
                    <a:pt x="1830" y="5489"/>
                  </a:cubicBezTo>
                  <a:cubicBezTo>
                    <a:pt x="2231" y="4862"/>
                    <a:pt x="2356" y="4186"/>
                    <a:pt x="2306" y="3459"/>
                  </a:cubicBezTo>
                  <a:cubicBezTo>
                    <a:pt x="2281" y="3133"/>
                    <a:pt x="2156" y="2857"/>
                    <a:pt x="1830" y="2732"/>
                  </a:cubicBezTo>
                  <a:cubicBezTo>
                    <a:pt x="1747" y="2700"/>
                    <a:pt x="1670" y="2686"/>
                    <a:pt x="1596" y="2686"/>
                  </a:cubicBezTo>
                  <a:cubicBezTo>
                    <a:pt x="1379" y="2686"/>
                    <a:pt x="1196" y="2808"/>
                    <a:pt x="1028" y="2957"/>
                  </a:cubicBezTo>
                  <a:cubicBezTo>
                    <a:pt x="878" y="3108"/>
                    <a:pt x="752" y="3283"/>
                    <a:pt x="677" y="3459"/>
                  </a:cubicBezTo>
                  <a:cubicBezTo>
                    <a:pt x="251" y="4461"/>
                    <a:pt x="0" y="5489"/>
                    <a:pt x="226" y="6566"/>
                  </a:cubicBezTo>
                  <a:cubicBezTo>
                    <a:pt x="251" y="6717"/>
                    <a:pt x="226" y="6892"/>
                    <a:pt x="226" y="7043"/>
                  </a:cubicBezTo>
                  <a:cubicBezTo>
                    <a:pt x="151" y="9248"/>
                    <a:pt x="301" y="11454"/>
                    <a:pt x="852" y="13584"/>
                  </a:cubicBezTo>
                  <a:cubicBezTo>
                    <a:pt x="2131" y="18496"/>
                    <a:pt x="4612" y="22732"/>
                    <a:pt x="8196" y="26291"/>
                  </a:cubicBezTo>
                  <a:cubicBezTo>
                    <a:pt x="8772" y="26842"/>
                    <a:pt x="8898" y="27293"/>
                    <a:pt x="8647" y="28045"/>
                  </a:cubicBezTo>
                  <a:cubicBezTo>
                    <a:pt x="7670" y="31228"/>
                    <a:pt x="6918" y="34461"/>
                    <a:pt x="6717" y="37795"/>
                  </a:cubicBezTo>
                  <a:cubicBezTo>
                    <a:pt x="6667" y="38421"/>
                    <a:pt x="6742" y="39048"/>
                    <a:pt x="6767" y="39649"/>
                  </a:cubicBezTo>
                  <a:cubicBezTo>
                    <a:pt x="6767" y="39725"/>
                    <a:pt x="6767" y="39800"/>
                    <a:pt x="6817" y="39825"/>
                  </a:cubicBezTo>
                  <a:cubicBezTo>
                    <a:pt x="6943" y="39900"/>
                    <a:pt x="7068" y="39975"/>
                    <a:pt x="7193" y="40025"/>
                  </a:cubicBezTo>
                  <a:cubicBezTo>
                    <a:pt x="7269" y="39925"/>
                    <a:pt x="7369" y="39800"/>
                    <a:pt x="7369" y="39699"/>
                  </a:cubicBezTo>
                  <a:cubicBezTo>
                    <a:pt x="7143" y="38547"/>
                    <a:pt x="7294" y="37419"/>
                    <a:pt x="7419" y="36266"/>
                  </a:cubicBezTo>
                  <a:cubicBezTo>
                    <a:pt x="7644" y="33910"/>
                    <a:pt x="8246" y="31629"/>
                    <a:pt x="8847" y="29349"/>
                  </a:cubicBezTo>
                  <a:cubicBezTo>
                    <a:pt x="9299" y="27745"/>
                    <a:pt x="9800" y="26166"/>
                    <a:pt x="10477" y="24612"/>
                  </a:cubicBezTo>
                  <a:cubicBezTo>
                    <a:pt x="10627" y="24261"/>
                    <a:pt x="10827" y="23910"/>
                    <a:pt x="10978" y="23584"/>
                  </a:cubicBezTo>
                  <a:cubicBezTo>
                    <a:pt x="13179" y="24491"/>
                    <a:pt x="15289" y="24953"/>
                    <a:pt x="17312" y="24953"/>
                  </a:cubicBezTo>
                  <a:cubicBezTo>
                    <a:pt x="20771" y="24953"/>
                    <a:pt x="23979" y="23601"/>
                    <a:pt x="26968" y="20802"/>
                  </a:cubicBezTo>
                  <a:cubicBezTo>
                    <a:pt x="27294" y="21479"/>
                    <a:pt x="27620" y="22105"/>
                    <a:pt x="27945" y="22732"/>
                  </a:cubicBezTo>
                  <a:cubicBezTo>
                    <a:pt x="29198" y="25188"/>
                    <a:pt x="30000" y="27795"/>
                    <a:pt x="30452" y="30501"/>
                  </a:cubicBezTo>
                  <a:cubicBezTo>
                    <a:pt x="30828" y="32632"/>
                    <a:pt x="30978" y="34787"/>
                    <a:pt x="31204" y="36918"/>
                  </a:cubicBezTo>
                  <a:cubicBezTo>
                    <a:pt x="31254" y="37519"/>
                    <a:pt x="31229" y="38121"/>
                    <a:pt x="31229" y="38722"/>
                  </a:cubicBezTo>
                  <a:cubicBezTo>
                    <a:pt x="31229" y="39023"/>
                    <a:pt x="31229" y="39324"/>
                    <a:pt x="31254" y="39624"/>
                  </a:cubicBezTo>
                  <a:cubicBezTo>
                    <a:pt x="31254" y="39813"/>
                    <a:pt x="31298" y="40002"/>
                    <a:pt x="31513" y="40002"/>
                  </a:cubicBezTo>
                  <a:cubicBezTo>
                    <a:pt x="31526" y="40002"/>
                    <a:pt x="31540" y="40002"/>
                    <a:pt x="31554" y="40000"/>
                  </a:cubicBezTo>
                  <a:cubicBezTo>
                    <a:pt x="31805" y="40000"/>
                    <a:pt x="31830" y="39800"/>
                    <a:pt x="31830" y="39624"/>
                  </a:cubicBezTo>
                  <a:cubicBezTo>
                    <a:pt x="31830" y="38822"/>
                    <a:pt x="31855" y="37995"/>
                    <a:pt x="31805" y="37193"/>
                  </a:cubicBezTo>
                  <a:cubicBezTo>
                    <a:pt x="31680" y="35790"/>
                    <a:pt x="31554" y="34361"/>
                    <a:pt x="31379" y="32933"/>
                  </a:cubicBezTo>
                  <a:cubicBezTo>
                    <a:pt x="31229" y="31730"/>
                    <a:pt x="31053" y="30501"/>
                    <a:pt x="30828" y="29298"/>
                  </a:cubicBezTo>
                  <a:cubicBezTo>
                    <a:pt x="30652" y="28371"/>
                    <a:pt x="30326" y="27469"/>
                    <a:pt x="30076" y="26567"/>
                  </a:cubicBezTo>
                  <a:cubicBezTo>
                    <a:pt x="29975" y="26291"/>
                    <a:pt x="30000" y="26065"/>
                    <a:pt x="30151" y="25840"/>
                  </a:cubicBezTo>
                  <a:cubicBezTo>
                    <a:pt x="30953" y="24537"/>
                    <a:pt x="31554" y="23158"/>
                    <a:pt x="32056" y="21729"/>
                  </a:cubicBezTo>
                  <a:cubicBezTo>
                    <a:pt x="33033" y="18897"/>
                    <a:pt x="33559" y="16015"/>
                    <a:pt x="33710" y="13033"/>
                  </a:cubicBezTo>
                  <a:cubicBezTo>
                    <a:pt x="33810" y="11078"/>
                    <a:pt x="33710" y="9123"/>
                    <a:pt x="33183" y="7218"/>
                  </a:cubicBezTo>
                  <a:cubicBezTo>
                    <a:pt x="33033" y="6717"/>
                    <a:pt x="32983" y="6216"/>
                    <a:pt x="33083" y="5689"/>
                  </a:cubicBezTo>
                  <a:cubicBezTo>
                    <a:pt x="33158" y="5263"/>
                    <a:pt x="33133" y="4837"/>
                    <a:pt x="33108" y="4411"/>
                  </a:cubicBezTo>
                  <a:cubicBezTo>
                    <a:pt x="33083" y="4211"/>
                    <a:pt x="33008" y="3985"/>
                    <a:pt x="32908" y="3785"/>
                  </a:cubicBezTo>
                  <a:cubicBezTo>
                    <a:pt x="32749" y="3512"/>
                    <a:pt x="32508" y="3301"/>
                    <a:pt x="32184" y="3301"/>
                  </a:cubicBezTo>
                  <a:cubicBezTo>
                    <a:pt x="32151" y="3301"/>
                    <a:pt x="32116" y="3304"/>
                    <a:pt x="32081" y="3308"/>
                  </a:cubicBezTo>
                  <a:cubicBezTo>
                    <a:pt x="31705" y="3358"/>
                    <a:pt x="31454" y="3634"/>
                    <a:pt x="31404" y="3985"/>
                  </a:cubicBezTo>
                  <a:cubicBezTo>
                    <a:pt x="31329" y="4286"/>
                    <a:pt x="31304" y="4612"/>
                    <a:pt x="31404" y="4862"/>
                  </a:cubicBezTo>
                  <a:cubicBezTo>
                    <a:pt x="31554" y="5313"/>
                    <a:pt x="31830" y="5739"/>
                    <a:pt x="32056" y="6140"/>
                  </a:cubicBezTo>
                  <a:cubicBezTo>
                    <a:pt x="32181" y="6416"/>
                    <a:pt x="32407" y="6642"/>
                    <a:pt x="32482" y="6917"/>
                  </a:cubicBezTo>
                  <a:cubicBezTo>
                    <a:pt x="32858" y="8020"/>
                    <a:pt x="33033" y="9198"/>
                    <a:pt x="33108" y="10351"/>
                  </a:cubicBezTo>
                  <a:cubicBezTo>
                    <a:pt x="33284" y="12983"/>
                    <a:pt x="33008" y="15589"/>
                    <a:pt x="32457" y="18145"/>
                  </a:cubicBezTo>
                  <a:cubicBezTo>
                    <a:pt x="31955" y="20476"/>
                    <a:pt x="31204" y="22707"/>
                    <a:pt x="30101" y="24787"/>
                  </a:cubicBezTo>
                  <a:cubicBezTo>
                    <a:pt x="30000" y="24988"/>
                    <a:pt x="29875" y="25138"/>
                    <a:pt x="29775" y="25313"/>
                  </a:cubicBezTo>
                  <a:cubicBezTo>
                    <a:pt x="28948" y="23609"/>
                    <a:pt x="28146" y="21980"/>
                    <a:pt x="27344" y="20301"/>
                  </a:cubicBezTo>
                  <a:cubicBezTo>
                    <a:pt x="27469" y="20151"/>
                    <a:pt x="27569" y="20000"/>
                    <a:pt x="27695" y="19825"/>
                  </a:cubicBezTo>
                  <a:cubicBezTo>
                    <a:pt x="31003" y="15489"/>
                    <a:pt x="31053" y="9649"/>
                    <a:pt x="27770" y="5288"/>
                  </a:cubicBezTo>
                  <a:cubicBezTo>
                    <a:pt x="25173" y="1817"/>
                    <a:pt x="21116" y="0"/>
                    <a:pt x="1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7" name="Google Shape;2707;p59"/>
            <p:cNvSpPr/>
            <p:nvPr/>
          </p:nvSpPr>
          <p:spPr>
            <a:xfrm>
              <a:off x="3489731" y="4017120"/>
              <a:ext cx="365842" cy="177221"/>
            </a:xfrm>
            <a:custGeom>
              <a:avLst/>
              <a:gdLst/>
              <a:ahLst/>
              <a:cxnLst/>
              <a:rect l="l" t="t" r="r" b="b"/>
              <a:pathLst>
                <a:path w="11329" h="5488" extrusionOk="0">
                  <a:moveTo>
                    <a:pt x="10727" y="801"/>
                  </a:moveTo>
                  <a:lnTo>
                    <a:pt x="10727" y="801"/>
                  </a:lnTo>
                  <a:cubicBezTo>
                    <a:pt x="10677" y="1077"/>
                    <a:pt x="10677" y="1227"/>
                    <a:pt x="10627" y="1377"/>
                  </a:cubicBezTo>
                  <a:cubicBezTo>
                    <a:pt x="10079" y="3508"/>
                    <a:pt x="8252" y="4858"/>
                    <a:pt x="6103" y="4858"/>
                  </a:cubicBezTo>
                  <a:cubicBezTo>
                    <a:pt x="5699" y="4858"/>
                    <a:pt x="5283" y="4810"/>
                    <a:pt x="4863" y="4711"/>
                  </a:cubicBezTo>
                  <a:cubicBezTo>
                    <a:pt x="3033" y="4260"/>
                    <a:pt x="1730" y="3132"/>
                    <a:pt x="878" y="1453"/>
                  </a:cubicBezTo>
                  <a:cubicBezTo>
                    <a:pt x="853" y="1402"/>
                    <a:pt x="853" y="1327"/>
                    <a:pt x="828" y="1277"/>
                  </a:cubicBezTo>
                  <a:cubicBezTo>
                    <a:pt x="828" y="1277"/>
                    <a:pt x="853" y="1252"/>
                    <a:pt x="878" y="1177"/>
                  </a:cubicBezTo>
                  <a:cubicBezTo>
                    <a:pt x="2233" y="1832"/>
                    <a:pt x="3664" y="2069"/>
                    <a:pt x="5137" y="2069"/>
                  </a:cubicBezTo>
                  <a:cubicBezTo>
                    <a:pt x="5354" y="2069"/>
                    <a:pt x="5572" y="2064"/>
                    <a:pt x="5790" y="2054"/>
                  </a:cubicBezTo>
                  <a:cubicBezTo>
                    <a:pt x="7469" y="2004"/>
                    <a:pt x="9098" y="1653"/>
                    <a:pt x="10727" y="801"/>
                  </a:cubicBezTo>
                  <a:close/>
                  <a:moveTo>
                    <a:pt x="11069" y="1"/>
                  </a:moveTo>
                  <a:cubicBezTo>
                    <a:pt x="10948" y="1"/>
                    <a:pt x="10765" y="90"/>
                    <a:pt x="10627" y="149"/>
                  </a:cubicBezTo>
                  <a:cubicBezTo>
                    <a:pt x="10076" y="400"/>
                    <a:pt x="9550" y="726"/>
                    <a:pt x="8998" y="926"/>
                  </a:cubicBezTo>
                  <a:cubicBezTo>
                    <a:pt x="7820" y="1337"/>
                    <a:pt x="6617" y="1506"/>
                    <a:pt x="5407" y="1506"/>
                  </a:cubicBezTo>
                  <a:cubicBezTo>
                    <a:pt x="4917" y="1506"/>
                    <a:pt x="4426" y="1478"/>
                    <a:pt x="3935" y="1427"/>
                  </a:cubicBezTo>
                  <a:cubicBezTo>
                    <a:pt x="2833" y="1327"/>
                    <a:pt x="1780" y="1077"/>
                    <a:pt x="853" y="450"/>
                  </a:cubicBezTo>
                  <a:cubicBezTo>
                    <a:pt x="731" y="374"/>
                    <a:pt x="619" y="316"/>
                    <a:pt x="499" y="316"/>
                  </a:cubicBezTo>
                  <a:cubicBezTo>
                    <a:pt x="421" y="316"/>
                    <a:pt x="340" y="341"/>
                    <a:pt x="251" y="400"/>
                  </a:cubicBezTo>
                  <a:cubicBezTo>
                    <a:pt x="1" y="600"/>
                    <a:pt x="26" y="801"/>
                    <a:pt x="101" y="1052"/>
                  </a:cubicBezTo>
                  <a:cubicBezTo>
                    <a:pt x="878" y="3533"/>
                    <a:pt x="3484" y="5438"/>
                    <a:pt x="6116" y="5488"/>
                  </a:cubicBezTo>
                  <a:cubicBezTo>
                    <a:pt x="6667" y="5387"/>
                    <a:pt x="7219" y="5337"/>
                    <a:pt x="7745" y="5162"/>
                  </a:cubicBezTo>
                  <a:cubicBezTo>
                    <a:pt x="9775" y="4560"/>
                    <a:pt x="11304" y="2555"/>
                    <a:pt x="11329" y="550"/>
                  </a:cubicBezTo>
                  <a:cubicBezTo>
                    <a:pt x="11329" y="375"/>
                    <a:pt x="11279" y="99"/>
                    <a:pt x="11154" y="24"/>
                  </a:cubicBezTo>
                  <a:cubicBezTo>
                    <a:pt x="11132" y="8"/>
                    <a:pt x="11103" y="1"/>
                    <a:pt x="1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3458180" y="3934481"/>
              <a:ext cx="49375" cy="60774"/>
            </a:xfrm>
            <a:custGeom>
              <a:avLst/>
              <a:gdLst/>
              <a:ahLst/>
              <a:cxnLst/>
              <a:rect l="l" t="t" r="r" b="b"/>
              <a:pathLst>
                <a:path w="1529" h="1882" extrusionOk="0">
                  <a:moveTo>
                    <a:pt x="715" y="0"/>
                  </a:moveTo>
                  <a:cubicBezTo>
                    <a:pt x="702" y="0"/>
                    <a:pt x="690" y="1"/>
                    <a:pt x="677" y="1"/>
                  </a:cubicBezTo>
                  <a:cubicBezTo>
                    <a:pt x="301" y="27"/>
                    <a:pt x="0" y="428"/>
                    <a:pt x="0" y="929"/>
                  </a:cubicBezTo>
                  <a:cubicBezTo>
                    <a:pt x="25" y="1480"/>
                    <a:pt x="376" y="1881"/>
                    <a:pt x="827" y="1881"/>
                  </a:cubicBezTo>
                  <a:cubicBezTo>
                    <a:pt x="1253" y="1881"/>
                    <a:pt x="1529" y="1480"/>
                    <a:pt x="1529" y="929"/>
                  </a:cubicBezTo>
                  <a:cubicBezTo>
                    <a:pt x="1505" y="417"/>
                    <a:pt x="1149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3825615" y="3920659"/>
              <a:ext cx="43756" cy="57642"/>
            </a:xfrm>
            <a:custGeom>
              <a:avLst/>
              <a:gdLst/>
              <a:ahLst/>
              <a:cxnLst/>
              <a:rect l="l" t="t" r="r" b="b"/>
              <a:pathLst>
                <a:path w="1355" h="1785" extrusionOk="0">
                  <a:moveTo>
                    <a:pt x="636" y="1"/>
                  </a:moveTo>
                  <a:cubicBezTo>
                    <a:pt x="617" y="1"/>
                    <a:pt x="597" y="2"/>
                    <a:pt x="577" y="3"/>
                  </a:cubicBezTo>
                  <a:cubicBezTo>
                    <a:pt x="276" y="54"/>
                    <a:pt x="76" y="204"/>
                    <a:pt x="26" y="505"/>
                  </a:cubicBezTo>
                  <a:cubicBezTo>
                    <a:pt x="1" y="780"/>
                    <a:pt x="1" y="1056"/>
                    <a:pt x="51" y="1307"/>
                  </a:cubicBezTo>
                  <a:cubicBezTo>
                    <a:pt x="99" y="1546"/>
                    <a:pt x="215" y="1785"/>
                    <a:pt x="486" y="1785"/>
                  </a:cubicBezTo>
                  <a:cubicBezTo>
                    <a:pt x="499" y="1785"/>
                    <a:pt x="513" y="1784"/>
                    <a:pt x="527" y="1783"/>
                  </a:cubicBezTo>
                  <a:cubicBezTo>
                    <a:pt x="828" y="1783"/>
                    <a:pt x="1078" y="1683"/>
                    <a:pt x="1229" y="1382"/>
                  </a:cubicBezTo>
                  <a:cubicBezTo>
                    <a:pt x="1304" y="1257"/>
                    <a:pt x="1304" y="1081"/>
                    <a:pt x="1354" y="906"/>
                  </a:cubicBezTo>
                  <a:cubicBezTo>
                    <a:pt x="1279" y="730"/>
                    <a:pt x="1254" y="530"/>
                    <a:pt x="1154" y="354"/>
                  </a:cubicBezTo>
                  <a:cubicBezTo>
                    <a:pt x="1037" y="145"/>
                    <a:pt x="87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1" grpId="1" animBg="1"/>
      <p:bldP spid="14" grpId="0" bldLvl="0" animBg="1"/>
      <p:bldP spid="14" grpId="1" animBg="1"/>
      <p:bldP spid="15" grpId="0" bldLvl="0" animBg="1"/>
      <p:bldP spid="15" grpId="1" animBg="1"/>
      <p:bldP spid="16" grpId="0"/>
      <p:bldP spid="16" grpId="1"/>
      <p:bldP spid="100" grpId="0"/>
      <p:bldP spid="100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815;p40"/>
          <p:cNvSpPr txBox="1"/>
          <p:nvPr/>
        </p:nvSpPr>
        <p:spPr>
          <a:xfrm>
            <a:off x="701939" y="123647"/>
            <a:ext cx="7717500" cy="537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14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altLang="en-SG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SG" altLang="vi-V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SG" altLang="vi-V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SG" altLang="vi-V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vi-V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SG" altLang="vi-V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3540" y="1465840"/>
            <a:ext cx="8770072" cy="367766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SG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altLang="en-SG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SG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SG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SG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altLang="en-SG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SG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endParaRPr lang="en-SG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SG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SG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endParaRPr lang="en-SG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3133;p66"/>
          <p:cNvGrpSpPr/>
          <p:nvPr/>
        </p:nvGrpSpPr>
        <p:grpSpPr>
          <a:xfrm>
            <a:off x="8148955" y="123825"/>
            <a:ext cx="995045" cy="995045"/>
            <a:chOff x="2146588" y="3519138"/>
            <a:chExt cx="1005025" cy="1055575"/>
          </a:xfrm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962136" y="749302"/>
            <a:ext cx="6056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04" name="Google Shape;2704;p59"/>
          <p:cNvGrpSpPr/>
          <p:nvPr/>
        </p:nvGrpSpPr>
        <p:grpSpPr>
          <a:xfrm rot="21180000">
            <a:off x="46990" y="4445"/>
            <a:ext cx="717550" cy="811530"/>
            <a:chOff x="3112575" y="3748373"/>
            <a:chExt cx="1091842" cy="1336255"/>
          </a:xfrm>
        </p:grpSpPr>
        <p:sp>
          <p:nvSpPr>
            <p:cNvPr id="2705" name="Google Shape;2705;p59"/>
            <p:cNvSpPr/>
            <p:nvPr/>
          </p:nvSpPr>
          <p:spPr>
            <a:xfrm>
              <a:off x="3329491" y="4445237"/>
              <a:ext cx="810154" cy="639392"/>
            </a:xfrm>
            <a:custGeom>
              <a:avLst/>
              <a:gdLst/>
              <a:ahLst/>
              <a:cxnLst/>
              <a:rect l="l" t="t" r="r" b="b"/>
              <a:pathLst>
                <a:path w="25088" h="19800" extrusionOk="0">
                  <a:moveTo>
                    <a:pt x="18647" y="0"/>
                  </a:moveTo>
                  <a:cubicBezTo>
                    <a:pt x="18421" y="276"/>
                    <a:pt x="18171" y="551"/>
                    <a:pt x="17920" y="777"/>
                  </a:cubicBezTo>
                  <a:cubicBezTo>
                    <a:pt x="17970" y="852"/>
                    <a:pt x="18020" y="927"/>
                    <a:pt x="18121" y="1003"/>
                  </a:cubicBezTo>
                  <a:lnTo>
                    <a:pt x="18822" y="1504"/>
                  </a:lnTo>
                  <a:lnTo>
                    <a:pt x="17419" y="1178"/>
                  </a:lnTo>
                  <a:cubicBezTo>
                    <a:pt x="16968" y="1529"/>
                    <a:pt x="16491" y="1805"/>
                    <a:pt x="16015" y="2005"/>
                  </a:cubicBezTo>
                  <a:cubicBezTo>
                    <a:pt x="16040" y="2005"/>
                    <a:pt x="16040" y="2005"/>
                    <a:pt x="16040" y="2030"/>
                  </a:cubicBezTo>
                  <a:lnTo>
                    <a:pt x="17444" y="2832"/>
                  </a:lnTo>
                  <a:lnTo>
                    <a:pt x="17444" y="2832"/>
                  </a:lnTo>
                  <a:lnTo>
                    <a:pt x="15238" y="2306"/>
                  </a:lnTo>
                  <a:cubicBezTo>
                    <a:pt x="14436" y="2582"/>
                    <a:pt x="13584" y="2707"/>
                    <a:pt x="12682" y="2757"/>
                  </a:cubicBezTo>
                  <a:cubicBezTo>
                    <a:pt x="12732" y="2807"/>
                    <a:pt x="12807" y="2882"/>
                    <a:pt x="12907" y="2907"/>
                  </a:cubicBezTo>
                  <a:lnTo>
                    <a:pt x="14587" y="3659"/>
                  </a:lnTo>
                  <a:lnTo>
                    <a:pt x="14587" y="3659"/>
                  </a:lnTo>
                  <a:lnTo>
                    <a:pt x="11354" y="2782"/>
                  </a:lnTo>
                  <a:lnTo>
                    <a:pt x="6993" y="2782"/>
                  </a:lnTo>
                  <a:cubicBezTo>
                    <a:pt x="6667" y="2782"/>
                    <a:pt x="6366" y="2732"/>
                    <a:pt x="6040" y="2682"/>
                  </a:cubicBezTo>
                  <a:lnTo>
                    <a:pt x="6040" y="2682"/>
                  </a:lnTo>
                  <a:cubicBezTo>
                    <a:pt x="7444" y="3158"/>
                    <a:pt x="9198" y="3684"/>
                    <a:pt x="10501" y="4311"/>
                  </a:cubicBezTo>
                  <a:cubicBezTo>
                    <a:pt x="7745" y="3233"/>
                    <a:pt x="4637" y="2607"/>
                    <a:pt x="4461" y="2506"/>
                  </a:cubicBezTo>
                  <a:lnTo>
                    <a:pt x="4436" y="2531"/>
                  </a:lnTo>
                  <a:cubicBezTo>
                    <a:pt x="4249" y="2448"/>
                    <a:pt x="4096" y="2404"/>
                    <a:pt x="3963" y="2404"/>
                  </a:cubicBezTo>
                  <a:cubicBezTo>
                    <a:pt x="3777" y="2404"/>
                    <a:pt x="3630" y="2491"/>
                    <a:pt x="3484" y="2682"/>
                  </a:cubicBezTo>
                  <a:cubicBezTo>
                    <a:pt x="3258" y="2932"/>
                    <a:pt x="3359" y="3283"/>
                    <a:pt x="3684" y="3459"/>
                  </a:cubicBezTo>
                  <a:cubicBezTo>
                    <a:pt x="3760" y="3509"/>
                    <a:pt x="6767" y="4411"/>
                    <a:pt x="9549" y="5865"/>
                  </a:cubicBezTo>
                  <a:lnTo>
                    <a:pt x="3735" y="3935"/>
                  </a:lnTo>
                  <a:cubicBezTo>
                    <a:pt x="3630" y="3887"/>
                    <a:pt x="3518" y="3864"/>
                    <a:pt x="3407" y="3864"/>
                  </a:cubicBezTo>
                  <a:cubicBezTo>
                    <a:pt x="3172" y="3864"/>
                    <a:pt x="2943" y="3965"/>
                    <a:pt x="2807" y="4135"/>
                  </a:cubicBezTo>
                  <a:cubicBezTo>
                    <a:pt x="2607" y="4386"/>
                    <a:pt x="2707" y="4712"/>
                    <a:pt x="3008" y="4887"/>
                  </a:cubicBezTo>
                  <a:lnTo>
                    <a:pt x="13033" y="9699"/>
                  </a:lnTo>
                  <a:lnTo>
                    <a:pt x="2958" y="5890"/>
                  </a:lnTo>
                  <a:cubicBezTo>
                    <a:pt x="2846" y="5850"/>
                    <a:pt x="2729" y="5830"/>
                    <a:pt x="2615" y="5830"/>
                  </a:cubicBezTo>
                  <a:cubicBezTo>
                    <a:pt x="2371" y="5830"/>
                    <a:pt x="2142" y="5920"/>
                    <a:pt x="2005" y="6090"/>
                  </a:cubicBezTo>
                  <a:cubicBezTo>
                    <a:pt x="1805" y="6366"/>
                    <a:pt x="1905" y="6692"/>
                    <a:pt x="2206" y="6867"/>
                  </a:cubicBezTo>
                  <a:lnTo>
                    <a:pt x="13459" y="12281"/>
                  </a:lnTo>
                  <a:lnTo>
                    <a:pt x="2782" y="7744"/>
                  </a:lnTo>
                  <a:cubicBezTo>
                    <a:pt x="2670" y="7696"/>
                    <a:pt x="2552" y="7674"/>
                    <a:pt x="2438" y="7674"/>
                  </a:cubicBezTo>
                  <a:cubicBezTo>
                    <a:pt x="2195" y="7674"/>
                    <a:pt x="1966" y="7775"/>
                    <a:pt x="1830" y="7945"/>
                  </a:cubicBezTo>
                  <a:cubicBezTo>
                    <a:pt x="1654" y="8196"/>
                    <a:pt x="1755" y="8547"/>
                    <a:pt x="2055" y="8697"/>
                  </a:cubicBezTo>
                  <a:lnTo>
                    <a:pt x="9073" y="12406"/>
                  </a:lnTo>
                  <a:lnTo>
                    <a:pt x="9073" y="12406"/>
                  </a:lnTo>
                  <a:lnTo>
                    <a:pt x="2331" y="9499"/>
                  </a:lnTo>
                  <a:cubicBezTo>
                    <a:pt x="2227" y="9459"/>
                    <a:pt x="2116" y="9439"/>
                    <a:pt x="2005" y="9439"/>
                  </a:cubicBezTo>
                  <a:cubicBezTo>
                    <a:pt x="1770" y="9439"/>
                    <a:pt x="1540" y="9529"/>
                    <a:pt x="1404" y="9699"/>
                  </a:cubicBezTo>
                  <a:cubicBezTo>
                    <a:pt x="1203" y="9975"/>
                    <a:pt x="1303" y="10301"/>
                    <a:pt x="1604" y="10476"/>
                  </a:cubicBezTo>
                  <a:lnTo>
                    <a:pt x="9349" y="14887"/>
                  </a:lnTo>
                  <a:lnTo>
                    <a:pt x="1629" y="11704"/>
                  </a:lnTo>
                  <a:cubicBezTo>
                    <a:pt x="1517" y="11664"/>
                    <a:pt x="1400" y="11645"/>
                    <a:pt x="1287" y="11645"/>
                  </a:cubicBezTo>
                  <a:cubicBezTo>
                    <a:pt x="1046" y="11645"/>
                    <a:pt x="821" y="11734"/>
                    <a:pt x="702" y="11905"/>
                  </a:cubicBezTo>
                  <a:cubicBezTo>
                    <a:pt x="501" y="12181"/>
                    <a:pt x="602" y="12506"/>
                    <a:pt x="902" y="12682"/>
                  </a:cubicBezTo>
                  <a:lnTo>
                    <a:pt x="6316" y="15740"/>
                  </a:lnTo>
                  <a:lnTo>
                    <a:pt x="1429" y="13885"/>
                  </a:lnTo>
                  <a:cubicBezTo>
                    <a:pt x="1336" y="13856"/>
                    <a:pt x="1236" y="13842"/>
                    <a:pt x="1138" y="13842"/>
                  </a:cubicBezTo>
                  <a:cubicBezTo>
                    <a:pt x="892" y="13842"/>
                    <a:pt x="652" y="13931"/>
                    <a:pt x="526" y="14110"/>
                  </a:cubicBezTo>
                  <a:cubicBezTo>
                    <a:pt x="326" y="14361"/>
                    <a:pt x="426" y="14687"/>
                    <a:pt x="702" y="14862"/>
                  </a:cubicBezTo>
                  <a:lnTo>
                    <a:pt x="3735" y="16667"/>
                  </a:lnTo>
                  <a:lnTo>
                    <a:pt x="1053" y="15740"/>
                  </a:lnTo>
                  <a:cubicBezTo>
                    <a:pt x="958" y="15703"/>
                    <a:pt x="858" y="15686"/>
                    <a:pt x="761" y="15686"/>
                  </a:cubicBezTo>
                  <a:cubicBezTo>
                    <a:pt x="525" y="15686"/>
                    <a:pt x="300" y="15788"/>
                    <a:pt x="176" y="15965"/>
                  </a:cubicBezTo>
                  <a:cubicBezTo>
                    <a:pt x="0" y="16191"/>
                    <a:pt x="50" y="16516"/>
                    <a:pt x="326" y="16692"/>
                  </a:cubicBezTo>
                  <a:lnTo>
                    <a:pt x="1454" y="17444"/>
                  </a:lnTo>
                  <a:lnTo>
                    <a:pt x="1203" y="17369"/>
                  </a:lnTo>
                  <a:cubicBezTo>
                    <a:pt x="1113" y="17339"/>
                    <a:pt x="1021" y="17324"/>
                    <a:pt x="931" y="17324"/>
                  </a:cubicBezTo>
                  <a:cubicBezTo>
                    <a:pt x="719" y="17324"/>
                    <a:pt x="517" y="17403"/>
                    <a:pt x="376" y="17544"/>
                  </a:cubicBezTo>
                  <a:cubicBezTo>
                    <a:pt x="201" y="17770"/>
                    <a:pt x="201" y="18045"/>
                    <a:pt x="401" y="18246"/>
                  </a:cubicBezTo>
                  <a:lnTo>
                    <a:pt x="1554" y="19374"/>
                  </a:lnTo>
                  <a:cubicBezTo>
                    <a:pt x="1679" y="19513"/>
                    <a:pt x="1874" y="19582"/>
                    <a:pt x="2074" y="19582"/>
                  </a:cubicBezTo>
                  <a:cubicBezTo>
                    <a:pt x="2234" y="19582"/>
                    <a:pt x="2398" y="19538"/>
                    <a:pt x="2531" y="19449"/>
                  </a:cubicBezTo>
                  <a:cubicBezTo>
                    <a:pt x="2682" y="19349"/>
                    <a:pt x="2782" y="19223"/>
                    <a:pt x="2782" y="19073"/>
                  </a:cubicBezTo>
                  <a:lnTo>
                    <a:pt x="5013" y="19750"/>
                  </a:lnTo>
                  <a:cubicBezTo>
                    <a:pt x="5088" y="19775"/>
                    <a:pt x="5188" y="19800"/>
                    <a:pt x="5263" y="19800"/>
                  </a:cubicBezTo>
                  <a:cubicBezTo>
                    <a:pt x="5514" y="19800"/>
                    <a:pt x="5740" y="19699"/>
                    <a:pt x="5865" y="19524"/>
                  </a:cubicBezTo>
                  <a:cubicBezTo>
                    <a:pt x="6040" y="19273"/>
                    <a:pt x="5965" y="18973"/>
                    <a:pt x="5714" y="18797"/>
                  </a:cubicBezTo>
                  <a:lnTo>
                    <a:pt x="5088" y="18396"/>
                  </a:lnTo>
                  <a:lnTo>
                    <a:pt x="8772" y="19674"/>
                  </a:lnTo>
                  <a:cubicBezTo>
                    <a:pt x="8867" y="19711"/>
                    <a:pt x="8967" y="19728"/>
                    <a:pt x="9064" y="19728"/>
                  </a:cubicBezTo>
                  <a:cubicBezTo>
                    <a:pt x="9300" y="19728"/>
                    <a:pt x="9525" y="19626"/>
                    <a:pt x="9649" y="19449"/>
                  </a:cubicBezTo>
                  <a:cubicBezTo>
                    <a:pt x="9850" y="19198"/>
                    <a:pt x="9750" y="18872"/>
                    <a:pt x="9474" y="18697"/>
                  </a:cubicBezTo>
                  <a:lnTo>
                    <a:pt x="7068" y="17268"/>
                  </a:lnTo>
                  <a:lnTo>
                    <a:pt x="7068" y="17268"/>
                  </a:lnTo>
                  <a:lnTo>
                    <a:pt x="12958" y="19474"/>
                  </a:lnTo>
                  <a:cubicBezTo>
                    <a:pt x="13053" y="19510"/>
                    <a:pt x="13154" y="19528"/>
                    <a:pt x="13255" y="19528"/>
                  </a:cubicBezTo>
                  <a:cubicBezTo>
                    <a:pt x="13498" y="19528"/>
                    <a:pt x="13736" y="19426"/>
                    <a:pt x="13860" y="19248"/>
                  </a:cubicBezTo>
                  <a:cubicBezTo>
                    <a:pt x="14060" y="18998"/>
                    <a:pt x="13960" y="18672"/>
                    <a:pt x="13659" y="18496"/>
                  </a:cubicBezTo>
                  <a:lnTo>
                    <a:pt x="9900" y="16366"/>
                  </a:lnTo>
                  <a:lnTo>
                    <a:pt x="17444" y="19474"/>
                  </a:lnTo>
                  <a:cubicBezTo>
                    <a:pt x="17546" y="19513"/>
                    <a:pt x="17655" y="19533"/>
                    <a:pt x="17762" y="19533"/>
                  </a:cubicBezTo>
                  <a:cubicBezTo>
                    <a:pt x="17998" y="19533"/>
                    <a:pt x="18226" y="19438"/>
                    <a:pt x="18346" y="19248"/>
                  </a:cubicBezTo>
                  <a:cubicBezTo>
                    <a:pt x="18547" y="18998"/>
                    <a:pt x="18471" y="18672"/>
                    <a:pt x="18171" y="18496"/>
                  </a:cubicBezTo>
                  <a:lnTo>
                    <a:pt x="11454" y="14687"/>
                  </a:lnTo>
                  <a:lnTo>
                    <a:pt x="22256" y="19298"/>
                  </a:lnTo>
                  <a:cubicBezTo>
                    <a:pt x="22360" y="19347"/>
                    <a:pt x="22473" y="19369"/>
                    <a:pt x="22583" y="19369"/>
                  </a:cubicBezTo>
                  <a:cubicBezTo>
                    <a:pt x="22818" y="19369"/>
                    <a:pt x="23047" y="19268"/>
                    <a:pt x="23183" y="19098"/>
                  </a:cubicBezTo>
                  <a:cubicBezTo>
                    <a:pt x="23384" y="18822"/>
                    <a:pt x="23283" y="18496"/>
                    <a:pt x="22958" y="18321"/>
                  </a:cubicBezTo>
                  <a:lnTo>
                    <a:pt x="15765" y="14562"/>
                  </a:lnTo>
                  <a:lnTo>
                    <a:pt x="15765" y="14562"/>
                  </a:lnTo>
                  <a:lnTo>
                    <a:pt x="24161" y="18146"/>
                  </a:lnTo>
                  <a:cubicBezTo>
                    <a:pt x="24311" y="18196"/>
                    <a:pt x="24461" y="18196"/>
                    <a:pt x="24612" y="18196"/>
                  </a:cubicBezTo>
                  <a:cubicBezTo>
                    <a:pt x="24587" y="17795"/>
                    <a:pt x="24587" y="17394"/>
                    <a:pt x="24587" y="16993"/>
                  </a:cubicBezTo>
                  <a:lnTo>
                    <a:pt x="15790" y="12206"/>
                  </a:lnTo>
                  <a:lnTo>
                    <a:pt x="15790" y="12206"/>
                  </a:lnTo>
                  <a:lnTo>
                    <a:pt x="24411" y="15965"/>
                  </a:lnTo>
                  <a:cubicBezTo>
                    <a:pt x="24461" y="15990"/>
                    <a:pt x="24512" y="16015"/>
                    <a:pt x="24587" y="16015"/>
                  </a:cubicBezTo>
                  <a:cubicBezTo>
                    <a:pt x="24612" y="15589"/>
                    <a:pt x="24662" y="15188"/>
                    <a:pt x="24737" y="14787"/>
                  </a:cubicBezTo>
                  <a:lnTo>
                    <a:pt x="16266" y="10125"/>
                  </a:lnTo>
                  <a:lnTo>
                    <a:pt x="23960" y="13509"/>
                  </a:lnTo>
                  <a:cubicBezTo>
                    <a:pt x="24065" y="13557"/>
                    <a:pt x="24179" y="13580"/>
                    <a:pt x="24293" y="13580"/>
                  </a:cubicBezTo>
                  <a:cubicBezTo>
                    <a:pt x="24533" y="13580"/>
                    <a:pt x="24768" y="13479"/>
                    <a:pt x="24888" y="13308"/>
                  </a:cubicBezTo>
                  <a:cubicBezTo>
                    <a:pt x="25088" y="13033"/>
                    <a:pt x="24988" y="12707"/>
                    <a:pt x="24687" y="12531"/>
                  </a:cubicBezTo>
                  <a:lnTo>
                    <a:pt x="14161" y="6968"/>
                  </a:lnTo>
                  <a:lnTo>
                    <a:pt x="14161" y="6968"/>
                  </a:lnTo>
                  <a:cubicBezTo>
                    <a:pt x="16065" y="7694"/>
                    <a:pt x="18321" y="8572"/>
                    <a:pt x="21053" y="9599"/>
                  </a:cubicBezTo>
                  <a:cubicBezTo>
                    <a:pt x="22456" y="10151"/>
                    <a:pt x="23384" y="10501"/>
                    <a:pt x="23459" y="10526"/>
                  </a:cubicBezTo>
                  <a:cubicBezTo>
                    <a:pt x="23556" y="10571"/>
                    <a:pt x="23661" y="10591"/>
                    <a:pt x="23766" y="10591"/>
                  </a:cubicBezTo>
                  <a:cubicBezTo>
                    <a:pt x="24016" y="10591"/>
                    <a:pt x="24263" y="10477"/>
                    <a:pt x="24386" y="10301"/>
                  </a:cubicBezTo>
                  <a:cubicBezTo>
                    <a:pt x="24612" y="9950"/>
                    <a:pt x="24512" y="9775"/>
                    <a:pt x="24086" y="9524"/>
                  </a:cubicBezTo>
                  <a:cubicBezTo>
                    <a:pt x="24086" y="9524"/>
                    <a:pt x="24060" y="9499"/>
                    <a:pt x="24010" y="9499"/>
                  </a:cubicBezTo>
                  <a:cubicBezTo>
                    <a:pt x="23835" y="9399"/>
                    <a:pt x="23634" y="9298"/>
                    <a:pt x="23359" y="9173"/>
                  </a:cubicBezTo>
                  <a:lnTo>
                    <a:pt x="21329" y="8196"/>
                  </a:lnTo>
                  <a:cubicBezTo>
                    <a:pt x="19649" y="7394"/>
                    <a:pt x="17419" y="6316"/>
                    <a:pt x="15188" y="5238"/>
                  </a:cubicBezTo>
                  <a:lnTo>
                    <a:pt x="14161" y="4737"/>
                  </a:lnTo>
                  <a:lnTo>
                    <a:pt x="22958" y="7469"/>
                  </a:lnTo>
                  <a:cubicBezTo>
                    <a:pt x="23045" y="7502"/>
                    <a:pt x="23138" y="7518"/>
                    <a:pt x="23230" y="7518"/>
                  </a:cubicBezTo>
                  <a:cubicBezTo>
                    <a:pt x="23480" y="7518"/>
                    <a:pt x="23725" y="7402"/>
                    <a:pt x="23835" y="7218"/>
                  </a:cubicBezTo>
                  <a:cubicBezTo>
                    <a:pt x="24010" y="6942"/>
                    <a:pt x="23885" y="6617"/>
                    <a:pt x="23584" y="6466"/>
                  </a:cubicBezTo>
                  <a:lnTo>
                    <a:pt x="19173" y="4562"/>
                  </a:lnTo>
                  <a:lnTo>
                    <a:pt x="22106" y="5288"/>
                  </a:lnTo>
                  <a:cubicBezTo>
                    <a:pt x="22182" y="5312"/>
                    <a:pt x="22260" y="5323"/>
                    <a:pt x="22336" y="5323"/>
                  </a:cubicBezTo>
                  <a:cubicBezTo>
                    <a:pt x="22586" y="5323"/>
                    <a:pt x="22823" y="5205"/>
                    <a:pt x="22958" y="5013"/>
                  </a:cubicBezTo>
                  <a:cubicBezTo>
                    <a:pt x="23108" y="4762"/>
                    <a:pt x="23033" y="4461"/>
                    <a:pt x="22757" y="4311"/>
                  </a:cubicBezTo>
                  <a:lnTo>
                    <a:pt x="20376" y="2907"/>
                  </a:lnTo>
                  <a:lnTo>
                    <a:pt x="21880" y="3233"/>
                  </a:lnTo>
                  <a:cubicBezTo>
                    <a:pt x="21951" y="3250"/>
                    <a:pt x="22022" y="3258"/>
                    <a:pt x="22091" y="3258"/>
                  </a:cubicBezTo>
                  <a:cubicBezTo>
                    <a:pt x="22339" y="3258"/>
                    <a:pt x="22564" y="3154"/>
                    <a:pt x="22682" y="2958"/>
                  </a:cubicBezTo>
                  <a:cubicBezTo>
                    <a:pt x="22832" y="2732"/>
                    <a:pt x="22782" y="2431"/>
                    <a:pt x="22532" y="2281"/>
                  </a:cubicBezTo>
                  <a:lnTo>
                    <a:pt x="21128" y="1303"/>
                  </a:lnTo>
                  <a:cubicBezTo>
                    <a:pt x="21329" y="1228"/>
                    <a:pt x="21504" y="1053"/>
                    <a:pt x="21529" y="852"/>
                  </a:cubicBezTo>
                  <a:cubicBezTo>
                    <a:pt x="21579" y="551"/>
                    <a:pt x="21329" y="276"/>
                    <a:pt x="20928" y="226"/>
                  </a:cubicBezTo>
                  <a:lnTo>
                    <a:pt x="18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6" name="Google Shape;2706;p59"/>
            <p:cNvSpPr/>
            <p:nvPr/>
          </p:nvSpPr>
          <p:spPr>
            <a:xfrm>
              <a:off x="3112575" y="3748373"/>
              <a:ext cx="1091842" cy="1292540"/>
            </a:xfrm>
            <a:custGeom>
              <a:avLst/>
              <a:gdLst/>
              <a:ahLst/>
              <a:cxnLst/>
              <a:rect l="l" t="t" r="r" b="b"/>
              <a:pathLst>
                <a:path w="33811" h="40026" extrusionOk="0">
                  <a:moveTo>
                    <a:pt x="32181" y="3835"/>
                  </a:moveTo>
                  <a:lnTo>
                    <a:pt x="32181" y="3835"/>
                  </a:lnTo>
                  <a:cubicBezTo>
                    <a:pt x="32808" y="4361"/>
                    <a:pt x="32432" y="5063"/>
                    <a:pt x="32482" y="5664"/>
                  </a:cubicBezTo>
                  <a:cubicBezTo>
                    <a:pt x="31830" y="5088"/>
                    <a:pt x="31705" y="4361"/>
                    <a:pt x="32181" y="3835"/>
                  </a:cubicBezTo>
                  <a:close/>
                  <a:moveTo>
                    <a:pt x="1604" y="3308"/>
                  </a:moveTo>
                  <a:lnTo>
                    <a:pt x="1604" y="3308"/>
                  </a:lnTo>
                  <a:cubicBezTo>
                    <a:pt x="1880" y="4186"/>
                    <a:pt x="1604" y="5063"/>
                    <a:pt x="702" y="6015"/>
                  </a:cubicBezTo>
                  <a:cubicBezTo>
                    <a:pt x="677" y="5188"/>
                    <a:pt x="827" y="4461"/>
                    <a:pt x="1128" y="3785"/>
                  </a:cubicBezTo>
                  <a:cubicBezTo>
                    <a:pt x="1228" y="3559"/>
                    <a:pt x="1329" y="3333"/>
                    <a:pt x="1604" y="3308"/>
                  </a:cubicBezTo>
                  <a:close/>
                  <a:moveTo>
                    <a:pt x="17053" y="579"/>
                  </a:moveTo>
                  <a:cubicBezTo>
                    <a:pt x="20009" y="579"/>
                    <a:pt x="22969" y="1570"/>
                    <a:pt x="25339" y="3534"/>
                  </a:cubicBezTo>
                  <a:cubicBezTo>
                    <a:pt x="31304" y="8521"/>
                    <a:pt x="31003" y="17519"/>
                    <a:pt x="24637" y="21980"/>
                  </a:cubicBezTo>
                  <a:cubicBezTo>
                    <a:pt x="22291" y="23623"/>
                    <a:pt x="19816" y="24441"/>
                    <a:pt x="17267" y="24441"/>
                  </a:cubicBezTo>
                  <a:cubicBezTo>
                    <a:pt x="15460" y="24441"/>
                    <a:pt x="13616" y="24030"/>
                    <a:pt x="11755" y="23208"/>
                  </a:cubicBezTo>
                  <a:cubicBezTo>
                    <a:pt x="8246" y="21679"/>
                    <a:pt x="5915" y="19048"/>
                    <a:pt x="4938" y="15313"/>
                  </a:cubicBezTo>
                  <a:cubicBezTo>
                    <a:pt x="4687" y="14386"/>
                    <a:pt x="4612" y="13434"/>
                    <a:pt x="4512" y="12857"/>
                  </a:cubicBezTo>
                  <a:cubicBezTo>
                    <a:pt x="4637" y="8772"/>
                    <a:pt x="6091" y="5739"/>
                    <a:pt x="8948" y="3434"/>
                  </a:cubicBezTo>
                  <a:cubicBezTo>
                    <a:pt x="11277" y="1526"/>
                    <a:pt x="14164" y="579"/>
                    <a:pt x="17053" y="579"/>
                  </a:cubicBezTo>
                  <a:close/>
                  <a:moveTo>
                    <a:pt x="17029" y="0"/>
                  </a:moveTo>
                  <a:cubicBezTo>
                    <a:pt x="13620" y="0"/>
                    <a:pt x="10190" y="1264"/>
                    <a:pt x="7569" y="3885"/>
                  </a:cubicBezTo>
                  <a:cubicBezTo>
                    <a:pt x="4512" y="6967"/>
                    <a:pt x="3359" y="10752"/>
                    <a:pt x="4261" y="15013"/>
                  </a:cubicBezTo>
                  <a:cubicBezTo>
                    <a:pt x="4988" y="18471"/>
                    <a:pt x="6993" y="21078"/>
                    <a:pt x="9950" y="22958"/>
                  </a:cubicBezTo>
                  <a:cubicBezTo>
                    <a:pt x="10126" y="23058"/>
                    <a:pt x="10326" y="23183"/>
                    <a:pt x="10477" y="23283"/>
                  </a:cubicBezTo>
                  <a:cubicBezTo>
                    <a:pt x="10025" y="24336"/>
                    <a:pt x="9574" y="25364"/>
                    <a:pt x="9073" y="26491"/>
                  </a:cubicBezTo>
                  <a:cubicBezTo>
                    <a:pt x="8296" y="25614"/>
                    <a:pt x="7494" y="24862"/>
                    <a:pt x="6842" y="24010"/>
                  </a:cubicBezTo>
                  <a:cubicBezTo>
                    <a:pt x="5865" y="22732"/>
                    <a:pt x="4963" y="21404"/>
                    <a:pt x="4136" y="20025"/>
                  </a:cubicBezTo>
                  <a:cubicBezTo>
                    <a:pt x="1830" y="16191"/>
                    <a:pt x="727" y="12030"/>
                    <a:pt x="777" y="7594"/>
                  </a:cubicBezTo>
                  <a:cubicBezTo>
                    <a:pt x="777" y="7143"/>
                    <a:pt x="903" y="6767"/>
                    <a:pt x="1178" y="6416"/>
                  </a:cubicBezTo>
                  <a:cubicBezTo>
                    <a:pt x="1404" y="6115"/>
                    <a:pt x="1629" y="5815"/>
                    <a:pt x="1830" y="5489"/>
                  </a:cubicBezTo>
                  <a:cubicBezTo>
                    <a:pt x="2231" y="4862"/>
                    <a:pt x="2356" y="4186"/>
                    <a:pt x="2306" y="3459"/>
                  </a:cubicBezTo>
                  <a:cubicBezTo>
                    <a:pt x="2281" y="3133"/>
                    <a:pt x="2156" y="2857"/>
                    <a:pt x="1830" y="2732"/>
                  </a:cubicBezTo>
                  <a:cubicBezTo>
                    <a:pt x="1747" y="2700"/>
                    <a:pt x="1670" y="2686"/>
                    <a:pt x="1596" y="2686"/>
                  </a:cubicBezTo>
                  <a:cubicBezTo>
                    <a:pt x="1379" y="2686"/>
                    <a:pt x="1196" y="2808"/>
                    <a:pt x="1028" y="2957"/>
                  </a:cubicBezTo>
                  <a:cubicBezTo>
                    <a:pt x="878" y="3108"/>
                    <a:pt x="752" y="3283"/>
                    <a:pt x="677" y="3459"/>
                  </a:cubicBezTo>
                  <a:cubicBezTo>
                    <a:pt x="251" y="4461"/>
                    <a:pt x="0" y="5489"/>
                    <a:pt x="226" y="6566"/>
                  </a:cubicBezTo>
                  <a:cubicBezTo>
                    <a:pt x="251" y="6717"/>
                    <a:pt x="226" y="6892"/>
                    <a:pt x="226" y="7043"/>
                  </a:cubicBezTo>
                  <a:cubicBezTo>
                    <a:pt x="151" y="9248"/>
                    <a:pt x="301" y="11454"/>
                    <a:pt x="852" y="13584"/>
                  </a:cubicBezTo>
                  <a:cubicBezTo>
                    <a:pt x="2131" y="18496"/>
                    <a:pt x="4612" y="22732"/>
                    <a:pt x="8196" y="26291"/>
                  </a:cubicBezTo>
                  <a:cubicBezTo>
                    <a:pt x="8772" y="26842"/>
                    <a:pt x="8898" y="27293"/>
                    <a:pt x="8647" y="28045"/>
                  </a:cubicBezTo>
                  <a:cubicBezTo>
                    <a:pt x="7670" y="31228"/>
                    <a:pt x="6918" y="34461"/>
                    <a:pt x="6717" y="37795"/>
                  </a:cubicBezTo>
                  <a:cubicBezTo>
                    <a:pt x="6667" y="38421"/>
                    <a:pt x="6742" y="39048"/>
                    <a:pt x="6767" y="39649"/>
                  </a:cubicBezTo>
                  <a:cubicBezTo>
                    <a:pt x="6767" y="39725"/>
                    <a:pt x="6767" y="39800"/>
                    <a:pt x="6817" y="39825"/>
                  </a:cubicBezTo>
                  <a:cubicBezTo>
                    <a:pt x="6943" y="39900"/>
                    <a:pt x="7068" y="39975"/>
                    <a:pt x="7193" y="40025"/>
                  </a:cubicBezTo>
                  <a:cubicBezTo>
                    <a:pt x="7269" y="39925"/>
                    <a:pt x="7369" y="39800"/>
                    <a:pt x="7369" y="39699"/>
                  </a:cubicBezTo>
                  <a:cubicBezTo>
                    <a:pt x="7143" y="38547"/>
                    <a:pt x="7294" y="37419"/>
                    <a:pt x="7419" y="36266"/>
                  </a:cubicBezTo>
                  <a:cubicBezTo>
                    <a:pt x="7644" y="33910"/>
                    <a:pt x="8246" y="31629"/>
                    <a:pt x="8847" y="29349"/>
                  </a:cubicBezTo>
                  <a:cubicBezTo>
                    <a:pt x="9299" y="27745"/>
                    <a:pt x="9800" y="26166"/>
                    <a:pt x="10477" y="24612"/>
                  </a:cubicBezTo>
                  <a:cubicBezTo>
                    <a:pt x="10627" y="24261"/>
                    <a:pt x="10827" y="23910"/>
                    <a:pt x="10978" y="23584"/>
                  </a:cubicBezTo>
                  <a:cubicBezTo>
                    <a:pt x="13179" y="24491"/>
                    <a:pt x="15289" y="24953"/>
                    <a:pt x="17312" y="24953"/>
                  </a:cubicBezTo>
                  <a:cubicBezTo>
                    <a:pt x="20771" y="24953"/>
                    <a:pt x="23979" y="23601"/>
                    <a:pt x="26968" y="20802"/>
                  </a:cubicBezTo>
                  <a:cubicBezTo>
                    <a:pt x="27294" y="21479"/>
                    <a:pt x="27620" y="22105"/>
                    <a:pt x="27945" y="22732"/>
                  </a:cubicBezTo>
                  <a:cubicBezTo>
                    <a:pt x="29198" y="25188"/>
                    <a:pt x="30000" y="27795"/>
                    <a:pt x="30452" y="30501"/>
                  </a:cubicBezTo>
                  <a:cubicBezTo>
                    <a:pt x="30828" y="32632"/>
                    <a:pt x="30978" y="34787"/>
                    <a:pt x="31204" y="36918"/>
                  </a:cubicBezTo>
                  <a:cubicBezTo>
                    <a:pt x="31254" y="37519"/>
                    <a:pt x="31229" y="38121"/>
                    <a:pt x="31229" y="38722"/>
                  </a:cubicBezTo>
                  <a:cubicBezTo>
                    <a:pt x="31229" y="39023"/>
                    <a:pt x="31229" y="39324"/>
                    <a:pt x="31254" y="39624"/>
                  </a:cubicBezTo>
                  <a:cubicBezTo>
                    <a:pt x="31254" y="39813"/>
                    <a:pt x="31298" y="40002"/>
                    <a:pt x="31513" y="40002"/>
                  </a:cubicBezTo>
                  <a:cubicBezTo>
                    <a:pt x="31526" y="40002"/>
                    <a:pt x="31540" y="40002"/>
                    <a:pt x="31554" y="40000"/>
                  </a:cubicBezTo>
                  <a:cubicBezTo>
                    <a:pt x="31805" y="40000"/>
                    <a:pt x="31830" y="39800"/>
                    <a:pt x="31830" y="39624"/>
                  </a:cubicBezTo>
                  <a:cubicBezTo>
                    <a:pt x="31830" y="38822"/>
                    <a:pt x="31855" y="37995"/>
                    <a:pt x="31805" y="37193"/>
                  </a:cubicBezTo>
                  <a:cubicBezTo>
                    <a:pt x="31680" y="35790"/>
                    <a:pt x="31554" y="34361"/>
                    <a:pt x="31379" y="32933"/>
                  </a:cubicBezTo>
                  <a:cubicBezTo>
                    <a:pt x="31229" y="31730"/>
                    <a:pt x="31053" y="30501"/>
                    <a:pt x="30828" y="29298"/>
                  </a:cubicBezTo>
                  <a:cubicBezTo>
                    <a:pt x="30652" y="28371"/>
                    <a:pt x="30326" y="27469"/>
                    <a:pt x="30076" y="26567"/>
                  </a:cubicBezTo>
                  <a:cubicBezTo>
                    <a:pt x="29975" y="26291"/>
                    <a:pt x="30000" y="26065"/>
                    <a:pt x="30151" y="25840"/>
                  </a:cubicBezTo>
                  <a:cubicBezTo>
                    <a:pt x="30953" y="24537"/>
                    <a:pt x="31554" y="23158"/>
                    <a:pt x="32056" y="21729"/>
                  </a:cubicBezTo>
                  <a:cubicBezTo>
                    <a:pt x="33033" y="18897"/>
                    <a:pt x="33559" y="16015"/>
                    <a:pt x="33710" y="13033"/>
                  </a:cubicBezTo>
                  <a:cubicBezTo>
                    <a:pt x="33810" y="11078"/>
                    <a:pt x="33710" y="9123"/>
                    <a:pt x="33183" y="7218"/>
                  </a:cubicBezTo>
                  <a:cubicBezTo>
                    <a:pt x="33033" y="6717"/>
                    <a:pt x="32983" y="6216"/>
                    <a:pt x="33083" y="5689"/>
                  </a:cubicBezTo>
                  <a:cubicBezTo>
                    <a:pt x="33158" y="5263"/>
                    <a:pt x="33133" y="4837"/>
                    <a:pt x="33108" y="4411"/>
                  </a:cubicBezTo>
                  <a:cubicBezTo>
                    <a:pt x="33083" y="4211"/>
                    <a:pt x="33008" y="3985"/>
                    <a:pt x="32908" y="3785"/>
                  </a:cubicBezTo>
                  <a:cubicBezTo>
                    <a:pt x="32749" y="3512"/>
                    <a:pt x="32508" y="3301"/>
                    <a:pt x="32184" y="3301"/>
                  </a:cubicBezTo>
                  <a:cubicBezTo>
                    <a:pt x="32151" y="3301"/>
                    <a:pt x="32116" y="3304"/>
                    <a:pt x="32081" y="3308"/>
                  </a:cubicBezTo>
                  <a:cubicBezTo>
                    <a:pt x="31705" y="3358"/>
                    <a:pt x="31454" y="3634"/>
                    <a:pt x="31404" y="3985"/>
                  </a:cubicBezTo>
                  <a:cubicBezTo>
                    <a:pt x="31329" y="4286"/>
                    <a:pt x="31304" y="4612"/>
                    <a:pt x="31404" y="4862"/>
                  </a:cubicBezTo>
                  <a:cubicBezTo>
                    <a:pt x="31554" y="5313"/>
                    <a:pt x="31830" y="5739"/>
                    <a:pt x="32056" y="6140"/>
                  </a:cubicBezTo>
                  <a:cubicBezTo>
                    <a:pt x="32181" y="6416"/>
                    <a:pt x="32407" y="6642"/>
                    <a:pt x="32482" y="6917"/>
                  </a:cubicBezTo>
                  <a:cubicBezTo>
                    <a:pt x="32858" y="8020"/>
                    <a:pt x="33033" y="9198"/>
                    <a:pt x="33108" y="10351"/>
                  </a:cubicBezTo>
                  <a:cubicBezTo>
                    <a:pt x="33284" y="12983"/>
                    <a:pt x="33008" y="15589"/>
                    <a:pt x="32457" y="18145"/>
                  </a:cubicBezTo>
                  <a:cubicBezTo>
                    <a:pt x="31955" y="20476"/>
                    <a:pt x="31204" y="22707"/>
                    <a:pt x="30101" y="24787"/>
                  </a:cubicBezTo>
                  <a:cubicBezTo>
                    <a:pt x="30000" y="24988"/>
                    <a:pt x="29875" y="25138"/>
                    <a:pt x="29775" y="25313"/>
                  </a:cubicBezTo>
                  <a:cubicBezTo>
                    <a:pt x="28948" y="23609"/>
                    <a:pt x="28146" y="21980"/>
                    <a:pt x="27344" y="20301"/>
                  </a:cubicBezTo>
                  <a:cubicBezTo>
                    <a:pt x="27469" y="20151"/>
                    <a:pt x="27569" y="20000"/>
                    <a:pt x="27695" y="19825"/>
                  </a:cubicBezTo>
                  <a:cubicBezTo>
                    <a:pt x="31003" y="15489"/>
                    <a:pt x="31053" y="9649"/>
                    <a:pt x="27770" y="5288"/>
                  </a:cubicBezTo>
                  <a:cubicBezTo>
                    <a:pt x="25173" y="1817"/>
                    <a:pt x="21116" y="0"/>
                    <a:pt x="1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7" name="Google Shape;2707;p59"/>
            <p:cNvSpPr/>
            <p:nvPr/>
          </p:nvSpPr>
          <p:spPr>
            <a:xfrm>
              <a:off x="3489731" y="4017120"/>
              <a:ext cx="365842" cy="177221"/>
            </a:xfrm>
            <a:custGeom>
              <a:avLst/>
              <a:gdLst/>
              <a:ahLst/>
              <a:cxnLst/>
              <a:rect l="l" t="t" r="r" b="b"/>
              <a:pathLst>
                <a:path w="11329" h="5488" extrusionOk="0">
                  <a:moveTo>
                    <a:pt x="10727" y="801"/>
                  </a:moveTo>
                  <a:lnTo>
                    <a:pt x="10727" y="801"/>
                  </a:lnTo>
                  <a:cubicBezTo>
                    <a:pt x="10677" y="1077"/>
                    <a:pt x="10677" y="1227"/>
                    <a:pt x="10627" y="1377"/>
                  </a:cubicBezTo>
                  <a:cubicBezTo>
                    <a:pt x="10079" y="3508"/>
                    <a:pt x="8252" y="4858"/>
                    <a:pt x="6103" y="4858"/>
                  </a:cubicBezTo>
                  <a:cubicBezTo>
                    <a:pt x="5699" y="4858"/>
                    <a:pt x="5283" y="4810"/>
                    <a:pt x="4863" y="4711"/>
                  </a:cubicBezTo>
                  <a:cubicBezTo>
                    <a:pt x="3033" y="4260"/>
                    <a:pt x="1730" y="3132"/>
                    <a:pt x="878" y="1453"/>
                  </a:cubicBezTo>
                  <a:cubicBezTo>
                    <a:pt x="853" y="1402"/>
                    <a:pt x="853" y="1327"/>
                    <a:pt x="828" y="1277"/>
                  </a:cubicBezTo>
                  <a:cubicBezTo>
                    <a:pt x="828" y="1277"/>
                    <a:pt x="853" y="1252"/>
                    <a:pt x="878" y="1177"/>
                  </a:cubicBezTo>
                  <a:cubicBezTo>
                    <a:pt x="2233" y="1832"/>
                    <a:pt x="3664" y="2069"/>
                    <a:pt x="5137" y="2069"/>
                  </a:cubicBezTo>
                  <a:cubicBezTo>
                    <a:pt x="5354" y="2069"/>
                    <a:pt x="5572" y="2064"/>
                    <a:pt x="5790" y="2054"/>
                  </a:cubicBezTo>
                  <a:cubicBezTo>
                    <a:pt x="7469" y="2004"/>
                    <a:pt x="9098" y="1653"/>
                    <a:pt x="10727" y="801"/>
                  </a:cubicBezTo>
                  <a:close/>
                  <a:moveTo>
                    <a:pt x="11069" y="1"/>
                  </a:moveTo>
                  <a:cubicBezTo>
                    <a:pt x="10948" y="1"/>
                    <a:pt x="10765" y="90"/>
                    <a:pt x="10627" y="149"/>
                  </a:cubicBezTo>
                  <a:cubicBezTo>
                    <a:pt x="10076" y="400"/>
                    <a:pt x="9550" y="726"/>
                    <a:pt x="8998" y="926"/>
                  </a:cubicBezTo>
                  <a:cubicBezTo>
                    <a:pt x="7820" y="1337"/>
                    <a:pt x="6617" y="1506"/>
                    <a:pt x="5407" y="1506"/>
                  </a:cubicBezTo>
                  <a:cubicBezTo>
                    <a:pt x="4917" y="1506"/>
                    <a:pt x="4426" y="1478"/>
                    <a:pt x="3935" y="1427"/>
                  </a:cubicBezTo>
                  <a:cubicBezTo>
                    <a:pt x="2833" y="1327"/>
                    <a:pt x="1780" y="1077"/>
                    <a:pt x="853" y="450"/>
                  </a:cubicBezTo>
                  <a:cubicBezTo>
                    <a:pt x="731" y="374"/>
                    <a:pt x="619" y="316"/>
                    <a:pt x="499" y="316"/>
                  </a:cubicBezTo>
                  <a:cubicBezTo>
                    <a:pt x="421" y="316"/>
                    <a:pt x="340" y="341"/>
                    <a:pt x="251" y="400"/>
                  </a:cubicBezTo>
                  <a:cubicBezTo>
                    <a:pt x="1" y="600"/>
                    <a:pt x="26" y="801"/>
                    <a:pt x="101" y="1052"/>
                  </a:cubicBezTo>
                  <a:cubicBezTo>
                    <a:pt x="878" y="3533"/>
                    <a:pt x="3484" y="5438"/>
                    <a:pt x="6116" y="5488"/>
                  </a:cubicBezTo>
                  <a:cubicBezTo>
                    <a:pt x="6667" y="5387"/>
                    <a:pt x="7219" y="5337"/>
                    <a:pt x="7745" y="5162"/>
                  </a:cubicBezTo>
                  <a:cubicBezTo>
                    <a:pt x="9775" y="4560"/>
                    <a:pt x="11304" y="2555"/>
                    <a:pt x="11329" y="550"/>
                  </a:cubicBezTo>
                  <a:cubicBezTo>
                    <a:pt x="11329" y="375"/>
                    <a:pt x="11279" y="99"/>
                    <a:pt x="11154" y="24"/>
                  </a:cubicBezTo>
                  <a:cubicBezTo>
                    <a:pt x="11132" y="8"/>
                    <a:pt x="11103" y="1"/>
                    <a:pt x="1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3458180" y="3934481"/>
              <a:ext cx="49375" cy="60774"/>
            </a:xfrm>
            <a:custGeom>
              <a:avLst/>
              <a:gdLst/>
              <a:ahLst/>
              <a:cxnLst/>
              <a:rect l="l" t="t" r="r" b="b"/>
              <a:pathLst>
                <a:path w="1529" h="1882" extrusionOk="0">
                  <a:moveTo>
                    <a:pt x="715" y="0"/>
                  </a:moveTo>
                  <a:cubicBezTo>
                    <a:pt x="702" y="0"/>
                    <a:pt x="690" y="1"/>
                    <a:pt x="677" y="1"/>
                  </a:cubicBezTo>
                  <a:cubicBezTo>
                    <a:pt x="301" y="27"/>
                    <a:pt x="0" y="428"/>
                    <a:pt x="0" y="929"/>
                  </a:cubicBezTo>
                  <a:cubicBezTo>
                    <a:pt x="25" y="1480"/>
                    <a:pt x="376" y="1881"/>
                    <a:pt x="827" y="1881"/>
                  </a:cubicBezTo>
                  <a:cubicBezTo>
                    <a:pt x="1253" y="1881"/>
                    <a:pt x="1529" y="1480"/>
                    <a:pt x="1529" y="929"/>
                  </a:cubicBezTo>
                  <a:cubicBezTo>
                    <a:pt x="1505" y="417"/>
                    <a:pt x="1149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3825615" y="3920659"/>
              <a:ext cx="43756" cy="57642"/>
            </a:xfrm>
            <a:custGeom>
              <a:avLst/>
              <a:gdLst/>
              <a:ahLst/>
              <a:cxnLst/>
              <a:rect l="l" t="t" r="r" b="b"/>
              <a:pathLst>
                <a:path w="1355" h="1785" extrusionOk="0">
                  <a:moveTo>
                    <a:pt x="636" y="1"/>
                  </a:moveTo>
                  <a:cubicBezTo>
                    <a:pt x="617" y="1"/>
                    <a:pt x="597" y="2"/>
                    <a:pt x="577" y="3"/>
                  </a:cubicBezTo>
                  <a:cubicBezTo>
                    <a:pt x="276" y="54"/>
                    <a:pt x="76" y="204"/>
                    <a:pt x="26" y="505"/>
                  </a:cubicBezTo>
                  <a:cubicBezTo>
                    <a:pt x="1" y="780"/>
                    <a:pt x="1" y="1056"/>
                    <a:pt x="51" y="1307"/>
                  </a:cubicBezTo>
                  <a:cubicBezTo>
                    <a:pt x="99" y="1546"/>
                    <a:pt x="215" y="1785"/>
                    <a:pt x="486" y="1785"/>
                  </a:cubicBezTo>
                  <a:cubicBezTo>
                    <a:pt x="499" y="1785"/>
                    <a:pt x="513" y="1784"/>
                    <a:pt x="527" y="1783"/>
                  </a:cubicBezTo>
                  <a:cubicBezTo>
                    <a:pt x="828" y="1783"/>
                    <a:pt x="1078" y="1683"/>
                    <a:pt x="1229" y="1382"/>
                  </a:cubicBezTo>
                  <a:cubicBezTo>
                    <a:pt x="1304" y="1257"/>
                    <a:pt x="1304" y="1081"/>
                    <a:pt x="1354" y="906"/>
                  </a:cubicBezTo>
                  <a:cubicBezTo>
                    <a:pt x="1279" y="730"/>
                    <a:pt x="1254" y="530"/>
                    <a:pt x="1154" y="354"/>
                  </a:cubicBezTo>
                  <a:cubicBezTo>
                    <a:pt x="1037" y="145"/>
                    <a:pt x="87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1" grpId="1" animBg="1"/>
      <p:bldP spid="14" grpId="0" bldLvl="0" animBg="1"/>
      <p:bldP spid="14" grpId="1" animBg="1"/>
      <p:bldP spid="16" grpId="0"/>
      <p:bldP spid="16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67"/>
          <p:cNvSpPr/>
          <p:nvPr/>
        </p:nvSpPr>
        <p:spPr>
          <a:xfrm>
            <a:off x="669905" y="550260"/>
            <a:ext cx="3223200" cy="3109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44" name="Google Shape;3144;p67"/>
          <p:cNvGrpSpPr/>
          <p:nvPr/>
        </p:nvGrpSpPr>
        <p:grpSpPr>
          <a:xfrm rot="-1187531">
            <a:off x="199520" y="131521"/>
            <a:ext cx="366365" cy="368064"/>
            <a:chOff x="5375525" y="755000"/>
            <a:chExt cx="366375" cy="368075"/>
          </a:xfrm>
        </p:grpSpPr>
        <p:sp>
          <p:nvSpPr>
            <p:cNvPr id="3145" name="Google Shape;3145;p67"/>
            <p:cNvSpPr/>
            <p:nvPr/>
          </p:nvSpPr>
          <p:spPr>
            <a:xfrm>
              <a:off x="5380650" y="755000"/>
              <a:ext cx="361250" cy="210050"/>
            </a:xfrm>
            <a:custGeom>
              <a:avLst/>
              <a:gdLst/>
              <a:ahLst/>
              <a:cxnLst/>
              <a:rect l="l" t="t" r="r" b="b"/>
              <a:pathLst>
                <a:path w="14450" h="8402" extrusionOk="0">
                  <a:moveTo>
                    <a:pt x="2717" y="0"/>
                  </a:moveTo>
                  <a:cubicBezTo>
                    <a:pt x="1918" y="0"/>
                    <a:pt x="1142" y="46"/>
                    <a:pt x="366" y="137"/>
                  </a:cubicBezTo>
                  <a:cubicBezTo>
                    <a:pt x="275" y="137"/>
                    <a:pt x="183" y="160"/>
                    <a:pt x="115" y="229"/>
                  </a:cubicBezTo>
                  <a:cubicBezTo>
                    <a:pt x="23" y="320"/>
                    <a:pt x="1" y="411"/>
                    <a:pt x="1" y="502"/>
                  </a:cubicBezTo>
                  <a:cubicBezTo>
                    <a:pt x="1" y="617"/>
                    <a:pt x="23" y="708"/>
                    <a:pt x="115" y="776"/>
                  </a:cubicBezTo>
                  <a:cubicBezTo>
                    <a:pt x="160" y="845"/>
                    <a:pt x="275" y="891"/>
                    <a:pt x="366" y="891"/>
                  </a:cubicBezTo>
                  <a:cubicBezTo>
                    <a:pt x="1167" y="794"/>
                    <a:pt x="1971" y="759"/>
                    <a:pt x="2775" y="759"/>
                  </a:cubicBezTo>
                  <a:cubicBezTo>
                    <a:pt x="3873" y="759"/>
                    <a:pt x="4969" y="825"/>
                    <a:pt x="6049" y="891"/>
                  </a:cubicBezTo>
                  <a:cubicBezTo>
                    <a:pt x="7008" y="936"/>
                    <a:pt x="7967" y="982"/>
                    <a:pt x="8903" y="982"/>
                  </a:cubicBezTo>
                  <a:cubicBezTo>
                    <a:pt x="9496" y="982"/>
                    <a:pt x="10089" y="891"/>
                    <a:pt x="10683" y="868"/>
                  </a:cubicBezTo>
                  <a:lnTo>
                    <a:pt x="10683" y="868"/>
                  </a:lnTo>
                  <a:cubicBezTo>
                    <a:pt x="10021" y="1530"/>
                    <a:pt x="9313" y="2123"/>
                    <a:pt x="8583" y="2694"/>
                  </a:cubicBezTo>
                  <a:lnTo>
                    <a:pt x="8583" y="2694"/>
                  </a:lnTo>
                  <a:lnTo>
                    <a:pt x="8583" y="2694"/>
                  </a:lnTo>
                  <a:cubicBezTo>
                    <a:pt x="8570" y="2694"/>
                    <a:pt x="8564" y="2701"/>
                    <a:pt x="8558" y="2712"/>
                  </a:cubicBezTo>
                  <a:lnTo>
                    <a:pt x="8558" y="2712"/>
                  </a:lnTo>
                  <a:cubicBezTo>
                    <a:pt x="8543" y="2720"/>
                    <a:pt x="8529" y="2725"/>
                    <a:pt x="8515" y="2739"/>
                  </a:cubicBezTo>
                  <a:cubicBezTo>
                    <a:pt x="8012" y="3127"/>
                    <a:pt x="7510" y="3493"/>
                    <a:pt x="7008" y="3881"/>
                  </a:cubicBezTo>
                  <a:cubicBezTo>
                    <a:pt x="6894" y="3949"/>
                    <a:pt x="6803" y="4063"/>
                    <a:pt x="6803" y="4200"/>
                  </a:cubicBezTo>
                  <a:cubicBezTo>
                    <a:pt x="6803" y="4360"/>
                    <a:pt x="6917" y="4520"/>
                    <a:pt x="7099" y="4565"/>
                  </a:cubicBezTo>
                  <a:cubicBezTo>
                    <a:pt x="8378" y="4885"/>
                    <a:pt x="9610" y="5319"/>
                    <a:pt x="10820" y="5844"/>
                  </a:cubicBezTo>
                  <a:cubicBezTo>
                    <a:pt x="10815" y="5839"/>
                    <a:pt x="10809" y="5834"/>
                    <a:pt x="10802" y="5829"/>
                  </a:cubicBezTo>
                  <a:lnTo>
                    <a:pt x="10802" y="5829"/>
                  </a:lnTo>
                  <a:cubicBezTo>
                    <a:pt x="11484" y="6117"/>
                    <a:pt x="12145" y="6425"/>
                    <a:pt x="12806" y="6734"/>
                  </a:cubicBezTo>
                  <a:cubicBezTo>
                    <a:pt x="12532" y="6779"/>
                    <a:pt x="12235" y="6825"/>
                    <a:pt x="11961" y="6848"/>
                  </a:cubicBezTo>
                  <a:cubicBezTo>
                    <a:pt x="8286" y="7350"/>
                    <a:pt x="4589" y="7396"/>
                    <a:pt x="891" y="7647"/>
                  </a:cubicBezTo>
                  <a:cubicBezTo>
                    <a:pt x="685" y="7670"/>
                    <a:pt x="526" y="7807"/>
                    <a:pt x="526" y="8035"/>
                  </a:cubicBezTo>
                  <a:cubicBezTo>
                    <a:pt x="526" y="8208"/>
                    <a:pt x="669" y="8402"/>
                    <a:pt x="860" y="8402"/>
                  </a:cubicBezTo>
                  <a:cubicBezTo>
                    <a:pt x="870" y="8402"/>
                    <a:pt x="880" y="8401"/>
                    <a:pt x="891" y="8400"/>
                  </a:cubicBezTo>
                  <a:cubicBezTo>
                    <a:pt x="5319" y="8103"/>
                    <a:pt x="9770" y="8103"/>
                    <a:pt x="14152" y="7282"/>
                  </a:cubicBezTo>
                  <a:cubicBezTo>
                    <a:pt x="14266" y="7259"/>
                    <a:pt x="14381" y="7122"/>
                    <a:pt x="14403" y="7008"/>
                  </a:cubicBezTo>
                  <a:cubicBezTo>
                    <a:pt x="14449" y="6848"/>
                    <a:pt x="14381" y="6642"/>
                    <a:pt x="14244" y="6574"/>
                  </a:cubicBezTo>
                  <a:cubicBezTo>
                    <a:pt x="12235" y="5615"/>
                    <a:pt x="10204" y="4634"/>
                    <a:pt x="8058" y="4040"/>
                  </a:cubicBezTo>
                  <a:cubicBezTo>
                    <a:pt x="8629" y="3607"/>
                    <a:pt x="9199" y="3173"/>
                    <a:pt x="9747" y="2739"/>
                  </a:cubicBezTo>
                  <a:cubicBezTo>
                    <a:pt x="10477" y="2123"/>
                    <a:pt x="11208" y="1484"/>
                    <a:pt x="11824" y="731"/>
                  </a:cubicBezTo>
                  <a:cubicBezTo>
                    <a:pt x="11915" y="639"/>
                    <a:pt x="11961" y="502"/>
                    <a:pt x="11915" y="366"/>
                  </a:cubicBezTo>
                  <a:cubicBezTo>
                    <a:pt x="11870" y="206"/>
                    <a:pt x="11733" y="92"/>
                    <a:pt x="11550" y="92"/>
                  </a:cubicBezTo>
                  <a:cubicBezTo>
                    <a:pt x="11434" y="86"/>
                    <a:pt x="11318" y="83"/>
                    <a:pt x="11202" y="83"/>
                  </a:cubicBezTo>
                  <a:cubicBezTo>
                    <a:pt x="10884" y="83"/>
                    <a:pt x="10567" y="104"/>
                    <a:pt x="10249" y="137"/>
                  </a:cubicBezTo>
                  <a:cubicBezTo>
                    <a:pt x="9793" y="183"/>
                    <a:pt x="9359" y="206"/>
                    <a:pt x="8903" y="229"/>
                  </a:cubicBezTo>
                  <a:cubicBezTo>
                    <a:pt x="7967" y="229"/>
                    <a:pt x="7008" y="183"/>
                    <a:pt x="6049" y="137"/>
                  </a:cubicBezTo>
                  <a:cubicBezTo>
                    <a:pt x="4954" y="69"/>
                    <a:pt x="3835" y="0"/>
                    <a:pt x="2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6" name="Google Shape;3146;p67"/>
            <p:cNvSpPr/>
            <p:nvPr/>
          </p:nvSpPr>
          <p:spPr>
            <a:xfrm>
              <a:off x="5375525" y="755575"/>
              <a:ext cx="29125" cy="367500"/>
            </a:xfrm>
            <a:custGeom>
              <a:avLst/>
              <a:gdLst/>
              <a:ahLst/>
              <a:cxnLst/>
              <a:rect l="l" t="t" r="r" b="b"/>
              <a:pathLst>
                <a:path w="1165" h="14700" extrusionOk="0">
                  <a:moveTo>
                    <a:pt x="502" y="0"/>
                  </a:moveTo>
                  <a:cubicBezTo>
                    <a:pt x="320" y="0"/>
                    <a:pt x="114" y="160"/>
                    <a:pt x="137" y="365"/>
                  </a:cubicBezTo>
                  <a:cubicBezTo>
                    <a:pt x="365" y="5022"/>
                    <a:pt x="411" y="9678"/>
                    <a:pt x="23" y="14334"/>
                  </a:cubicBezTo>
                  <a:cubicBezTo>
                    <a:pt x="0" y="14540"/>
                    <a:pt x="206" y="14700"/>
                    <a:pt x="411" y="14700"/>
                  </a:cubicBezTo>
                  <a:cubicBezTo>
                    <a:pt x="502" y="14700"/>
                    <a:pt x="617" y="14654"/>
                    <a:pt x="685" y="14585"/>
                  </a:cubicBezTo>
                  <a:cubicBezTo>
                    <a:pt x="753" y="14517"/>
                    <a:pt x="776" y="14426"/>
                    <a:pt x="799" y="14334"/>
                  </a:cubicBezTo>
                  <a:cubicBezTo>
                    <a:pt x="1164" y="9678"/>
                    <a:pt x="1141" y="5022"/>
                    <a:pt x="890" y="365"/>
                  </a:cubicBezTo>
                  <a:cubicBezTo>
                    <a:pt x="890" y="160"/>
                    <a:pt x="731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7" name="Google Shape;3147;p67"/>
            <p:cNvSpPr/>
            <p:nvPr/>
          </p:nvSpPr>
          <p:spPr>
            <a:xfrm>
              <a:off x="5428575" y="798375"/>
              <a:ext cx="125575" cy="19975"/>
            </a:xfrm>
            <a:custGeom>
              <a:avLst/>
              <a:gdLst/>
              <a:ahLst/>
              <a:cxnLst/>
              <a:rect l="l" t="t" r="r" b="b"/>
              <a:pathLst>
                <a:path w="5023" h="799" extrusionOk="0">
                  <a:moveTo>
                    <a:pt x="4703" y="0"/>
                  </a:moveTo>
                  <a:cubicBezTo>
                    <a:pt x="3242" y="69"/>
                    <a:pt x="1759" y="205"/>
                    <a:pt x="275" y="228"/>
                  </a:cubicBezTo>
                  <a:cubicBezTo>
                    <a:pt x="115" y="228"/>
                    <a:pt x="1" y="365"/>
                    <a:pt x="1" y="525"/>
                  </a:cubicBezTo>
                  <a:cubicBezTo>
                    <a:pt x="1" y="685"/>
                    <a:pt x="138" y="799"/>
                    <a:pt x="298" y="799"/>
                  </a:cubicBezTo>
                  <a:cubicBezTo>
                    <a:pt x="1781" y="776"/>
                    <a:pt x="3265" y="639"/>
                    <a:pt x="4749" y="571"/>
                  </a:cubicBezTo>
                  <a:cubicBezTo>
                    <a:pt x="4886" y="571"/>
                    <a:pt x="5023" y="434"/>
                    <a:pt x="5000" y="274"/>
                  </a:cubicBezTo>
                  <a:cubicBezTo>
                    <a:pt x="5000" y="114"/>
                    <a:pt x="4886" y="0"/>
                    <a:pt x="4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148" name="Google Shape;3148;p67"/>
          <p:cNvSpPr/>
          <p:nvPr/>
        </p:nvSpPr>
        <p:spPr>
          <a:xfrm>
            <a:off x="4148135" y="416770"/>
            <a:ext cx="4401300" cy="427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63" name="Google Shape;3163;p67"/>
          <p:cNvGrpSpPr/>
          <p:nvPr/>
        </p:nvGrpSpPr>
        <p:grpSpPr>
          <a:xfrm rot="1412093">
            <a:off x="8719694" y="135845"/>
            <a:ext cx="366368" cy="368068"/>
            <a:chOff x="5375525" y="755000"/>
            <a:chExt cx="366375" cy="368075"/>
          </a:xfrm>
        </p:grpSpPr>
        <p:sp>
          <p:nvSpPr>
            <p:cNvPr id="3164" name="Google Shape;3164;p67"/>
            <p:cNvSpPr/>
            <p:nvPr/>
          </p:nvSpPr>
          <p:spPr>
            <a:xfrm>
              <a:off x="5380650" y="755000"/>
              <a:ext cx="361250" cy="210050"/>
            </a:xfrm>
            <a:custGeom>
              <a:avLst/>
              <a:gdLst/>
              <a:ahLst/>
              <a:cxnLst/>
              <a:rect l="l" t="t" r="r" b="b"/>
              <a:pathLst>
                <a:path w="14450" h="8402" extrusionOk="0">
                  <a:moveTo>
                    <a:pt x="2717" y="0"/>
                  </a:moveTo>
                  <a:cubicBezTo>
                    <a:pt x="1918" y="0"/>
                    <a:pt x="1142" y="46"/>
                    <a:pt x="366" y="137"/>
                  </a:cubicBezTo>
                  <a:cubicBezTo>
                    <a:pt x="275" y="137"/>
                    <a:pt x="183" y="160"/>
                    <a:pt x="115" y="229"/>
                  </a:cubicBezTo>
                  <a:cubicBezTo>
                    <a:pt x="23" y="320"/>
                    <a:pt x="1" y="411"/>
                    <a:pt x="1" y="502"/>
                  </a:cubicBezTo>
                  <a:cubicBezTo>
                    <a:pt x="1" y="617"/>
                    <a:pt x="23" y="708"/>
                    <a:pt x="115" y="776"/>
                  </a:cubicBezTo>
                  <a:cubicBezTo>
                    <a:pt x="160" y="845"/>
                    <a:pt x="275" y="891"/>
                    <a:pt x="366" y="891"/>
                  </a:cubicBezTo>
                  <a:cubicBezTo>
                    <a:pt x="1167" y="794"/>
                    <a:pt x="1971" y="759"/>
                    <a:pt x="2775" y="759"/>
                  </a:cubicBezTo>
                  <a:cubicBezTo>
                    <a:pt x="3873" y="759"/>
                    <a:pt x="4969" y="825"/>
                    <a:pt x="6049" y="891"/>
                  </a:cubicBezTo>
                  <a:cubicBezTo>
                    <a:pt x="7008" y="936"/>
                    <a:pt x="7967" y="982"/>
                    <a:pt x="8903" y="982"/>
                  </a:cubicBezTo>
                  <a:cubicBezTo>
                    <a:pt x="9496" y="982"/>
                    <a:pt x="10089" y="891"/>
                    <a:pt x="10683" y="868"/>
                  </a:cubicBezTo>
                  <a:lnTo>
                    <a:pt x="10683" y="868"/>
                  </a:lnTo>
                  <a:cubicBezTo>
                    <a:pt x="10021" y="1530"/>
                    <a:pt x="9313" y="2123"/>
                    <a:pt x="8583" y="2694"/>
                  </a:cubicBezTo>
                  <a:lnTo>
                    <a:pt x="8583" y="2694"/>
                  </a:lnTo>
                  <a:lnTo>
                    <a:pt x="8583" y="2694"/>
                  </a:lnTo>
                  <a:cubicBezTo>
                    <a:pt x="8570" y="2694"/>
                    <a:pt x="8564" y="2701"/>
                    <a:pt x="8558" y="2712"/>
                  </a:cubicBezTo>
                  <a:lnTo>
                    <a:pt x="8558" y="2712"/>
                  </a:lnTo>
                  <a:cubicBezTo>
                    <a:pt x="8543" y="2720"/>
                    <a:pt x="8529" y="2725"/>
                    <a:pt x="8515" y="2739"/>
                  </a:cubicBezTo>
                  <a:cubicBezTo>
                    <a:pt x="8012" y="3127"/>
                    <a:pt x="7510" y="3493"/>
                    <a:pt x="7008" y="3881"/>
                  </a:cubicBezTo>
                  <a:cubicBezTo>
                    <a:pt x="6894" y="3949"/>
                    <a:pt x="6803" y="4063"/>
                    <a:pt x="6803" y="4200"/>
                  </a:cubicBezTo>
                  <a:cubicBezTo>
                    <a:pt x="6803" y="4360"/>
                    <a:pt x="6917" y="4520"/>
                    <a:pt x="7099" y="4565"/>
                  </a:cubicBezTo>
                  <a:cubicBezTo>
                    <a:pt x="8378" y="4885"/>
                    <a:pt x="9610" y="5319"/>
                    <a:pt x="10820" y="5844"/>
                  </a:cubicBezTo>
                  <a:cubicBezTo>
                    <a:pt x="10815" y="5839"/>
                    <a:pt x="10809" y="5834"/>
                    <a:pt x="10802" y="5829"/>
                  </a:cubicBezTo>
                  <a:lnTo>
                    <a:pt x="10802" y="5829"/>
                  </a:lnTo>
                  <a:cubicBezTo>
                    <a:pt x="11484" y="6117"/>
                    <a:pt x="12145" y="6425"/>
                    <a:pt x="12806" y="6734"/>
                  </a:cubicBezTo>
                  <a:cubicBezTo>
                    <a:pt x="12532" y="6779"/>
                    <a:pt x="12235" y="6825"/>
                    <a:pt x="11961" y="6848"/>
                  </a:cubicBezTo>
                  <a:cubicBezTo>
                    <a:pt x="8286" y="7350"/>
                    <a:pt x="4589" y="7396"/>
                    <a:pt x="891" y="7647"/>
                  </a:cubicBezTo>
                  <a:cubicBezTo>
                    <a:pt x="685" y="7670"/>
                    <a:pt x="526" y="7807"/>
                    <a:pt x="526" y="8035"/>
                  </a:cubicBezTo>
                  <a:cubicBezTo>
                    <a:pt x="526" y="8208"/>
                    <a:pt x="669" y="8402"/>
                    <a:pt x="860" y="8402"/>
                  </a:cubicBezTo>
                  <a:cubicBezTo>
                    <a:pt x="870" y="8402"/>
                    <a:pt x="880" y="8401"/>
                    <a:pt x="891" y="8400"/>
                  </a:cubicBezTo>
                  <a:cubicBezTo>
                    <a:pt x="5319" y="8103"/>
                    <a:pt x="9770" y="8103"/>
                    <a:pt x="14152" y="7282"/>
                  </a:cubicBezTo>
                  <a:cubicBezTo>
                    <a:pt x="14266" y="7259"/>
                    <a:pt x="14381" y="7122"/>
                    <a:pt x="14403" y="7008"/>
                  </a:cubicBezTo>
                  <a:cubicBezTo>
                    <a:pt x="14449" y="6848"/>
                    <a:pt x="14381" y="6642"/>
                    <a:pt x="14244" y="6574"/>
                  </a:cubicBezTo>
                  <a:cubicBezTo>
                    <a:pt x="12235" y="5615"/>
                    <a:pt x="10204" y="4634"/>
                    <a:pt x="8058" y="4040"/>
                  </a:cubicBezTo>
                  <a:cubicBezTo>
                    <a:pt x="8629" y="3607"/>
                    <a:pt x="9199" y="3173"/>
                    <a:pt x="9747" y="2739"/>
                  </a:cubicBezTo>
                  <a:cubicBezTo>
                    <a:pt x="10477" y="2123"/>
                    <a:pt x="11208" y="1484"/>
                    <a:pt x="11824" y="731"/>
                  </a:cubicBezTo>
                  <a:cubicBezTo>
                    <a:pt x="11915" y="639"/>
                    <a:pt x="11961" y="502"/>
                    <a:pt x="11915" y="366"/>
                  </a:cubicBezTo>
                  <a:cubicBezTo>
                    <a:pt x="11870" y="206"/>
                    <a:pt x="11733" y="92"/>
                    <a:pt x="11550" y="92"/>
                  </a:cubicBezTo>
                  <a:cubicBezTo>
                    <a:pt x="11434" y="86"/>
                    <a:pt x="11318" y="83"/>
                    <a:pt x="11202" y="83"/>
                  </a:cubicBezTo>
                  <a:cubicBezTo>
                    <a:pt x="10884" y="83"/>
                    <a:pt x="10567" y="104"/>
                    <a:pt x="10249" y="137"/>
                  </a:cubicBezTo>
                  <a:cubicBezTo>
                    <a:pt x="9793" y="183"/>
                    <a:pt x="9359" y="206"/>
                    <a:pt x="8903" y="229"/>
                  </a:cubicBezTo>
                  <a:cubicBezTo>
                    <a:pt x="7967" y="229"/>
                    <a:pt x="7008" y="183"/>
                    <a:pt x="6049" y="137"/>
                  </a:cubicBezTo>
                  <a:cubicBezTo>
                    <a:pt x="4954" y="69"/>
                    <a:pt x="3835" y="0"/>
                    <a:pt x="2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5" name="Google Shape;3165;p67"/>
            <p:cNvSpPr/>
            <p:nvPr/>
          </p:nvSpPr>
          <p:spPr>
            <a:xfrm>
              <a:off x="5375525" y="755575"/>
              <a:ext cx="29125" cy="367500"/>
            </a:xfrm>
            <a:custGeom>
              <a:avLst/>
              <a:gdLst/>
              <a:ahLst/>
              <a:cxnLst/>
              <a:rect l="l" t="t" r="r" b="b"/>
              <a:pathLst>
                <a:path w="1165" h="14700" extrusionOk="0">
                  <a:moveTo>
                    <a:pt x="502" y="0"/>
                  </a:moveTo>
                  <a:cubicBezTo>
                    <a:pt x="320" y="0"/>
                    <a:pt x="114" y="160"/>
                    <a:pt x="137" y="365"/>
                  </a:cubicBezTo>
                  <a:cubicBezTo>
                    <a:pt x="365" y="5022"/>
                    <a:pt x="411" y="9678"/>
                    <a:pt x="23" y="14334"/>
                  </a:cubicBezTo>
                  <a:cubicBezTo>
                    <a:pt x="0" y="14540"/>
                    <a:pt x="206" y="14700"/>
                    <a:pt x="411" y="14700"/>
                  </a:cubicBezTo>
                  <a:cubicBezTo>
                    <a:pt x="502" y="14700"/>
                    <a:pt x="617" y="14654"/>
                    <a:pt x="685" y="14585"/>
                  </a:cubicBezTo>
                  <a:cubicBezTo>
                    <a:pt x="753" y="14517"/>
                    <a:pt x="776" y="14426"/>
                    <a:pt x="799" y="14334"/>
                  </a:cubicBezTo>
                  <a:cubicBezTo>
                    <a:pt x="1164" y="9678"/>
                    <a:pt x="1141" y="5022"/>
                    <a:pt x="890" y="365"/>
                  </a:cubicBezTo>
                  <a:cubicBezTo>
                    <a:pt x="890" y="160"/>
                    <a:pt x="731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6" name="Google Shape;3166;p67"/>
            <p:cNvSpPr/>
            <p:nvPr/>
          </p:nvSpPr>
          <p:spPr>
            <a:xfrm>
              <a:off x="5428575" y="798375"/>
              <a:ext cx="125575" cy="19975"/>
            </a:xfrm>
            <a:custGeom>
              <a:avLst/>
              <a:gdLst/>
              <a:ahLst/>
              <a:cxnLst/>
              <a:rect l="l" t="t" r="r" b="b"/>
              <a:pathLst>
                <a:path w="5023" h="799" extrusionOk="0">
                  <a:moveTo>
                    <a:pt x="4703" y="0"/>
                  </a:moveTo>
                  <a:cubicBezTo>
                    <a:pt x="3242" y="69"/>
                    <a:pt x="1759" y="205"/>
                    <a:pt x="275" y="228"/>
                  </a:cubicBezTo>
                  <a:cubicBezTo>
                    <a:pt x="115" y="228"/>
                    <a:pt x="1" y="365"/>
                    <a:pt x="1" y="525"/>
                  </a:cubicBezTo>
                  <a:cubicBezTo>
                    <a:pt x="1" y="685"/>
                    <a:pt x="138" y="799"/>
                    <a:pt x="298" y="799"/>
                  </a:cubicBezTo>
                  <a:cubicBezTo>
                    <a:pt x="1781" y="776"/>
                    <a:pt x="3265" y="639"/>
                    <a:pt x="4749" y="571"/>
                  </a:cubicBezTo>
                  <a:cubicBezTo>
                    <a:pt x="4886" y="571"/>
                    <a:pt x="5023" y="434"/>
                    <a:pt x="5000" y="274"/>
                  </a:cubicBezTo>
                  <a:cubicBezTo>
                    <a:pt x="5000" y="114"/>
                    <a:pt x="4886" y="0"/>
                    <a:pt x="4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71" name="Google Shape;3171;p67"/>
          <p:cNvGrpSpPr/>
          <p:nvPr/>
        </p:nvGrpSpPr>
        <p:grpSpPr>
          <a:xfrm>
            <a:off x="8167932" y="732485"/>
            <a:ext cx="531539" cy="3678538"/>
            <a:chOff x="8167932" y="561297"/>
            <a:chExt cx="531539" cy="3678538"/>
          </a:xfrm>
        </p:grpSpPr>
        <p:grpSp>
          <p:nvGrpSpPr>
            <p:cNvPr id="3172" name="Google Shape;3172;p67"/>
            <p:cNvGrpSpPr/>
            <p:nvPr/>
          </p:nvGrpSpPr>
          <p:grpSpPr>
            <a:xfrm flipH="1">
              <a:off x="8167932" y="1148447"/>
              <a:ext cx="531539" cy="155710"/>
              <a:chOff x="1780525" y="2859350"/>
              <a:chExt cx="387250" cy="113450"/>
            </a:xfrm>
          </p:grpSpPr>
          <p:sp>
            <p:nvSpPr>
              <p:cNvPr id="3173" name="Google Shape;3173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4" name="Google Shape;3174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5" name="Google Shape;3175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76" name="Google Shape;3176;p67"/>
            <p:cNvGrpSpPr/>
            <p:nvPr/>
          </p:nvGrpSpPr>
          <p:grpSpPr>
            <a:xfrm flipH="1">
              <a:off x="8167932" y="1442015"/>
              <a:ext cx="531539" cy="155710"/>
              <a:chOff x="1780525" y="2859350"/>
              <a:chExt cx="387250" cy="113450"/>
            </a:xfrm>
          </p:grpSpPr>
          <p:sp>
            <p:nvSpPr>
              <p:cNvPr id="3177" name="Google Shape;3177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8" name="Google Shape;3178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9" name="Google Shape;3179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80" name="Google Shape;3180;p67"/>
            <p:cNvGrpSpPr/>
            <p:nvPr/>
          </p:nvGrpSpPr>
          <p:grpSpPr>
            <a:xfrm flipH="1">
              <a:off x="8167932" y="1735583"/>
              <a:ext cx="531539" cy="155710"/>
              <a:chOff x="1780525" y="2859350"/>
              <a:chExt cx="387250" cy="113450"/>
            </a:xfrm>
          </p:grpSpPr>
          <p:sp>
            <p:nvSpPr>
              <p:cNvPr id="3181" name="Google Shape;3181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2" name="Google Shape;3182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3" name="Google Shape;3183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84" name="Google Shape;3184;p67"/>
            <p:cNvGrpSpPr/>
            <p:nvPr/>
          </p:nvGrpSpPr>
          <p:grpSpPr>
            <a:xfrm flipH="1">
              <a:off x="8167932" y="2029151"/>
              <a:ext cx="531539" cy="155710"/>
              <a:chOff x="1780525" y="2859350"/>
              <a:chExt cx="387250" cy="113450"/>
            </a:xfrm>
          </p:grpSpPr>
          <p:sp>
            <p:nvSpPr>
              <p:cNvPr id="3185" name="Google Shape;3185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6" name="Google Shape;3186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7" name="Google Shape;3187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88" name="Google Shape;3188;p67"/>
            <p:cNvGrpSpPr/>
            <p:nvPr/>
          </p:nvGrpSpPr>
          <p:grpSpPr>
            <a:xfrm flipH="1">
              <a:off x="8167932" y="2322718"/>
              <a:ext cx="531539" cy="155710"/>
              <a:chOff x="1780525" y="2859350"/>
              <a:chExt cx="387250" cy="113450"/>
            </a:xfrm>
          </p:grpSpPr>
          <p:sp>
            <p:nvSpPr>
              <p:cNvPr id="3189" name="Google Shape;3189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0" name="Google Shape;3190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1" name="Google Shape;3191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92" name="Google Shape;3192;p67"/>
            <p:cNvGrpSpPr/>
            <p:nvPr/>
          </p:nvGrpSpPr>
          <p:grpSpPr>
            <a:xfrm flipH="1">
              <a:off x="8167932" y="2616286"/>
              <a:ext cx="531539" cy="155710"/>
              <a:chOff x="1780525" y="2859350"/>
              <a:chExt cx="387250" cy="113450"/>
            </a:xfrm>
          </p:grpSpPr>
          <p:sp>
            <p:nvSpPr>
              <p:cNvPr id="3193" name="Google Shape;3193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4" name="Google Shape;3194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5" name="Google Shape;3195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96" name="Google Shape;3196;p67"/>
            <p:cNvGrpSpPr/>
            <p:nvPr/>
          </p:nvGrpSpPr>
          <p:grpSpPr>
            <a:xfrm flipH="1">
              <a:off x="8167932" y="2909854"/>
              <a:ext cx="531539" cy="155710"/>
              <a:chOff x="1780525" y="2859350"/>
              <a:chExt cx="387250" cy="113450"/>
            </a:xfrm>
          </p:grpSpPr>
          <p:sp>
            <p:nvSpPr>
              <p:cNvPr id="3197" name="Google Shape;3197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8" name="Google Shape;3198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9" name="Google Shape;3199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00" name="Google Shape;3200;p67"/>
            <p:cNvGrpSpPr/>
            <p:nvPr/>
          </p:nvGrpSpPr>
          <p:grpSpPr>
            <a:xfrm flipH="1">
              <a:off x="8167932" y="3203422"/>
              <a:ext cx="531539" cy="155710"/>
              <a:chOff x="1780525" y="2859350"/>
              <a:chExt cx="387250" cy="113450"/>
            </a:xfrm>
          </p:grpSpPr>
          <p:sp>
            <p:nvSpPr>
              <p:cNvPr id="3201" name="Google Shape;3201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2" name="Google Shape;3202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3" name="Google Shape;3203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04" name="Google Shape;3204;p67"/>
            <p:cNvGrpSpPr/>
            <p:nvPr/>
          </p:nvGrpSpPr>
          <p:grpSpPr>
            <a:xfrm flipH="1">
              <a:off x="8167932" y="3496989"/>
              <a:ext cx="531539" cy="155710"/>
              <a:chOff x="1780525" y="2859350"/>
              <a:chExt cx="387250" cy="113450"/>
            </a:xfrm>
          </p:grpSpPr>
          <p:sp>
            <p:nvSpPr>
              <p:cNvPr id="3205" name="Google Shape;3205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6" name="Google Shape;3206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7" name="Google Shape;3207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08" name="Google Shape;3208;p67"/>
            <p:cNvGrpSpPr/>
            <p:nvPr/>
          </p:nvGrpSpPr>
          <p:grpSpPr>
            <a:xfrm flipH="1">
              <a:off x="8167932" y="3790557"/>
              <a:ext cx="531539" cy="155710"/>
              <a:chOff x="1780525" y="2859350"/>
              <a:chExt cx="387250" cy="113450"/>
            </a:xfrm>
          </p:grpSpPr>
          <p:sp>
            <p:nvSpPr>
              <p:cNvPr id="3209" name="Google Shape;3209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0" name="Google Shape;3210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1" name="Google Shape;3211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12" name="Google Shape;3212;p67"/>
            <p:cNvGrpSpPr/>
            <p:nvPr/>
          </p:nvGrpSpPr>
          <p:grpSpPr>
            <a:xfrm flipH="1">
              <a:off x="8167932" y="4084125"/>
              <a:ext cx="531539" cy="155710"/>
              <a:chOff x="1780525" y="2859350"/>
              <a:chExt cx="387250" cy="113450"/>
            </a:xfrm>
          </p:grpSpPr>
          <p:sp>
            <p:nvSpPr>
              <p:cNvPr id="3213" name="Google Shape;3213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4" name="Google Shape;3214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5" name="Google Shape;3215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16" name="Google Shape;3216;p67"/>
            <p:cNvGrpSpPr/>
            <p:nvPr/>
          </p:nvGrpSpPr>
          <p:grpSpPr>
            <a:xfrm flipH="1">
              <a:off x="8167932" y="854872"/>
              <a:ext cx="531539" cy="155710"/>
              <a:chOff x="1780525" y="2859350"/>
              <a:chExt cx="387250" cy="113450"/>
            </a:xfrm>
          </p:grpSpPr>
          <p:sp>
            <p:nvSpPr>
              <p:cNvPr id="3217" name="Google Shape;3217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8" name="Google Shape;3218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9" name="Google Shape;3219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20" name="Google Shape;3220;p67"/>
            <p:cNvGrpSpPr/>
            <p:nvPr/>
          </p:nvGrpSpPr>
          <p:grpSpPr>
            <a:xfrm flipH="1">
              <a:off x="8167932" y="561297"/>
              <a:ext cx="531539" cy="155710"/>
              <a:chOff x="1780525" y="2859350"/>
              <a:chExt cx="387250" cy="113450"/>
            </a:xfrm>
          </p:grpSpPr>
          <p:sp>
            <p:nvSpPr>
              <p:cNvPr id="3221" name="Google Shape;3221;p67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2" name="Google Shape;3222;p67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3" name="Google Shape;3223;p67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" name="Picture Placeholder 3" descr="dog1"/>
          <p:cNvPicPr>
            <a:picLocks noGrp="1"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669290" y="551815"/>
            <a:ext cx="3232785" cy="3097530"/>
          </a:xfrm>
          <a:prstGeom prst="rect">
            <a:avLst/>
          </a:prstGeom>
        </p:spPr>
      </p:pic>
      <p:grpSp>
        <p:nvGrpSpPr>
          <p:cNvPr id="3156" name="Google Shape;3156;p67"/>
          <p:cNvGrpSpPr/>
          <p:nvPr/>
        </p:nvGrpSpPr>
        <p:grpSpPr>
          <a:xfrm>
            <a:off x="0" y="3858260"/>
            <a:ext cx="1297940" cy="1306195"/>
            <a:chOff x="3418075" y="689950"/>
            <a:chExt cx="1070825" cy="1062600"/>
          </a:xfrm>
        </p:grpSpPr>
        <p:sp>
          <p:nvSpPr>
            <p:cNvPr id="3157" name="Google Shape;3157;p67"/>
            <p:cNvSpPr/>
            <p:nvPr/>
          </p:nvSpPr>
          <p:spPr>
            <a:xfrm>
              <a:off x="3529600" y="1257925"/>
              <a:ext cx="638500" cy="494625"/>
            </a:xfrm>
            <a:custGeom>
              <a:avLst/>
              <a:gdLst/>
              <a:ahLst/>
              <a:cxnLst/>
              <a:rect l="l" t="t" r="r" b="b"/>
              <a:pathLst>
                <a:path w="25540" h="19785" extrusionOk="0">
                  <a:moveTo>
                    <a:pt x="18571" y="1"/>
                  </a:moveTo>
                  <a:cubicBezTo>
                    <a:pt x="18296" y="1"/>
                    <a:pt x="18054" y="140"/>
                    <a:pt x="17945" y="336"/>
                  </a:cubicBezTo>
                  <a:cubicBezTo>
                    <a:pt x="17820" y="562"/>
                    <a:pt x="17895" y="837"/>
                    <a:pt x="18121" y="988"/>
                  </a:cubicBezTo>
                  <a:lnTo>
                    <a:pt x="18848" y="1489"/>
                  </a:lnTo>
                  <a:lnTo>
                    <a:pt x="16667" y="1013"/>
                  </a:lnTo>
                  <a:cubicBezTo>
                    <a:pt x="16599" y="998"/>
                    <a:pt x="16532" y="991"/>
                    <a:pt x="16466" y="991"/>
                  </a:cubicBezTo>
                  <a:cubicBezTo>
                    <a:pt x="16196" y="991"/>
                    <a:pt x="15961" y="1112"/>
                    <a:pt x="15840" y="1313"/>
                  </a:cubicBezTo>
                  <a:cubicBezTo>
                    <a:pt x="15690" y="1564"/>
                    <a:pt x="15790" y="1865"/>
                    <a:pt x="16066" y="2015"/>
                  </a:cubicBezTo>
                  <a:lnTo>
                    <a:pt x="17469" y="2842"/>
                  </a:lnTo>
                  <a:lnTo>
                    <a:pt x="13509" y="1890"/>
                  </a:lnTo>
                  <a:cubicBezTo>
                    <a:pt x="13434" y="1867"/>
                    <a:pt x="13356" y="1856"/>
                    <a:pt x="13278" y="1856"/>
                  </a:cubicBezTo>
                  <a:cubicBezTo>
                    <a:pt x="13020" y="1856"/>
                    <a:pt x="12767" y="1979"/>
                    <a:pt x="12632" y="2191"/>
                  </a:cubicBezTo>
                  <a:cubicBezTo>
                    <a:pt x="12482" y="2441"/>
                    <a:pt x="12607" y="2767"/>
                    <a:pt x="12908" y="2918"/>
                  </a:cubicBezTo>
                  <a:lnTo>
                    <a:pt x="14612" y="3644"/>
                  </a:lnTo>
                  <a:lnTo>
                    <a:pt x="14612" y="3644"/>
                  </a:lnTo>
                  <a:lnTo>
                    <a:pt x="5239" y="1088"/>
                  </a:lnTo>
                  <a:cubicBezTo>
                    <a:pt x="5149" y="1062"/>
                    <a:pt x="5057" y="1050"/>
                    <a:pt x="4966" y="1050"/>
                  </a:cubicBezTo>
                  <a:cubicBezTo>
                    <a:pt x="4700" y="1050"/>
                    <a:pt x="4448" y="1158"/>
                    <a:pt x="4336" y="1364"/>
                  </a:cubicBezTo>
                  <a:cubicBezTo>
                    <a:pt x="4161" y="1639"/>
                    <a:pt x="4286" y="1940"/>
                    <a:pt x="4612" y="2090"/>
                  </a:cubicBezTo>
                  <a:cubicBezTo>
                    <a:pt x="6041" y="2792"/>
                    <a:pt x="8697" y="3419"/>
                    <a:pt x="10527" y="4296"/>
                  </a:cubicBezTo>
                  <a:cubicBezTo>
                    <a:pt x="7770" y="3243"/>
                    <a:pt x="4662" y="2592"/>
                    <a:pt x="4462" y="2517"/>
                  </a:cubicBezTo>
                  <a:cubicBezTo>
                    <a:pt x="4264" y="2433"/>
                    <a:pt x="4109" y="2389"/>
                    <a:pt x="3976" y="2389"/>
                  </a:cubicBezTo>
                  <a:cubicBezTo>
                    <a:pt x="3789" y="2389"/>
                    <a:pt x="3645" y="2476"/>
                    <a:pt x="3484" y="2667"/>
                  </a:cubicBezTo>
                  <a:cubicBezTo>
                    <a:pt x="3284" y="2918"/>
                    <a:pt x="3359" y="3268"/>
                    <a:pt x="3685" y="3444"/>
                  </a:cubicBezTo>
                  <a:cubicBezTo>
                    <a:pt x="3685" y="3444"/>
                    <a:pt x="3710" y="3444"/>
                    <a:pt x="3710" y="3469"/>
                  </a:cubicBezTo>
                  <a:cubicBezTo>
                    <a:pt x="3785" y="3494"/>
                    <a:pt x="6792" y="4396"/>
                    <a:pt x="9574" y="5875"/>
                  </a:cubicBezTo>
                  <a:lnTo>
                    <a:pt x="3760" y="3920"/>
                  </a:lnTo>
                  <a:cubicBezTo>
                    <a:pt x="3655" y="3872"/>
                    <a:pt x="3541" y="3849"/>
                    <a:pt x="3427" y="3849"/>
                  </a:cubicBezTo>
                  <a:cubicBezTo>
                    <a:pt x="3187" y="3849"/>
                    <a:pt x="2952" y="3950"/>
                    <a:pt x="2833" y="4121"/>
                  </a:cubicBezTo>
                  <a:cubicBezTo>
                    <a:pt x="2632" y="4371"/>
                    <a:pt x="2707" y="4722"/>
                    <a:pt x="3033" y="4897"/>
                  </a:cubicBezTo>
                  <a:lnTo>
                    <a:pt x="13058" y="9710"/>
                  </a:lnTo>
                  <a:lnTo>
                    <a:pt x="2958" y="5900"/>
                  </a:lnTo>
                  <a:cubicBezTo>
                    <a:pt x="2847" y="5849"/>
                    <a:pt x="2728" y="5824"/>
                    <a:pt x="2611" y="5824"/>
                  </a:cubicBezTo>
                  <a:cubicBezTo>
                    <a:pt x="2383" y="5824"/>
                    <a:pt x="2163" y="5918"/>
                    <a:pt x="2030" y="6100"/>
                  </a:cubicBezTo>
                  <a:cubicBezTo>
                    <a:pt x="1830" y="6351"/>
                    <a:pt x="1930" y="6677"/>
                    <a:pt x="2231" y="6852"/>
                  </a:cubicBezTo>
                  <a:lnTo>
                    <a:pt x="13459" y="12291"/>
                  </a:lnTo>
                  <a:lnTo>
                    <a:pt x="2782" y="7730"/>
                  </a:lnTo>
                  <a:cubicBezTo>
                    <a:pt x="2678" y="7681"/>
                    <a:pt x="2566" y="7659"/>
                    <a:pt x="2455" y="7659"/>
                  </a:cubicBezTo>
                  <a:cubicBezTo>
                    <a:pt x="2220" y="7659"/>
                    <a:pt x="1991" y="7760"/>
                    <a:pt x="1855" y="7930"/>
                  </a:cubicBezTo>
                  <a:cubicBezTo>
                    <a:pt x="1680" y="8206"/>
                    <a:pt x="1755" y="8532"/>
                    <a:pt x="2081" y="8707"/>
                  </a:cubicBezTo>
                  <a:lnTo>
                    <a:pt x="9098" y="12391"/>
                  </a:lnTo>
                  <a:lnTo>
                    <a:pt x="9098" y="12391"/>
                  </a:lnTo>
                  <a:lnTo>
                    <a:pt x="2356" y="9509"/>
                  </a:lnTo>
                  <a:cubicBezTo>
                    <a:pt x="2252" y="9461"/>
                    <a:pt x="2140" y="9438"/>
                    <a:pt x="2029" y="9438"/>
                  </a:cubicBezTo>
                  <a:cubicBezTo>
                    <a:pt x="1794" y="9438"/>
                    <a:pt x="1565" y="9539"/>
                    <a:pt x="1429" y="9710"/>
                  </a:cubicBezTo>
                  <a:cubicBezTo>
                    <a:pt x="1228" y="9960"/>
                    <a:pt x="1304" y="10286"/>
                    <a:pt x="1629" y="10461"/>
                  </a:cubicBezTo>
                  <a:lnTo>
                    <a:pt x="9374" y="14872"/>
                  </a:lnTo>
                  <a:lnTo>
                    <a:pt x="1629" y="11689"/>
                  </a:lnTo>
                  <a:cubicBezTo>
                    <a:pt x="1534" y="11653"/>
                    <a:pt x="1433" y="11636"/>
                    <a:pt x="1332" y="11636"/>
                  </a:cubicBezTo>
                  <a:cubicBezTo>
                    <a:pt x="1089" y="11636"/>
                    <a:pt x="851" y="11738"/>
                    <a:pt x="727" y="11915"/>
                  </a:cubicBezTo>
                  <a:cubicBezTo>
                    <a:pt x="527" y="12166"/>
                    <a:pt x="602" y="12491"/>
                    <a:pt x="903" y="12667"/>
                  </a:cubicBezTo>
                  <a:lnTo>
                    <a:pt x="6341" y="15725"/>
                  </a:lnTo>
                  <a:lnTo>
                    <a:pt x="1429" y="13895"/>
                  </a:lnTo>
                  <a:cubicBezTo>
                    <a:pt x="1334" y="13858"/>
                    <a:pt x="1234" y="13841"/>
                    <a:pt x="1136" y="13841"/>
                  </a:cubicBezTo>
                  <a:cubicBezTo>
                    <a:pt x="899" y="13841"/>
                    <a:pt x="669" y="13943"/>
                    <a:pt x="527" y="14121"/>
                  </a:cubicBezTo>
                  <a:cubicBezTo>
                    <a:pt x="351" y="14371"/>
                    <a:pt x="426" y="14672"/>
                    <a:pt x="727" y="14847"/>
                  </a:cubicBezTo>
                  <a:lnTo>
                    <a:pt x="3735" y="16677"/>
                  </a:lnTo>
                  <a:lnTo>
                    <a:pt x="1078" y="15725"/>
                  </a:lnTo>
                  <a:cubicBezTo>
                    <a:pt x="985" y="15696"/>
                    <a:pt x="888" y="15682"/>
                    <a:pt x="792" y="15682"/>
                  </a:cubicBezTo>
                  <a:cubicBezTo>
                    <a:pt x="554" y="15682"/>
                    <a:pt x="326" y="15771"/>
                    <a:pt x="201" y="15950"/>
                  </a:cubicBezTo>
                  <a:cubicBezTo>
                    <a:pt x="0" y="16201"/>
                    <a:pt x="76" y="16502"/>
                    <a:pt x="351" y="16677"/>
                  </a:cubicBezTo>
                  <a:lnTo>
                    <a:pt x="1479" y="17429"/>
                  </a:lnTo>
                  <a:lnTo>
                    <a:pt x="1479" y="17429"/>
                  </a:lnTo>
                  <a:lnTo>
                    <a:pt x="1228" y="17354"/>
                  </a:lnTo>
                  <a:cubicBezTo>
                    <a:pt x="1141" y="17324"/>
                    <a:pt x="1049" y="17310"/>
                    <a:pt x="958" y="17310"/>
                  </a:cubicBezTo>
                  <a:cubicBezTo>
                    <a:pt x="738" y="17310"/>
                    <a:pt x="526" y="17394"/>
                    <a:pt x="401" y="17554"/>
                  </a:cubicBezTo>
                  <a:cubicBezTo>
                    <a:pt x="201" y="17755"/>
                    <a:pt x="226" y="18030"/>
                    <a:pt x="426" y="18231"/>
                  </a:cubicBezTo>
                  <a:lnTo>
                    <a:pt x="1554" y="19359"/>
                  </a:lnTo>
                  <a:cubicBezTo>
                    <a:pt x="1700" y="19505"/>
                    <a:pt x="1914" y="19583"/>
                    <a:pt x="2127" y="19583"/>
                  </a:cubicBezTo>
                  <a:cubicBezTo>
                    <a:pt x="2280" y="19583"/>
                    <a:pt x="2431" y="19543"/>
                    <a:pt x="2557" y="19459"/>
                  </a:cubicBezTo>
                  <a:cubicBezTo>
                    <a:pt x="2707" y="19359"/>
                    <a:pt x="2782" y="19208"/>
                    <a:pt x="2807" y="19058"/>
                  </a:cubicBezTo>
                  <a:lnTo>
                    <a:pt x="5038" y="19760"/>
                  </a:lnTo>
                  <a:cubicBezTo>
                    <a:pt x="5113" y="19785"/>
                    <a:pt x="5188" y="19785"/>
                    <a:pt x="5289" y="19785"/>
                  </a:cubicBezTo>
                  <a:cubicBezTo>
                    <a:pt x="5514" y="19785"/>
                    <a:pt x="5765" y="19685"/>
                    <a:pt x="5890" y="19509"/>
                  </a:cubicBezTo>
                  <a:cubicBezTo>
                    <a:pt x="6066" y="19284"/>
                    <a:pt x="5990" y="18958"/>
                    <a:pt x="5740" y="18782"/>
                  </a:cubicBezTo>
                  <a:lnTo>
                    <a:pt x="5113" y="18381"/>
                  </a:lnTo>
                  <a:lnTo>
                    <a:pt x="8797" y="19685"/>
                  </a:lnTo>
                  <a:cubicBezTo>
                    <a:pt x="8882" y="19710"/>
                    <a:pt x="8969" y="19723"/>
                    <a:pt x="9056" y="19723"/>
                  </a:cubicBezTo>
                  <a:cubicBezTo>
                    <a:pt x="9304" y="19723"/>
                    <a:pt x="9545" y="19620"/>
                    <a:pt x="9675" y="19434"/>
                  </a:cubicBezTo>
                  <a:cubicBezTo>
                    <a:pt x="9850" y="19183"/>
                    <a:pt x="9775" y="18883"/>
                    <a:pt x="9499" y="18707"/>
                  </a:cubicBezTo>
                  <a:lnTo>
                    <a:pt x="7068" y="17253"/>
                  </a:lnTo>
                  <a:lnTo>
                    <a:pt x="12983" y="19484"/>
                  </a:lnTo>
                  <a:cubicBezTo>
                    <a:pt x="13076" y="19520"/>
                    <a:pt x="13176" y="19537"/>
                    <a:pt x="13275" y="19537"/>
                  </a:cubicBezTo>
                  <a:cubicBezTo>
                    <a:pt x="13520" y="19537"/>
                    <a:pt x="13760" y="19430"/>
                    <a:pt x="13885" y="19233"/>
                  </a:cubicBezTo>
                  <a:cubicBezTo>
                    <a:pt x="14061" y="18983"/>
                    <a:pt x="13985" y="18657"/>
                    <a:pt x="13685" y="18507"/>
                  </a:cubicBezTo>
                  <a:lnTo>
                    <a:pt x="9900" y="16376"/>
                  </a:lnTo>
                  <a:lnTo>
                    <a:pt x="17444" y="19459"/>
                  </a:lnTo>
                  <a:cubicBezTo>
                    <a:pt x="17549" y="19507"/>
                    <a:pt x="17661" y="19530"/>
                    <a:pt x="17772" y="19530"/>
                  </a:cubicBezTo>
                  <a:cubicBezTo>
                    <a:pt x="18006" y="19530"/>
                    <a:pt x="18235" y="19429"/>
                    <a:pt x="18371" y="19258"/>
                  </a:cubicBezTo>
                  <a:cubicBezTo>
                    <a:pt x="18572" y="19008"/>
                    <a:pt x="18472" y="18682"/>
                    <a:pt x="18171" y="18507"/>
                  </a:cubicBezTo>
                  <a:lnTo>
                    <a:pt x="11454" y="14672"/>
                  </a:lnTo>
                  <a:lnTo>
                    <a:pt x="22256" y="19309"/>
                  </a:lnTo>
                  <a:cubicBezTo>
                    <a:pt x="22366" y="19348"/>
                    <a:pt x="22480" y="19367"/>
                    <a:pt x="22592" y="19367"/>
                  </a:cubicBezTo>
                  <a:cubicBezTo>
                    <a:pt x="22838" y="19367"/>
                    <a:pt x="23071" y="19273"/>
                    <a:pt x="23209" y="19083"/>
                  </a:cubicBezTo>
                  <a:cubicBezTo>
                    <a:pt x="23384" y="18832"/>
                    <a:pt x="23284" y="18482"/>
                    <a:pt x="22983" y="18331"/>
                  </a:cubicBezTo>
                  <a:lnTo>
                    <a:pt x="15790" y="14547"/>
                  </a:lnTo>
                  <a:lnTo>
                    <a:pt x="24186" y="18131"/>
                  </a:lnTo>
                  <a:cubicBezTo>
                    <a:pt x="24290" y="18179"/>
                    <a:pt x="24403" y="18201"/>
                    <a:pt x="24513" y="18201"/>
                  </a:cubicBezTo>
                  <a:cubicBezTo>
                    <a:pt x="24748" y="18201"/>
                    <a:pt x="24977" y="18100"/>
                    <a:pt x="25113" y="17930"/>
                  </a:cubicBezTo>
                  <a:cubicBezTo>
                    <a:pt x="25314" y="17654"/>
                    <a:pt x="25214" y="17329"/>
                    <a:pt x="24913" y="17153"/>
                  </a:cubicBezTo>
                  <a:lnTo>
                    <a:pt x="15815" y="12191"/>
                  </a:lnTo>
                  <a:lnTo>
                    <a:pt x="15815" y="12191"/>
                  </a:lnTo>
                  <a:lnTo>
                    <a:pt x="24412" y="15975"/>
                  </a:lnTo>
                  <a:cubicBezTo>
                    <a:pt x="24513" y="16014"/>
                    <a:pt x="24625" y="16034"/>
                    <a:pt x="24736" y="16034"/>
                  </a:cubicBezTo>
                  <a:cubicBezTo>
                    <a:pt x="24982" y="16034"/>
                    <a:pt x="25226" y="15939"/>
                    <a:pt x="25364" y="15750"/>
                  </a:cubicBezTo>
                  <a:cubicBezTo>
                    <a:pt x="25539" y="15499"/>
                    <a:pt x="25464" y="15173"/>
                    <a:pt x="25138" y="14998"/>
                  </a:cubicBezTo>
                  <a:lnTo>
                    <a:pt x="16291" y="10111"/>
                  </a:lnTo>
                  <a:lnTo>
                    <a:pt x="23986" y="13494"/>
                  </a:lnTo>
                  <a:cubicBezTo>
                    <a:pt x="24090" y="13542"/>
                    <a:pt x="24202" y="13565"/>
                    <a:pt x="24313" y="13565"/>
                  </a:cubicBezTo>
                  <a:cubicBezTo>
                    <a:pt x="24548" y="13565"/>
                    <a:pt x="24777" y="13464"/>
                    <a:pt x="24913" y="13294"/>
                  </a:cubicBezTo>
                  <a:cubicBezTo>
                    <a:pt x="25113" y="13043"/>
                    <a:pt x="25013" y="12692"/>
                    <a:pt x="24687" y="12517"/>
                  </a:cubicBezTo>
                  <a:lnTo>
                    <a:pt x="14186" y="6953"/>
                  </a:lnTo>
                  <a:lnTo>
                    <a:pt x="14186" y="6953"/>
                  </a:lnTo>
                  <a:cubicBezTo>
                    <a:pt x="16066" y="7679"/>
                    <a:pt x="18346" y="8557"/>
                    <a:pt x="21078" y="9609"/>
                  </a:cubicBezTo>
                  <a:cubicBezTo>
                    <a:pt x="22482" y="10136"/>
                    <a:pt x="23409" y="10512"/>
                    <a:pt x="23459" y="10537"/>
                  </a:cubicBezTo>
                  <a:cubicBezTo>
                    <a:pt x="23560" y="10573"/>
                    <a:pt x="23665" y="10590"/>
                    <a:pt x="23768" y="10590"/>
                  </a:cubicBezTo>
                  <a:cubicBezTo>
                    <a:pt x="24024" y="10590"/>
                    <a:pt x="24269" y="10483"/>
                    <a:pt x="24412" y="10286"/>
                  </a:cubicBezTo>
                  <a:cubicBezTo>
                    <a:pt x="24637" y="9960"/>
                    <a:pt x="24537" y="9760"/>
                    <a:pt x="24086" y="9534"/>
                  </a:cubicBezTo>
                  <a:lnTo>
                    <a:pt x="24111" y="9509"/>
                  </a:lnTo>
                  <a:cubicBezTo>
                    <a:pt x="24086" y="9509"/>
                    <a:pt x="24061" y="9509"/>
                    <a:pt x="24036" y="9484"/>
                  </a:cubicBezTo>
                  <a:cubicBezTo>
                    <a:pt x="23860" y="9384"/>
                    <a:pt x="23635" y="9283"/>
                    <a:pt x="23384" y="9158"/>
                  </a:cubicBezTo>
                  <a:lnTo>
                    <a:pt x="21354" y="8181"/>
                  </a:lnTo>
                  <a:cubicBezTo>
                    <a:pt x="19675" y="7379"/>
                    <a:pt x="17444" y="6301"/>
                    <a:pt x="15214" y="5223"/>
                  </a:cubicBezTo>
                  <a:lnTo>
                    <a:pt x="14186" y="4747"/>
                  </a:lnTo>
                  <a:lnTo>
                    <a:pt x="22958" y="7479"/>
                  </a:lnTo>
                  <a:cubicBezTo>
                    <a:pt x="23047" y="7504"/>
                    <a:pt x="23139" y="7517"/>
                    <a:pt x="23230" y="7517"/>
                  </a:cubicBezTo>
                  <a:cubicBezTo>
                    <a:pt x="23496" y="7517"/>
                    <a:pt x="23748" y="7409"/>
                    <a:pt x="23860" y="7203"/>
                  </a:cubicBezTo>
                  <a:cubicBezTo>
                    <a:pt x="24036" y="6928"/>
                    <a:pt x="23910" y="6627"/>
                    <a:pt x="23584" y="6476"/>
                  </a:cubicBezTo>
                  <a:lnTo>
                    <a:pt x="19199" y="4547"/>
                  </a:lnTo>
                  <a:lnTo>
                    <a:pt x="22106" y="5273"/>
                  </a:lnTo>
                  <a:cubicBezTo>
                    <a:pt x="22190" y="5299"/>
                    <a:pt x="22277" y="5312"/>
                    <a:pt x="22364" y="5312"/>
                  </a:cubicBezTo>
                  <a:cubicBezTo>
                    <a:pt x="22612" y="5312"/>
                    <a:pt x="22853" y="5209"/>
                    <a:pt x="22983" y="5023"/>
                  </a:cubicBezTo>
                  <a:cubicBezTo>
                    <a:pt x="23133" y="4772"/>
                    <a:pt x="23058" y="4471"/>
                    <a:pt x="22757" y="4296"/>
                  </a:cubicBezTo>
                  <a:lnTo>
                    <a:pt x="20402" y="2918"/>
                  </a:lnTo>
                  <a:lnTo>
                    <a:pt x="20402" y="2918"/>
                  </a:lnTo>
                  <a:lnTo>
                    <a:pt x="21905" y="3243"/>
                  </a:lnTo>
                  <a:cubicBezTo>
                    <a:pt x="21970" y="3258"/>
                    <a:pt x="22034" y="3265"/>
                    <a:pt x="22097" y="3265"/>
                  </a:cubicBezTo>
                  <a:cubicBezTo>
                    <a:pt x="22353" y="3265"/>
                    <a:pt x="22587" y="3149"/>
                    <a:pt x="22707" y="2968"/>
                  </a:cubicBezTo>
                  <a:cubicBezTo>
                    <a:pt x="22858" y="2717"/>
                    <a:pt x="22782" y="2441"/>
                    <a:pt x="22557" y="2266"/>
                  </a:cubicBezTo>
                  <a:lnTo>
                    <a:pt x="21128" y="1288"/>
                  </a:lnTo>
                  <a:cubicBezTo>
                    <a:pt x="21354" y="1213"/>
                    <a:pt x="21504" y="1063"/>
                    <a:pt x="21554" y="862"/>
                  </a:cubicBezTo>
                  <a:cubicBezTo>
                    <a:pt x="21605" y="537"/>
                    <a:pt x="21329" y="261"/>
                    <a:pt x="20953" y="211"/>
                  </a:cubicBezTo>
                  <a:lnTo>
                    <a:pt x="18697" y="10"/>
                  </a:lnTo>
                  <a:cubicBezTo>
                    <a:pt x="18655" y="4"/>
                    <a:pt x="18613" y="1"/>
                    <a:pt x="18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3158;p67"/>
            <p:cNvSpPr/>
            <p:nvPr/>
          </p:nvSpPr>
          <p:spPr>
            <a:xfrm>
              <a:off x="3418075" y="689950"/>
              <a:ext cx="1070825" cy="1012700"/>
            </a:xfrm>
            <a:custGeom>
              <a:avLst/>
              <a:gdLst/>
              <a:ahLst/>
              <a:cxnLst/>
              <a:rect l="l" t="t" r="r" b="b"/>
              <a:pathLst>
                <a:path w="42833" h="40508" extrusionOk="0">
                  <a:moveTo>
                    <a:pt x="40752" y="1225"/>
                  </a:moveTo>
                  <a:cubicBezTo>
                    <a:pt x="40953" y="1401"/>
                    <a:pt x="41178" y="1551"/>
                    <a:pt x="41329" y="1752"/>
                  </a:cubicBezTo>
                  <a:cubicBezTo>
                    <a:pt x="42256" y="3130"/>
                    <a:pt x="42457" y="4609"/>
                    <a:pt x="42031" y="6213"/>
                  </a:cubicBezTo>
                  <a:cubicBezTo>
                    <a:pt x="42005" y="6238"/>
                    <a:pt x="41955" y="6288"/>
                    <a:pt x="41855" y="6388"/>
                  </a:cubicBezTo>
                  <a:cubicBezTo>
                    <a:pt x="41980" y="4534"/>
                    <a:pt x="41755" y="2829"/>
                    <a:pt x="40627" y="1326"/>
                  </a:cubicBezTo>
                  <a:cubicBezTo>
                    <a:pt x="40677" y="1301"/>
                    <a:pt x="40702" y="1250"/>
                    <a:pt x="40752" y="1225"/>
                  </a:cubicBezTo>
                  <a:close/>
                  <a:moveTo>
                    <a:pt x="39825" y="1376"/>
                  </a:moveTo>
                  <a:cubicBezTo>
                    <a:pt x="41178" y="2328"/>
                    <a:pt x="41755" y="5511"/>
                    <a:pt x="40953" y="7341"/>
                  </a:cubicBezTo>
                  <a:cubicBezTo>
                    <a:pt x="40477" y="7265"/>
                    <a:pt x="40201" y="6965"/>
                    <a:pt x="39975" y="6639"/>
                  </a:cubicBezTo>
                  <a:cubicBezTo>
                    <a:pt x="39599" y="6113"/>
                    <a:pt x="39399" y="5486"/>
                    <a:pt x="39274" y="4859"/>
                  </a:cubicBezTo>
                  <a:cubicBezTo>
                    <a:pt x="39123" y="4007"/>
                    <a:pt x="39098" y="3180"/>
                    <a:pt x="39374" y="2353"/>
                  </a:cubicBezTo>
                  <a:cubicBezTo>
                    <a:pt x="39474" y="2027"/>
                    <a:pt x="39650" y="1727"/>
                    <a:pt x="39825" y="1376"/>
                  </a:cubicBezTo>
                  <a:close/>
                  <a:moveTo>
                    <a:pt x="38923" y="1727"/>
                  </a:moveTo>
                  <a:lnTo>
                    <a:pt x="38923" y="1727"/>
                  </a:lnTo>
                  <a:cubicBezTo>
                    <a:pt x="38196" y="4108"/>
                    <a:pt x="38647" y="6062"/>
                    <a:pt x="40326" y="7867"/>
                  </a:cubicBezTo>
                  <a:cubicBezTo>
                    <a:pt x="39625" y="8093"/>
                    <a:pt x="38973" y="8343"/>
                    <a:pt x="38321" y="8544"/>
                  </a:cubicBezTo>
                  <a:cubicBezTo>
                    <a:pt x="38304" y="8547"/>
                    <a:pt x="38286" y="8549"/>
                    <a:pt x="38267" y="8549"/>
                  </a:cubicBezTo>
                  <a:cubicBezTo>
                    <a:pt x="38144" y="8549"/>
                    <a:pt x="37982" y="8483"/>
                    <a:pt x="37895" y="8418"/>
                  </a:cubicBezTo>
                  <a:cubicBezTo>
                    <a:pt x="37619" y="8118"/>
                    <a:pt x="37319" y="7842"/>
                    <a:pt x="37118" y="7491"/>
                  </a:cubicBezTo>
                  <a:cubicBezTo>
                    <a:pt x="36366" y="6238"/>
                    <a:pt x="35990" y="4885"/>
                    <a:pt x="35915" y="3431"/>
                  </a:cubicBezTo>
                  <a:cubicBezTo>
                    <a:pt x="35915" y="3080"/>
                    <a:pt x="35990" y="2879"/>
                    <a:pt x="36341" y="2729"/>
                  </a:cubicBezTo>
                  <a:cubicBezTo>
                    <a:pt x="37093" y="2478"/>
                    <a:pt x="37795" y="2153"/>
                    <a:pt x="38522" y="1852"/>
                  </a:cubicBezTo>
                  <a:cubicBezTo>
                    <a:pt x="38622" y="1802"/>
                    <a:pt x="38747" y="1777"/>
                    <a:pt x="38923" y="1727"/>
                  </a:cubicBezTo>
                  <a:close/>
                  <a:moveTo>
                    <a:pt x="35339" y="3180"/>
                  </a:moveTo>
                  <a:cubicBezTo>
                    <a:pt x="35364" y="3506"/>
                    <a:pt x="35414" y="3782"/>
                    <a:pt x="35439" y="4083"/>
                  </a:cubicBezTo>
                  <a:cubicBezTo>
                    <a:pt x="35564" y="5185"/>
                    <a:pt x="35790" y="6263"/>
                    <a:pt x="36341" y="7240"/>
                  </a:cubicBezTo>
                  <a:cubicBezTo>
                    <a:pt x="36617" y="7792"/>
                    <a:pt x="36993" y="8293"/>
                    <a:pt x="37344" y="8844"/>
                  </a:cubicBezTo>
                  <a:cubicBezTo>
                    <a:pt x="37244" y="8895"/>
                    <a:pt x="37168" y="8920"/>
                    <a:pt x="37068" y="8945"/>
                  </a:cubicBezTo>
                  <a:cubicBezTo>
                    <a:pt x="36918" y="8995"/>
                    <a:pt x="36742" y="9020"/>
                    <a:pt x="36617" y="9070"/>
                  </a:cubicBezTo>
                  <a:cubicBezTo>
                    <a:pt x="35414" y="8168"/>
                    <a:pt x="34361" y="5386"/>
                    <a:pt x="34512" y="3506"/>
                  </a:cubicBezTo>
                  <a:cubicBezTo>
                    <a:pt x="34737" y="3406"/>
                    <a:pt x="34988" y="3306"/>
                    <a:pt x="35339" y="3180"/>
                  </a:cubicBezTo>
                  <a:close/>
                  <a:moveTo>
                    <a:pt x="33910" y="4358"/>
                  </a:moveTo>
                  <a:cubicBezTo>
                    <a:pt x="34010" y="5962"/>
                    <a:pt x="34637" y="7316"/>
                    <a:pt x="35464" y="8644"/>
                  </a:cubicBezTo>
                  <a:cubicBezTo>
                    <a:pt x="35289" y="8719"/>
                    <a:pt x="35188" y="8794"/>
                    <a:pt x="35063" y="8819"/>
                  </a:cubicBezTo>
                  <a:cubicBezTo>
                    <a:pt x="33384" y="9346"/>
                    <a:pt x="31705" y="9872"/>
                    <a:pt x="30051" y="10398"/>
                  </a:cubicBezTo>
                  <a:cubicBezTo>
                    <a:pt x="29975" y="10423"/>
                    <a:pt x="29875" y="10423"/>
                    <a:pt x="29800" y="10448"/>
                  </a:cubicBezTo>
                  <a:cubicBezTo>
                    <a:pt x="29613" y="10499"/>
                    <a:pt x="29481" y="10530"/>
                    <a:pt x="29375" y="10530"/>
                  </a:cubicBezTo>
                  <a:cubicBezTo>
                    <a:pt x="29169" y="10530"/>
                    <a:pt x="29063" y="10413"/>
                    <a:pt x="28848" y="10098"/>
                  </a:cubicBezTo>
                  <a:cubicBezTo>
                    <a:pt x="28346" y="9371"/>
                    <a:pt x="27995" y="8594"/>
                    <a:pt x="27845" y="7717"/>
                  </a:cubicBezTo>
                  <a:cubicBezTo>
                    <a:pt x="27770" y="7291"/>
                    <a:pt x="27770" y="6864"/>
                    <a:pt x="27720" y="6363"/>
                  </a:cubicBezTo>
                  <a:cubicBezTo>
                    <a:pt x="29825" y="5687"/>
                    <a:pt x="31830" y="5035"/>
                    <a:pt x="33910" y="4358"/>
                  </a:cubicBezTo>
                  <a:close/>
                  <a:moveTo>
                    <a:pt x="27118" y="7190"/>
                  </a:moveTo>
                  <a:cubicBezTo>
                    <a:pt x="27269" y="7817"/>
                    <a:pt x="27369" y="8318"/>
                    <a:pt x="27544" y="8794"/>
                  </a:cubicBezTo>
                  <a:cubicBezTo>
                    <a:pt x="27720" y="9296"/>
                    <a:pt x="27970" y="9747"/>
                    <a:pt x="28196" y="10273"/>
                  </a:cubicBezTo>
                  <a:cubicBezTo>
                    <a:pt x="27644" y="10499"/>
                    <a:pt x="27068" y="10749"/>
                    <a:pt x="26492" y="10975"/>
                  </a:cubicBezTo>
                  <a:cubicBezTo>
                    <a:pt x="26191" y="11100"/>
                    <a:pt x="25890" y="11200"/>
                    <a:pt x="25589" y="11301"/>
                  </a:cubicBezTo>
                  <a:cubicBezTo>
                    <a:pt x="25395" y="11368"/>
                    <a:pt x="25231" y="11405"/>
                    <a:pt x="25086" y="11405"/>
                  </a:cubicBezTo>
                  <a:cubicBezTo>
                    <a:pt x="24801" y="11405"/>
                    <a:pt x="24585" y="11265"/>
                    <a:pt x="24336" y="10950"/>
                  </a:cubicBezTo>
                  <a:cubicBezTo>
                    <a:pt x="23885" y="10323"/>
                    <a:pt x="23660" y="9646"/>
                    <a:pt x="23584" y="8819"/>
                  </a:cubicBezTo>
                  <a:cubicBezTo>
                    <a:pt x="24762" y="8293"/>
                    <a:pt x="25915" y="7767"/>
                    <a:pt x="27118" y="7190"/>
                  </a:cubicBezTo>
                  <a:close/>
                  <a:moveTo>
                    <a:pt x="31279" y="10574"/>
                  </a:moveTo>
                  <a:cubicBezTo>
                    <a:pt x="31604" y="10774"/>
                    <a:pt x="31755" y="11075"/>
                    <a:pt x="31755" y="11476"/>
                  </a:cubicBezTo>
                  <a:cubicBezTo>
                    <a:pt x="31755" y="12278"/>
                    <a:pt x="31805" y="13080"/>
                    <a:pt x="31805" y="13882"/>
                  </a:cubicBezTo>
                  <a:cubicBezTo>
                    <a:pt x="31805" y="15436"/>
                    <a:pt x="31830" y="16990"/>
                    <a:pt x="31805" y="18544"/>
                  </a:cubicBezTo>
                  <a:cubicBezTo>
                    <a:pt x="31780" y="19697"/>
                    <a:pt x="31629" y="20850"/>
                    <a:pt x="31354" y="22002"/>
                  </a:cubicBezTo>
                  <a:cubicBezTo>
                    <a:pt x="31279" y="22303"/>
                    <a:pt x="31203" y="22579"/>
                    <a:pt x="31078" y="22855"/>
                  </a:cubicBezTo>
                  <a:cubicBezTo>
                    <a:pt x="30848" y="23406"/>
                    <a:pt x="30492" y="23663"/>
                    <a:pt x="29951" y="23663"/>
                  </a:cubicBezTo>
                  <a:cubicBezTo>
                    <a:pt x="29902" y="23663"/>
                    <a:pt x="29852" y="23661"/>
                    <a:pt x="29800" y="23657"/>
                  </a:cubicBezTo>
                  <a:cubicBezTo>
                    <a:pt x="28722" y="23556"/>
                    <a:pt x="27795" y="23080"/>
                    <a:pt x="26868" y="22604"/>
                  </a:cubicBezTo>
                  <a:cubicBezTo>
                    <a:pt x="26141" y="22228"/>
                    <a:pt x="26015" y="21501"/>
                    <a:pt x="25614" y="20900"/>
                  </a:cubicBezTo>
                  <a:cubicBezTo>
                    <a:pt x="28020" y="17917"/>
                    <a:pt x="28948" y="14584"/>
                    <a:pt x="28497" y="10875"/>
                  </a:cubicBezTo>
                  <a:cubicBezTo>
                    <a:pt x="28572" y="10849"/>
                    <a:pt x="28622" y="10824"/>
                    <a:pt x="28647" y="10824"/>
                  </a:cubicBezTo>
                  <a:cubicBezTo>
                    <a:pt x="28853" y="11016"/>
                    <a:pt x="29077" y="11086"/>
                    <a:pt x="29312" y="11086"/>
                  </a:cubicBezTo>
                  <a:cubicBezTo>
                    <a:pt x="29478" y="11086"/>
                    <a:pt x="29649" y="11052"/>
                    <a:pt x="29825" y="11000"/>
                  </a:cubicBezTo>
                  <a:cubicBezTo>
                    <a:pt x="30301" y="10849"/>
                    <a:pt x="30777" y="10724"/>
                    <a:pt x="31279" y="10574"/>
                  </a:cubicBezTo>
                  <a:close/>
                  <a:moveTo>
                    <a:pt x="15981" y="574"/>
                  </a:moveTo>
                  <a:cubicBezTo>
                    <a:pt x="20685" y="574"/>
                    <a:pt x="24720" y="3389"/>
                    <a:pt x="26517" y="6890"/>
                  </a:cubicBezTo>
                  <a:cubicBezTo>
                    <a:pt x="25539" y="7316"/>
                    <a:pt x="24587" y="7742"/>
                    <a:pt x="23660" y="8168"/>
                  </a:cubicBezTo>
                  <a:cubicBezTo>
                    <a:pt x="23058" y="8418"/>
                    <a:pt x="22958" y="8544"/>
                    <a:pt x="23108" y="9170"/>
                  </a:cubicBezTo>
                  <a:cubicBezTo>
                    <a:pt x="23233" y="9772"/>
                    <a:pt x="23409" y="10348"/>
                    <a:pt x="23660" y="10900"/>
                  </a:cubicBezTo>
                  <a:cubicBezTo>
                    <a:pt x="23810" y="11225"/>
                    <a:pt x="24136" y="11476"/>
                    <a:pt x="24411" y="11727"/>
                  </a:cubicBezTo>
                  <a:cubicBezTo>
                    <a:pt x="24613" y="11913"/>
                    <a:pt x="24824" y="12003"/>
                    <a:pt x="25057" y="12003"/>
                  </a:cubicBezTo>
                  <a:cubicBezTo>
                    <a:pt x="25201" y="12003"/>
                    <a:pt x="25352" y="11969"/>
                    <a:pt x="25514" y="11902"/>
                  </a:cubicBezTo>
                  <a:cubicBezTo>
                    <a:pt x="26291" y="11576"/>
                    <a:pt x="27068" y="11326"/>
                    <a:pt x="27920" y="11025"/>
                  </a:cubicBezTo>
                  <a:lnTo>
                    <a:pt x="27920" y="11025"/>
                  </a:lnTo>
                  <a:cubicBezTo>
                    <a:pt x="28246" y="13481"/>
                    <a:pt x="27895" y="15762"/>
                    <a:pt x="26842" y="17917"/>
                  </a:cubicBezTo>
                  <a:cubicBezTo>
                    <a:pt x="25414" y="20875"/>
                    <a:pt x="23133" y="22930"/>
                    <a:pt x="20076" y="24058"/>
                  </a:cubicBezTo>
                  <a:cubicBezTo>
                    <a:pt x="18712" y="24558"/>
                    <a:pt x="17314" y="24796"/>
                    <a:pt x="15938" y="24796"/>
                  </a:cubicBezTo>
                  <a:cubicBezTo>
                    <a:pt x="11116" y="24796"/>
                    <a:pt x="6559" y="21878"/>
                    <a:pt x="4687" y="17140"/>
                  </a:cubicBezTo>
                  <a:cubicBezTo>
                    <a:pt x="2256" y="11025"/>
                    <a:pt x="5138" y="4183"/>
                    <a:pt x="11028" y="1626"/>
                  </a:cubicBezTo>
                  <a:cubicBezTo>
                    <a:pt x="12715" y="897"/>
                    <a:pt x="14386" y="574"/>
                    <a:pt x="15981" y="574"/>
                  </a:cubicBezTo>
                  <a:close/>
                  <a:moveTo>
                    <a:pt x="8196" y="23907"/>
                  </a:moveTo>
                  <a:cubicBezTo>
                    <a:pt x="6642" y="27341"/>
                    <a:pt x="5514" y="30799"/>
                    <a:pt x="4963" y="34534"/>
                  </a:cubicBezTo>
                  <a:cubicBezTo>
                    <a:pt x="4762" y="34459"/>
                    <a:pt x="4587" y="34434"/>
                    <a:pt x="4486" y="34333"/>
                  </a:cubicBezTo>
                  <a:cubicBezTo>
                    <a:pt x="3334" y="33406"/>
                    <a:pt x="2206" y="32403"/>
                    <a:pt x="1329" y="31200"/>
                  </a:cubicBezTo>
                  <a:cubicBezTo>
                    <a:pt x="451" y="29997"/>
                    <a:pt x="476" y="29621"/>
                    <a:pt x="1554" y="28619"/>
                  </a:cubicBezTo>
                  <a:cubicBezTo>
                    <a:pt x="2156" y="28043"/>
                    <a:pt x="2832" y="27466"/>
                    <a:pt x="3509" y="26965"/>
                  </a:cubicBezTo>
                  <a:cubicBezTo>
                    <a:pt x="4913" y="25887"/>
                    <a:pt x="6366" y="24910"/>
                    <a:pt x="7895" y="24032"/>
                  </a:cubicBezTo>
                  <a:cubicBezTo>
                    <a:pt x="7945" y="24007"/>
                    <a:pt x="8020" y="23982"/>
                    <a:pt x="8196" y="23907"/>
                  </a:cubicBezTo>
                  <a:close/>
                  <a:moveTo>
                    <a:pt x="4311" y="35511"/>
                  </a:moveTo>
                  <a:lnTo>
                    <a:pt x="4311" y="35511"/>
                  </a:lnTo>
                  <a:cubicBezTo>
                    <a:pt x="4161" y="36489"/>
                    <a:pt x="3760" y="37090"/>
                    <a:pt x="3108" y="37266"/>
                  </a:cubicBezTo>
                  <a:cubicBezTo>
                    <a:pt x="3258" y="36489"/>
                    <a:pt x="3760" y="36038"/>
                    <a:pt x="4311" y="35511"/>
                  </a:cubicBezTo>
                  <a:close/>
                  <a:moveTo>
                    <a:pt x="15915" y="0"/>
                  </a:moveTo>
                  <a:cubicBezTo>
                    <a:pt x="15318" y="0"/>
                    <a:pt x="14716" y="41"/>
                    <a:pt x="14111" y="123"/>
                  </a:cubicBezTo>
                  <a:cubicBezTo>
                    <a:pt x="11479" y="499"/>
                    <a:pt x="9198" y="1601"/>
                    <a:pt x="7294" y="3406"/>
                  </a:cubicBezTo>
                  <a:cubicBezTo>
                    <a:pt x="4762" y="5787"/>
                    <a:pt x="3384" y="8719"/>
                    <a:pt x="3283" y="12178"/>
                  </a:cubicBezTo>
                  <a:cubicBezTo>
                    <a:pt x="3133" y="16639"/>
                    <a:pt x="4963" y="20198"/>
                    <a:pt x="8497" y="22980"/>
                  </a:cubicBezTo>
                  <a:cubicBezTo>
                    <a:pt x="8045" y="23281"/>
                    <a:pt x="7669" y="23531"/>
                    <a:pt x="7294" y="23757"/>
                  </a:cubicBezTo>
                  <a:cubicBezTo>
                    <a:pt x="5464" y="24784"/>
                    <a:pt x="3760" y="25987"/>
                    <a:pt x="2156" y="27291"/>
                  </a:cubicBezTo>
                  <a:cubicBezTo>
                    <a:pt x="1579" y="27742"/>
                    <a:pt x="1078" y="28293"/>
                    <a:pt x="577" y="28845"/>
                  </a:cubicBezTo>
                  <a:cubicBezTo>
                    <a:pt x="50" y="29396"/>
                    <a:pt x="0" y="30048"/>
                    <a:pt x="351" y="30674"/>
                  </a:cubicBezTo>
                  <a:cubicBezTo>
                    <a:pt x="677" y="31251"/>
                    <a:pt x="1028" y="31802"/>
                    <a:pt x="1454" y="32278"/>
                  </a:cubicBezTo>
                  <a:cubicBezTo>
                    <a:pt x="2206" y="33080"/>
                    <a:pt x="3033" y="33807"/>
                    <a:pt x="3860" y="34559"/>
                  </a:cubicBezTo>
                  <a:cubicBezTo>
                    <a:pt x="3960" y="34659"/>
                    <a:pt x="4111" y="34734"/>
                    <a:pt x="4236" y="34784"/>
                  </a:cubicBezTo>
                  <a:cubicBezTo>
                    <a:pt x="3760" y="35311"/>
                    <a:pt x="3359" y="35687"/>
                    <a:pt x="3033" y="36113"/>
                  </a:cubicBezTo>
                  <a:cubicBezTo>
                    <a:pt x="2832" y="36363"/>
                    <a:pt x="2682" y="36689"/>
                    <a:pt x="2582" y="37015"/>
                  </a:cubicBezTo>
                  <a:cubicBezTo>
                    <a:pt x="2507" y="37266"/>
                    <a:pt x="2557" y="37541"/>
                    <a:pt x="2807" y="37717"/>
                  </a:cubicBezTo>
                  <a:cubicBezTo>
                    <a:pt x="2936" y="37817"/>
                    <a:pt x="3081" y="37876"/>
                    <a:pt x="3223" y="37876"/>
                  </a:cubicBezTo>
                  <a:cubicBezTo>
                    <a:pt x="3331" y="37876"/>
                    <a:pt x="3437" y="37842"/>
                    <a:pt x="3534" y="37767"/>
                  </a:cubicBezTo>
                  <a:cubicBezTo>
                    <a:pt x="3835" y="37541"/>
                    <a:pt x="4111" y="37291"/>
                    <a:pt x="4361" y="37015"/>
                  </a:cubicBezTo>
                  <a:cubicBezTo>
                    <a:pt x="4512" y="36890"/>
                    <a:pt x="4587" y="36714"/>
                    <a:pt x="4712" y="36514"/>
                  </a:cubicBezTo>
                  <a:cubicBezTo>
                    <a:pt x="4712" y="37165"/>
                    <a:pt x="4712" y="37717"/>
                    <a:pt x="4712" y="38268"/>
                  </a:cubicBezTo>
                  <a:cubicBezTo>
                    <a:pt x="4712" y="38820"/>
                    <a:pt x="4712" y="39371"/>
                    <a:pt x="4737" y="39922"/>
                  </a:cubicBezTo>
                  <a:cubicBezTo>
                    <a:pt x="4759" y="40324"/>
                    <a:pt x="4861" y="40507"/>
                    <a:pt x="5025" y="40507"/>
                  </a:cubicBezTo>
                  <a:cubicBezTo>
                    <a:pt x="5045" y="40507"/>
                    <a:pt x="5066" y="40504"/>
                    <a:pt x="5088" y="40499"/>
                  </a:cubicBezTo>
                  <a:cubicBezTo>
                    <a:pt x="5414" y="40398"/>
                    <a:pt x="5314" y="40123"/>
                    <a:pt x="5314" y="39897"/>
                  </a:cubicBezTo>
                  <a:cubicBezTo>
                    <a:pt x="5288" y="39622"/>
                    <a:pt x="5263" y="39371"/>
                    <a:pt x="5263" y="39095"/>
                  </a:cubicBezTo>
                  <a:cubicBezTo>
                    <a:pt x="5263" y="36514"/>
                    <a:pt x="5539" y="33957"/>
                    <a:pt x="6141" y="31451"/>
                  </a:cubicBezTo>
                  <a:cubicBezTo>
                    <a:pt x="6792" y="28744"/>
                    <a:pt x="7795" y="26188"/>
                    <a:pt x="8898" y="23657"/>
                  </a:cubicBezTo>
                  <a:cubicBezTo>
                    <a:pt x="8923" y="23556"/>
                    <a:pt x="8998" y="23481"/>
                    <a:pt x="9023" y="23431"/>
                  </a:cubicBezTo>
                  <a:cubicBezTo>
                    <a:pt x="11455" y="24730"/>
                    <a:pt x="13803" y="25380"/>
                    <a:pt x="16065" y="25380"/>
                  </a:cubicBezTo>
                  <a:cubicBezTo>
                    <a:pt x="19305" y="25380"/>
                    <a:pt x="22371" y="24047"/>
                    <a:pt x="25264" y="21376"/>
                  </a:cubicBezTo>
                  <a:cubicBezTo>
                    <a:pt x="26015" y="22829"/>
                    <a:pt x="26692" y="24308"/>
                    <a:pt x="27243" y="25837"/>
                  </a:cubicBezTo>
                  <a:cubicBezTo>
                    <a:pt x="28321" y="28895"/>
                    <a:pt x="28948" y="32053"/>
                    <a:pt x="29123" y="35286"/>
                  </a:cubicBezTo>
                  <a:cubicBezTo>
                    <a:pt x="29223" y="36840"/>
                    <a:pt x="29274" y="38393"/>
                    <a:pt x="29023" y="39922"/>
                  </a:cubicBezTo>
                  <a:cubicBezTo>
                    <a:pt x="28998" y="39997"/>
                    <a:pt x="28973" y="40098"/>
                    <a:pt x="28998" y="40173"/>
                  </a:cubicBezTo>
                  <a:cubicBezTo>
                    <a:pt x="29073" y="40273"/>
                    <a:pt x="29173" y="40424"/>
                    <a:pt x="29274" y="40424"/>
                  </a:cubicBezTo>
                  <a:cubicBezTo>
                    <a:pt x="29279" y="40425"/>
                    <a:pt x="29285" y="40426"/>
                    <a:pt x="29292" y="40426"/>
                  </a:cubicBezTo>
                  <a:cubicBezTo>
                    <a:pt x="29374" y="40426"/>
                    <a:pt x="29526" y="40291"/>
                    <a:pt x="29549" y="40198"/>
                  </a:cubicBezTo>
                  <a:cubicBezTo>
                    <a:pt x="29624" y="39947"/>
                    <a:pt x="29650" y="39697"/>
                    <a:pt x="29650" y="39421"/>
                  </a:cubicBezTo>
                  <a:cubicBezTo>
                    <a:pt x="29900" y="36639"/>
                    <a:pt x="29725" y="33882"/>
                    <a:pt x="29223" y="31125"/>
                  </a:cubicBezTo>
                  <a:cubicBezTo>
                    <a:pt x="28722" y="28519"/>
                    <a:pt x="28045" y="25937"/>
                    <a:pt x="26918" y="23531"/>
                  </a:cubicBezTo>
                  <a:cubicBezTo>
                    <a:pt x="26893" y="23456"/>
                    <a:pt x="26868" y="23381"/>
                    <a:pt x="26842" y="23230"/>
                  </a:cubicBezTo>
                  <a:lnTo>
                    <a:pt x="26842" y="23230"/>
                  </a:lnTo>
                  <a:cubicBezTo>
                    <a:pt x="27043" y="23331"/>
                    <a:pt x="27193" y="23381"/>
                    <a:pt x="27319" y="23431"/>
                  </a:cubicBezTo>
                  <a:cubicBezTo>
                    <a:pt x="27970" y="23682"/>
                    <a:pt x="28597" y="23957"/>
                    <a:pt x="29249" y="24133"/>
                  </a:cubicBezTo>
                  <a:cubicBezTo>
                    <a:pt x="29501" y="24200"/>
                    <a:pt x="29737" y="24233"/>
                    <a:pt x="29955" y="24233"/>
                  </a:cubicBezTo>
                  <a:cubicBezTo>
                    <a:pt x="30799" y="24233"/>
                    <a:pt x="31386" y="23740"/>
                    <a:pt x="31705" y="22804"/>
                  </a:cubicBezTo>
                  <a:cubicBezTo>
                    <a:pt x="31730" y="22729"/>
                    <a:pt x="31780" y="22654"/>
                    <a:pt x="31780" y="22579"/>
                  </a:cubicBezTo>
                  <a:cubicBezTo>
                    <a:pt x="31955" y="21601"/>
                    <a:pt x="32206" y="20599"/>
                    <a:pt x="32306" y="19621"/>
                  </a:cubicBezTo>
                  <a:cubicBezTo>
                    <a:pt x="32532" y="17190"/>
                    <a:pt x="32306" y="14734"/>
                    <a:pt x="32331" y="12303"/>
                  </a:cubicBezTo>
                  <a:cubicBezTo>
                    <a:pt x="32356" y="11526"/>
                    <a:pt x="32406" y="10849"/>
                    <a:pt x="32983" y="10273"/>
                  </a:cubicBezTo>
                  <a:cubicBezTo>
                    <a:pt x="33108" y="10173"/>
                    <a:pt x="33233" y="10022"/>
                    <a:pt x="33409" y="9972"/>
                  </a:cubicBezTo>
                  <a:cubicBezTo>
                    <a:pt x="34111" y="9722"/>
                    <a:pt x="34812" y="9496"/>
                    <a:pt x="35514" y="9271"/>
                  </a:cubicBezTo>
                  <a:cubicBezTo>
                    <a:pt x="35586" y="9244"/>
                    <a:pt x="35652" y="9229"/>
                    <a:pt x="35713" y="9229"/>
                  </a:cubicBezTo>
                  <a:cubicBezTo>
                    <a:pt x="35823" y="9229"/>
                    <a:pt x="35919" y="9274"/>
                    <a:pt x="36015" y="9371"/>
                  </a:cubicBezTo>
                  <a:cubicBezTo>
                    <a:pt x="36160" y="9559"/>
                    <a:pt x="36322" y="9622"/>
                    <a:pt x="36496" y="9622"/>
                  </a:cubicBezTo>
                  <a:cubicBezTo>
                    <a:pt x="36622" y="9622"/>
                    <a:pt x="36755" y="9588"/>
                    <a:pt x="36893" y="9546"/>
                  </a:cubicBezTo>
                  <a:cubicBezTo>
                    <a:pt x="38296" y="9095"/>
                    <a:pt x="39700" y="8644"/>
                    <a:pt x="41078" y="8193"/>
                  </a:cubicBezTo>
                  <a:cubicBezTo>
                    <a:pt x="41229" y="8143"/>
                    <a:pt x="41429" y="8093"/>
                    <a:pt x="41529" y="7992"/>
                  </a:cubicBezTo>
                  <a:cubicBezTo>
                    <a:pt x="42106" y="7391"/>
                    <a:pt x="42582" y="6714"/>
                    <a:pt x="42732" y="5837"/>
                  </a:cubicBezTo>
                  <a:cubicBezTo>
                    <a:pt x="42833" y="5060"/>
                    <a:pt x="42833" y="4308"/>
                    <a:pt x="42682" y="3531"/>
                  </a:cubicBezTo>
                  <a:cubicBezTo>
                    <a:pt x="42532" y="2704"/>
                    <a:pt x="42231" y="1902"/>
                    <a:pt x="41655" y="1250"/>
                  </a:cubicBezTo>
                  <a:cubicBezTo>
                    <a:pt x="41274" y="820"/>
                    <a:pt x="40893" y="608"/>
                    <a:pt x="40454" y="608"/>
                  </a:cubicBezTo>
                  <a:cubicBezTo>
                    <a:pt x="40229" y="608"/>
                    <a:pt x="39988" y="664"/>
                    <a:pt x="39725" y="774"/>
                  </a:cubicBezTo>
                  <a:cubicBezTo>
                    <a:pt x="37995" y="1451"/>
                    <a:pt x="36291" y="2153"/>
                    <a:pt x="34562" y="2854"/>
                  </a:cubicBezTo>
                  <a:cubicBezTo>
                    <a:pt x="34361" y="2955"/>
                    <a:pt x="34111" y="3130"/>
                    <a:pt x="34061" y="3331"/>
                  </a:cubicBezTo>
                  <a:cubicBezTo>
                    <a:pt x="33985" y="3807"/>
                    <a:pt x="33634" y="3907"/>
                    <a:pt x="33284" y="4032"/>
                  </a:cubicBezTo>
                  <a:cubicBezTo>
                    <a:pt x="31554" y="4559"/>
                    <a:pt x="29850" y="5085"/>
                    <a:pt x="28146" y="5611"/>
                  </a:cubicBezTo>
                  <a:cubicBezTo>
                    <a:pt x="27644" y="5762"/>
                    <a:pt x="27168" y="5887"/>
                    <a:pt x="27118" y="6589"/>
                  </a:cubicBezTo>
                  <a:cubicBezTo>
                    <a:pt x="25765" y="4308"/>
                    <a:pt x="23960" y="2529"/>
                    <a:pt x="21604" y="1351"/>
                  </a:cubicBezTo>
                  <a:cubicBezTo>
                    <a:pt x="19796" y="447"/>
                    <a:pt x="17884" y="0"/>
                    <a:pt x="15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9" name="Google Shape;3159;p67"/>
            <p:cNvSpPr/>
            <p:nvPr/>
          </p:nvSpPr>
          <p:spPr>
            <a:xfrm>
              <a:off x="3903650" y="1047600"/>
              <a:ext cx="166700" cy="57700"/>
            </a:xfrm>
            <a:custGeom>
              <a:avLst/>
              <a:gdLst/>
              <a:ahLst/>
              <a:cxnLst/>
              <a:rect l="l" t="t" r="r" b="b"/>
              <a:pathLst>
                <a:path w="6668" h="2308" extrusionOk="0">
                  <a:moveTo>
                    <a:pt x="6311" y="1"/>
                  </a:moveTo>
                  <a:cubicBezTo>
                    <a:pt x="6195" y="1"/>
                    <a:pt x="6105" y="95"/>
                    <a:pt x="6016" y="203"/>
                  </a:cubicBezTo>
                  <a:cubicBezTo>
                    <a:pt x="5765" y="453"/>
                    <a:pt x="5515" y="729"/>
                    <a:pt x="5239" y="955"/>
                  </a:cubicBezTo>
                  <a:cubicBezTo>
                    <a:pt x="4625" y="1472"/>
                    <a:pt x="3953" y="1730"/>
                    <a:pt x="3285" y="1730"/>
                  </a:cubicBezTo>
                  <a:cubicBezTo>
                    <a:pt x="2561" y="1730"/>
                    <a:pt x="1842" y="1428"/>
                    <a:pt x="1204" y="829"/>
                  </a:cubicBezTo>
                  <a:cubicBezTo>
                    <a:pt x="1003" y="654"/>
                    <a:pt x="828" y="428"/>
                    <a:pt x="627" y="228"/>
                  </a:cubicBezTo>
                  <a:cubicBezTo>
                    <a:pt x="539" y="121"/>
                    <a:pt x="450" y="15"/>
                    <a:pt x="335" y="15"/>
                  </a:cubicBezTo>
                  <a:cubicBezTo>
                    <a:pt x="287" y="15"/>
                    <a:pt x="235" y="33"/>
                    <a:pt x="176" y="77"/>
                  </a:cubicBezTo>
                  <a:cubicBezTo>
                    <a:pt x="1" y="228"/>
                    <a:pt x="51" y="403"/>
                    <a:pt x="176" y="554"/>
                  </a:cubicBezTo>
                  <a:cubicBezTo>
                    <a:pt x="978" y="1581"/>
                    <a:pt x="1956" y="2283"/>
                    <a:pt x="3159" y="2308"/>
                  </a:cubicBezTo>
                  <a:cubicBezTo>
                    <a:pt x="4437" y="2308"/>
                    <a:pt x="5841" y="1531"/>
                    <a:pt x="6467" y="528"/>
                  </a:cubicBezTo>
                  <a:cubicBezTo>
                    <a:pt x="6567" y="353"/>
                    <a:pt x="6668" y="203"/>
                    <a:pt x="6467" y="52"/>
                  </a:cubicBezTo>
                  <a:cubicBezTo>
                    <a:pt x="6410" y="16"/>
                    <a:pt x="6358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0" name="Google Shape;3160;p67"/>
            <p:cNvSpPr/>
            <p:nvPr/>
          </p:nvSpPr>
          <p:spPr>
            <a:xfrm>
              <a:off x="3830350" y="947650"/>
              <a:ext cx="36375" cy="45400"/>
            </a:xfrm>
            <a:custGeom>
              <a:avLst/>
              <a:gdLst/>
              <a:ahLst/>
              <a:cxnLst/>
              <a:rect l="l" t="t" r="r" b="b"/>
              <a:pathLst>
                <a:path w="1455" h="1816" extrusionOk="0">
                  <a:moveTo>
                    <a:pt x="642" y="0"/>
                  </a:moveTo>
                  <a:cubicBezTo>
                    <a:pt x="574" y="0"/>
                    <a:pt x="502" y="13"/>
                    <a:pt x="427" y="40"/>
                  </a:cubicBezTo>
                  <a:cubicBezTo>
                    <a:pt x="151" y="166"/>
                    <a:pt x="1" y="391"/>
                    <a:pt x="1" y="667"/>
                  </a:cubicBezTo>
                  <a:cubicBezTo>
                    <a:pt x="26" y="917"/>
                    <a:pt x="101" y="1168"/>
                    <a:pt x="201" y="1394"/>
                  </a:cubicBezTo>
                  <a:cubicBezTo>
                    <a:pt x="344" y="1679"/>
                    <a:pt x="603" y="1816"/>
                    <a:pt x="844" y="1816"/>
                  </a:cubicBezTo>
                  <a:cubicBezTo>
                    <a:pt x="898" y="1816"/>
                    <a:pt x="952" y="1809"/>
                    <a:pt x="1003" y="1795"/>
                  </a:cubicBezTo>
                  <a:cubicBezTo>
                    <a:pt x="1304" y="1719"/>
                    <a:pt x="1454" y="1444"/>
                    <a:pt x="1454" y="1018"/>
                  </a:cubicBezTo>
                  <a:cubicBezTo>
                    <a:pt x="1454" y="667"/>
                    <a:pt x="1354" y="416"/>
                    <a:pt x="1128" y="216"/>
                  </a:cubicBezTo>
                  <a:cubicBezTo>
                    <a:pt x="983" y="88"/>
                    <a:pt x="824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1" name="Google Shape;3161;p67"/>
            <p:cNvSpPr/>
            <p:nvPr/>
          </p:nvSpPr>
          <p:spPr>
            <a:xfrm>
              <a:off x="4410550" y="742250"/>
              <a:ext cx="26350" cy="51250"/>
            </a:xfrm>
            <a:custGeom>
              <a:avLst/>
              <a:gdLst/>
              <a:ahLst/>
              <a:cxnLst/>
              <a:rect l="l" t="t" r="r" b="b"/>
              <a:pathLst>
                <a:path w="1054" h="2050" extrusionOk="0">
                  <a:moveTo>
                    <a:pt x="179" y="1"/>
                  </a:moveTo>
                  <a:cubicBezTo>
                    <a:pt x="148" y="1"/>
                    <a:pt x="121" y="4"/>
                    <a:pt x="101" y="11"/>
                  </a:cubicBezTo>
                  <a:cubicBezTo>
                    <a:pt x="51" y="61"/>
                    <a:pt x="1" y="236"/>
                    <a:pt x="26" y="336"/>
                  </a:cubicBezTo>
                  <a:cubicBezTo>
                    <a:pt x="176" y="813"/>
                    <a:pt x="327" y="1264"/>
                    <a:pt x="477" y="1740"/>
                  </a:cubicBezTo>
                  <a:cubicBezTo>
                    <a:pt x="521" y="1895"/>
                    <a:pt x="565" y="2049"/>
                    <a:pt x="713" y="2049"/>
                  </a:cubicBezTo>
                  <a:cubicBezTo>
                    <a:pt x="732" y="2049"/>
                    <a:pt x="754" y="2047"/>
                    <a:pt x="778" y="2041"/>
                  </a:cubicBezTo>
                  <a:cubicBezTo>
                    <a:pt x="878" y="1991"/>
                    <a:pt x="953" y="1815"/>
                    <a:pt x="1053" y="1715"/>
                  </a:cubicBezTo>
                  <a:cubicBezTo>
                    <a:pt x="928" y="1264"/>
                    <a:pt x="828" y="863"/>
                    <a:pt x="677" y="462"/>
                  </a:cubicBezTo>
                  <a:cubicBezTo>
                    <a:pt x="627" y="311"/>
                    <a:pt x="527" y="161"/>
                    <a:pt x="427" y="61"/>
                  </a:cubicBezTo>
                  <a:cubicBezTo>
                    <a:pt x="372" y="2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Hình ảnh 5" descr="Ảnh có chứa hình mẫu, Đồ họa, minh họa, phim hoạt hình&#10;&#10;Mô tả được tạo tự độ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60" y="869950"/>
            <a:ext cx="3877945" cy="2709545"/>
          </a:xfrm>
          <a:prstGeom prst="rect">
            <a:avLst/>
          </a:prstGeom>
        </p:spPr>
      </p:pic>
      <p:grpSp>
        <p:nvGrpSpPr>
          <p:cNvPr id="23" name="Google Shape;2704;p59"/>
          <p:cNvGrpSpPr/>
          <p:nvPr/>
        </p:nvGrpSpPr>
        <p:grpSpPr>
          <a:xfrm>
            <a:off x="1550670" y="3991610"/>
            <a:ext cx="984885" cy="1151890"/>
            <a:chOff x="3112575" y="3748373"/>
            <a:chExt cx="1091842" cy="1336255"/>
          </a:xfrm>
        </p:grpSpPr>
        <p:sp>
          <p:nvSpPr>
            <p:cNvPr id="24" name="Google Shape;2705;p59"/>
            <p:cNvSpPr/>
            <p:nvPr/>
          </p:nvSpPr>
          <p:spPr>
            <a:xfrm>
              <a:off x="3329491" y="4445237"/>
              <a:ext cx="810154" cy="639392"/>
            </a:xfrm>
            <a:custGeom>
              <a:avLst/>
              <a:gdLst/>
              <a:ahLst/>
              <a:cxnLst/>
              <a:rect l="l" t="t" r="r" b="b"/>
              <a:pathLst>
                <a:path w="25088" h="19800" extrusionOk="0">
                  <a:moveTo>
                    <a:pt x="18647" y="0"/>
                  </a:moveTo>
                  <a:cubicBezTo>
                    <a:pt x="18421" y="276"/>
                    <a:pt x="18171" y="551"/>
                    <a:pt x="17920" y="777"/>
                  </a:cubicBezTo>
                  <a:cubicBezTo>
                    <a:pt x="17970" y="852"/>
                    <a:pt x="18020" y="927"/>
                    <a:pt x="18121" y="1003"/>
                  </a:cubicBezTo>
                  <a:lnTo>
                    <a:pt x="18822" y="1504"/>
                  </a:lnTo>
                  <a:lnTo>
                    <a:pt x="17419" y="1178"/>
                  </a:lnTo>
                  <a:cubicBezTo>
                    <a:pt x="16968" y="1529"/>
                    <a:pt x="16491" y="1805"/>
                    <a:pt x="16015" y="2005"/>
                  </a:cubicBezTo>
                  <a:cubicBezTo>
                    <a:pt x="16040" y="2005"/>
                    <a:pt x="16040" y="2005"/>
                    <a:pt x="16040" y="2030"/>
                  </a:cubicBezTo>
                  <a:lnTo>
                    <a:pt x="17444" y="2832"/>
                  </a:lnTo>
                  <a:lnTo>
                    <a:pt x="17444" y="2832"/>
                  </a:lnTo>
                  <a:lnTo>
                    <a:pt x="15238" y="2306"/>
                  </a:lnTo>
                  <a:cubicBezTo>
                    <a:pt x="14436" y="2582"/>
                    <a:pt x="13584" y="2707"/>
                    <a:pt x="12682" y="2757"/>
                  </a:cubicBezTo>
                  <a:cubicBezTo>
                    <a:pt x="12732" y="2807"/>
                    <a:pt x="12807" y="2882"/>
                    <a:pt x="12907" y="2907"/>
                  </a:cubicBezTo>
                  <a:lnTo>
                    <a:pt x="14587" y="3659"/>
                  </a:lnTo>
                  <a:lnTo>
                    <a:pt x="14587" y="3659"/>
                  </a:lnTo>
                  <a:lnTo>
                    <a:pt x="11354" y="2782"/>
                  </a:lnTo>
                  <a:lnTo>
                    <a:pt x="6993" y="2782"/>
                  </a:lnTo>
                  <a:cubicBezTo>
                    <a:pt x="6667" y="2782"/>
                    <a:pt x="6366" y="2732"/>
                    <a:pt x="6040" y="2682"/>
                  </a:cubicBezTo>
                  <a:lnTo>
                    <a:pt x="6040" y="2682"/>
                  </a:lnTo>
                  <a:cubicBezTo>
                    <a:pt x="7444" y="3158"/>
                    <a:pt x="9198" y="3684"/>
                    <a:pt x="10501" y="4311"/>
                  </a:cubicBezTo>
                  <a:cubicBezTo>
                    <a:pt x="7745" y="3233"/>
                    <a:pt x="4637" y="2607"/>
                    <a:pt x="4461" y="2506"/>
                  </a:cubicBezTo>
                  <a:lnTo>
                    <a:pt x="4436" y="2531"/>
                  </a:lnTo>
                  <a:cubicBezTo>
                    <a:pt x="4249" y="2448"/>
                    <a:pt x="4096" y="2404"/>
                    <a:pt x="3963" y="2404"/>
                  </a:cubicBezTo>
                  <a:cubicBezTo>
                    <a:pt x="3777" y="2404"/>
                    <a:pt x="3630" y="2491"/>
                    <a:pt x="3484" y="2682"/>
                  </a:cubicBezTo>
                  <a:cubicBezTo>
                    <a:pt x="3258" y="2932"/>
                    <a:pt x="3359" y="3283"/>
                    <a:pt x="3684" y="3459"/>
                  </a:cubicBezTo>
                  <a:cubicBezTo>
                    <a:pt x="3760" y="3509"/>
                    <a:pt x="6767" y="4411"/>
                    <a:pt x="9549" y="5865"/>
                  </a:cubicBezTo>
                  <a:lnTo>
                    <a:pt x="3735" y="3935"/>
                  </a:lnTo>
                  <a:cubicBezTo>
                    <a:pt x="3630" y="3887"/>
                    <a:pt x="3518" y="3864"/>
                    <a:pt x="3407" y="3864"/>
                  </a:cubicBezTo>
                  <a:cubicBezTo>
                    <a:pt x="3172" y="3864"/>
                    <a:pt x="2943" y="3965"/>
                    <a:pt x="2807" y="4135"/>
                  </a:cubicBezTo>
                  <a:cubicBezTo>
                    <a:pt x="2607" y="4386"/>
                    <a:pt x="2707" y="4712"/>
                    <a:pt x="3008" y="4887"/>
                  </a:cubicBezTo>
                  <a:lnTo>
                    <a:pt x="13033" y="9699"/>
                  </a:lnTo>
                  <a:lnTo>
                    <a:pt x="2958" y="5890"/>
                  </a:lnTo>
                  <a:cubicBezTo>
                    <a:pt x="2846" y="5850"/>
                    <a:pt x="2729" y="5830"/>
                    <a:pt x="2615" y="5830"/>
                  </a:cubicBezTo>
                  <a:cubicBezTo>
                    <a:pt x="2371" y="5830"/>
                    <a:pt x="2142" y="5920"/>
                    <a:pt x="2005" y="6090"/>
                  </a:cubicBezTo>
                  <a:cubicBezTo>
                    <a:pt x="1805" y="6366"/>
                    <a:pt x="1905" y="6692"/>
                    <a:pt x="2206" y="6867"/>
                  </a:cubicBezTo>
                  <a:lnTo>
                    <a:pt x="13459" y="12281"/>
                  </a:lnTo>
                  <a:lnTo>
                    <a:pt x="2782" y="7744"/>
                  </a:lnTo>
                  <a:cubicBezTo>
                    <a:pt x="2670" y="7696"/>
                    <a:pt x="2552" y="7674"/>
                    <a:pt x="2438" y="7674"/>
                  </a:cubicBezTo>
                  <a:cubicBezTo>
                    <a:pt x="2195" y="7674"/>
                    <a:pt x="1966" y="7775"/>
                    <a:pt x="1830" y="7945"/>
                  </a:cubicBezTo>
                  <a:cubicBezTo>
                    <a:pt x="1654" y="8196"/>
                    <a:pt x="1755" y="8547"/>
                    <a:pt x="2055" y="8697"/>
                  </a:cubicBezTo>
                  <a:lnTo>
                    <a:pt x="9073" y="12406"/>
                  </a:lnTo>
                  <a:lnTo>
                    <a:pt x="9073" y="12406"/>
                  </a:lnTo>
                  <a:lnTo>
                    <a:pt x="2331" y="9499"/>
                  </a:lnTo>
                  <a:cubicBezTo>
                    <a:pt x="2227" y="9459"/>
                    <a:pt x="2116" y="9439"/>
                    <a:pt x="2005" y="9439"/>
                  </a:cubicBezTo>
                  <a:cubicBezTo>
                    <a:pt x="1770" y="9439"/>
                    <a:pt x="1540" y="9529"/>
                    <a:pt x="1404" y="9699"/>
                  </a:cubicBezTo>
                  <a:cubicBezTo>
                    <a:pt x="1203" y="9975"/>
                    <a:pt x="1303" y="10301"/>
                    <a:pt x="1604" y="10476"/>
                  </a:cubicBezTo>
                  <a:lnTo>
                    <a:pt x="9349" y="14887"/>
                  </a:lnTo>
                  <a:lnTo>
                    <a:pt x="1629" y="11704"/>
                  </a:lnTo>
                  <a:cubicBezTo>
                    <a:pt x="1517" y="11664"/>
                    <a:pt x="1400" y="11645"/>
                    <a:pt x="1287" y="11645"/>
                  </a:cubicBezTo>
                  <a:cubicBezTo>
                    <a:pt x="1046" y="11645"/>
                    <a:pt x="821" y="11734"/>
                    <a:pt x="702" y="11905"/>
                  </a:cubicBezTo>
                  <a:cubicBezTo>
                    <a:pt x="501" y="12181"/>
                    <a:pt x="602" y="12506"/>
                    <a:pt x="902" y="12682"/>
                  </a:cubicBezTo>
                  <a:lnTo>
                    <a:pt x="6316" y="15740"/>
                  </a:lnTo>
                  <a:lnTo>
                    <a:pt x="1429" y="13885"/>
                  </a:lnTo>
                  <a:cubicBezTo>
                    <a:pt x="1336" y="13856"/>
                    <a:pt x="1236" y="13842"/>
                    <a:pt x="1138" y="13842"/>
                  </a:cubicBezTo>
                  <a:cubicBezTo>
                    <a:pt x="892" y="13842"/>
                    <a:pt x="652" y="13931"/>
                    <a:pt x="526" y="14110"/>
                  </a:cubicBezTo>
                  <a:cubicBezTo>
                    <a:pt x="326" y="14361"/>
                    <a:pt x="426" y="14687"/>
                    <a:pt x="702" y="14862"/>
                  </a:cubicBezTo>
                  <a:lnTo>
                    <a:pt x="3735" y="16667"/>
                  </a:lnTo>
                  <a:lnTo>
                    <a:pt x="1053" y="15740"/>
                  </a:lnTo>
                  <a:cubicBezTo>
                    <a:pt x="958" y="15703"/>
                    <a:pt x="858" y="15686"/>
                    <a:pt x="761" y="15686"/>
                  </a:cubicBezTo>
                  <a:cubicBezTo>
                    <a:pt x="525" y="15686"/>
                    <a:pt x="300" y="15788"/>
                    <a:pt x="176" y="15965"/>
                  </a:cubicBezTo>
                  <a:cubicBezTo>
                    <a:pt x="0" y="16191"/>
                    <a:pt x="50" y="16516"/>
                    <a:pt x="326" y="16692"/>
                  </a:cubicBezTo>
                  <a:lnTo>
                    <a:pt x="1454" y="17444"/>
                  </a:lnTo>
                  <a:lnTo>
                    <a:pt x="1203" y="17369"/>
                  </a:lnTo>
                  <a:cubicBezTo>
                    <a:pt x="1113" y="17339"/>
                    <a:pt x="1021" y="17324"/>
                    <a:pt x="931" y="17324"/>
                  </a:cubicBezTo>
                  <a:cubicBezTo>
                    <a:pt x="719" y="17324"/>
                    <a:pt x="517" y="17403"/>
                    <a:pt x="376" y="17544"/>
                  </a:cubicBezTo>
                  <a:cubicBezTo>
                    <a:pt x="201" y="17770"/>
                    <a:pt x="201" y="18045"/>
                    <a:pt x="401" y="18246"/>
                  </a:cubicBezTo>
                  <a:lnTo>
                    <a:pt x="1554" y="19374"/>
                  </a:lnTo>
                  <a:cubicBezTo>
                    <a:pt x="1679" y="19513"/>
                    <a:pt x="1874" y="19582"/>
                    <a:pt x="2074" y="19582"/>
                  </a:cubicBezTo>
                  <a:cubicBezTo>
                    <a:pt x="2234" y="19582"/>
                    <a:pt x="2398" y="19538"/>
                    <a:pt x="2531" y="19449"/>
                  </a:cubicBezTo>
                  <a:cubicBezTo>
                    <a:pt x="2682" y="19349"/>
                    <a:pt x="2782" y="19223"/>
                    <a:pt x="2782" y="19073"/>
                  </a:cubicBezTo>
                  <a:lnTo>
                    <a:pt x="5013" y="19750"/>
                  </a:lnTo>
                  <a:cubicBezTo>
                    <a:pt x="5088" y="19775"/>
                    <a:pt x="5188" y="19800"/>
                    <a:pt x="5263" y="19800"/>
                  </a:cubicBezTo>
                  <a:cubicBezTo>
                    <a:pt x="5514" y="19800"/>
                    <a:pt x="5740" y="19699"/>
                    <a:pt x="5865" y="19524"/>
                  </a:cubicBezTo>
                  <a:cubicBezTo>
                    <a:pt x="6040" y="19273"/>
                    <a:pt x="5965" y="18973"/>
                    <a:pt x="5714" y="18797"/>
                  </a:cubicBezTo>
                  <a:lnTo>
                    <a:pt x="5088" y="18396"/>
                  </a:lnTo>
                  <a:lnTo>
                    <a:pt x="8772" y="19674"/>
                  </a:lnTo>
                  <a:cubicBezTo>
                    <a:pt x="8867" y="19711"/>
                    <a:pt x="8967" y="19728"/>
                    <a:pt x="9064" y="19728"/>
                  </a:cubicBezTo>
                  <a:cubicBezTo>
                    <a:pt x="9300" y="19728"/>
                    <a:pt x="9525" y="19626"/>
                    <a:pt x="9649" y="19449"/>
                  </a:cubicBezTo>
                  <a:cubicBezTo>
                    <a:pt x="9850" y="19198"/>
                    <a:pt x="9750" y="18872"/>
                    <a:pt x="9474" y="18697"/>
                  </a:cubicBezTo>
                  <a:lnTo>
                    <a:pt x="7068" y="17268"/>
                  </a:lnTo>
                  <a:lnTo>
                    <a:pt x="7068" y="17268"/>
                  </a:lnTo>
                  <a:lnTo>
                    <a:pt x="12958" y="19474"/>
                  </a:lnTo>
                  <a:cubicBezTo>
                    <a:pt x="13053" y="19510"/>
                    <a:pt x="13154" y="19528"/>
                    <a:pt x="13255" y="19528"/>
                  </a:cubicBezTo>
                  <a:cubicBezTo>
                    <a:pt x="13498" y="19528"/>
                    <a:pt x="13736" y="19426"/>
                    <a:pt x="13860" y="19248"/>
                  </a:cubicBezTo>
                  <a:cubicBezTo>
                    <a:pt x="14060" y="18998"/>
                    <a:pt x="13960" y="18672"/>
                    <a:pt x="13659" y="18496"/>
                  </a:cubicBezTo>
                  <a:lnTo>
                    <a:pt x="9900" y="16366"/>
                  </a:lnTo>
                  <a:lnTo>
                    <a:pt x="17444" y="19474"/>
                  </a:lnTo>
                  <a:cubicBezTo>
                    <a:pt x="17546" y="19513"/>
                    <a:pt x="17655" y="19533"/>
                    <a:pt x="17762" y="19533"/>
                  </a:cubicBezTo>
                  <a:cubicBezTo>
                    <a:pt x="17998" y="19533"/>
                    <a:pt x="18226" y="19438"/>
                    <a:pt x="18346" y="19248"/>
                  </a:cubicBezTo>
                  <a:cubicBezTo>
                    <a:pt x="18547" y="18998"/>
                    <a:pt x="18471" y="18672"/>
                    <a:pt x="18171" y="18496"/>
                  </a:cubicBezTo>
                  <a:lnTo>
                    <a:pt x="11454" y="14687"/>
                  </a:lnTo>
                  <a:lnTo>
                    <a:pt x="22256" y="19298"/>
                  </a:lnTo>
                  <a:cubicBezTo>
                    <a:pt x="22360" y="19347"/>
                    <a:pt x="22473" y="19369"/>
                    <a:pt x="22583" y="19369"/>
                  </a:cubicBezTo>
                  <a:cubicBezTo>
                    <a:pt x="22818" y="19369"/>
                    <a:pt x="23047" y="19268"/>
                    <a:pt x="23183" y="19098"/>
                  </a:cubicBezTo>
                  <a:cubicBezTo>
                    <a:pt x="23384" y="18822"/>
                    <a:pt x="23283" y="18496"/>
                    <a:pt x="22958" y="18321"/>
                  </a:cubicBezTo>
                  <a:lnTo>
                    <a:pt x="15765" y="14562"/>
                  </a:lnTo>
                  <a:lnTo>
                    <a:pt x="15765" y="14562"/>
                  </a:lnTo>
                  <a:lnTo>
                    <a:pt x="24161" y="18146"/>
                  </a:lnTo>
                  <a:cubicBezTo>
                    <a:pt x="24311" y="18196"/>
                    <a:pt x="24461" y="18196"/>
                    <a:pt x="24612" y="18196"/>
                  </a:cubicBezTo>
                  <a:cubicBezTo>
                    <a:pt x="24587" y="17795"/>
                    <a:pt x="24587" y="17394"/>
                    <a:pt x="24587" y="16993"/>
                  </a:cubicBezTo>
                  <a:lnTo>
                    <a:pt x="15790" y="12206"/>
                  </a:lnTo>
                  <a:lnTo>
                    <a:pt x="15790" y="12206"/>
                  </a:lnTo>
                  <a:lnTo>
                    <a:pt x="24411" y="15965"/>
                  </a:lnTo>
                  <a:cubicBezTo>
                    <a:pt x="24461" y="15990"/>
                    <a:pt x="24512" y="16015"/>
                    <a:pt x="24587" y="16015"/>
                  </a:cubicBezTo>
                  <a:cubicBezTo>
                    <a:pt x="24612" y="15589"/>
                    <a:pt x="24662" y="15188"/>
                    <a:pt x="24737" y="14787"/>
                  </a:cubicBezTo>
                  <a:lnTo>
                    <a:pt x="16266" y="10125"/>
                  </a:lnTo>
                  <a:lnTo>
                    <a:pt x="23960" y="13509"/>
                  </a:lnTo>
                  <a:cubicBezTo>
                    <a:pt x="24065" y="13557"/>
                    <a:pt x="24179" y="13580"/>
                    <a:pt x="24293" y="13580"/>
                  </a:cubicBezTo>
                  <a:cubicBezTo>
                    <a:pt x="24533" y="13580"/>
                    <a:pt x="24768" y="13479"/>
                    <a:pt x="24888" y="13308"/>
                  </a:cubicBezTo>
                  <a:cubicBezTo>
                    <a:pt x="25088" y="13033"/>
                    <a:pt x="24988" y="12707"/>
                    <a:pt x="24687" y="12531"/>
                  </a:cubicBezTo>
                  <a:lnTo>
                    <a:pt x="14161" y="6968"/>
                  </a:lnTo>
                  <a:lnTo>
                    <a:pt x="14161" y="6968"/>
                  </a:lnTo>
                  <a:cubicBezTo>
                    <a:pt x="16065" y="7694"/>
                    <a:pt x="18321" y="8572"/>
                    <a:pt x="21053" y="9599"/>
                  </a:cubicBezTo>
                  <a:cubicBezTo>
                    <a:pt x="22456" y="10151"/>
                    <a:pt x="23384" y="10501"/>
                    <a:pt x="23459" y="10526"/>
                  </a:cubicBezTo>
                  <a:cubicBezTo>
                    <a:pt x="23556" y="10571"/>
                    <a:pt x="23661" y="10591"/>
                    <a:pt x="23766" y="10591"/>
                  </a:cubicBezTo>
                  <a:cubicBezTo>
                    <a:pt x="24016" y="10591"/>
                    <a:pt x="24263" y="10477"/>
                    <a:pt x="24386" y="10301"/>
                  </a:cubicBezTo>
                  <a:cubicBezTo>
                    <a:pt x="24612" y="9950"/>
                    <a:pt x="24512" y="9775"/>
                    <a:pt x="24086" y="9524"/>
                  </a:cubicBezTo>
                  <a:cubicBezTo>
                    <a:pt x="24086" y="9524"/>
                    <a:pt x="24060" y="9499"/>
                    <a:pt x="24010" y="9499"/>
                  </a:cubicBezTo>
                  <a:cubicBezTo>
                    <a:pt x="23835" y="9399"/>
                    <a:pt x="23634" y="9298"/>
                    <a:pt x="23359" y="9173"/>
                  </a:cubicBezTo>
                  <a:lnTo>
                    <a:pt x="21329" y="8196"/>
                  </a:lnTo>
                  <a:cubicBezTo>
                    <a:pt x="19649" y="7394"/>
                    <a:pt x="17419" y="6316"/>
                    <a:pt x="15188" y="5238"/>
                  </a:cubicBezTo>
                  <a:lnTo>
                    <a:pt x="14161" y="4737"/>
                  </a:lnTo>
                  <a:lnTo>
                    <a:pt x="22958" y="7469"/>
                  </a:lnTo>
                  <a:cubicBezTo>
                    <a:pt x="23045" y="7502"/>
                    <a:pt x="23138" y="7518"/>
                    <a:pt x="23230" y="7518"/>
                  </a:cubicBezTo>
                  <a:cubicBezTo>
                    <a:pt x="23480" y="7518"/>
                    <a:pt x="23725" y="7402"/>
                    <a:pt x="23835" y="7218"/>
                  </a:cubicBezTo>
                  <a:cubicBezTo>
                    <a:pt x="24010" y="6942"/>
                    <a:pt x="23885" y="6617"/>
                    <a:pt x="23584" y="6466"/>
                  </a:cubicBezTo>
                  <a:lnTo>
                    <a:pt x="19173" y="4562"/>
                  </a:lnTo>
                  <a:lnTo>
                    <a:pt x="22106" y="5288"/>
                  </a:lnTo>
                  <a:cubicBezTo>
                    <a:pt x="22182" y="5312"/>
                    <a:pt x="22260" y="5323"/>
                    <a:pt x="22336" y="5323"/>
                  </a:cubicBezTo>
                  <a:cubicBezTo>
                    <a:pt x="22586" y="5323"/>
                    <a:pt x="22823" y="5205"/>
                    <a:pt x="22958" y="5013"/>
                  </a:cubicBezTo>
                  <a:cubicBezTo>
                    <a:pt x="23108" y="4762"/>
                    <a:pt x="23033" y="4461"/>
                    <a:pt x="22757" y="4311"/>
                  </a:cubicBezTo>
                  <a:lnTo>
                    <a:pt x="20376" y="2907"/>
                  </a:lnTo>
                  <a:lnTo>
                    <a:pt x="21880" y="3233"/>
                  </a:lnTo>
                  <a:cubicBezTo>
                    <a:pt x="21951" y="3250"/>
                    <a:pt x="22022" y="3258"/>
                    <a:pt x="22091" y="3258"/>
                  </a:cubicBezTo>
                  <a:cubicBezTo>
                    <a:pt x="22339" y="3258"/>
                    <a:pt x="22564" y="3154"/>
                    <a:pt x="22682" y="2958"/>
                  </a:cubicBezTo>
                  <a:cubicBezTo>
                    <a:pt x="22832" y="2732"/>
                    <a:pt x="22782" y="2431"/>
                    <a:pt x="22532" y="2281"/>
                  </a:cubicBezTo>
                  <a:lnTo>
                    <a:pt x="21128" y="1303"/>
                  </a:lnTo>
                  <a:cubicBezTo>
                    <a:pt x="21329" y="1228"/>
                    <a:pt x="21504" y="1053"/>
                    <a:pt x="21529" y="852"/>
                  </a:cubicBezTo>
                  <a:cubicBezTo>
                    <a:pt x="21579" y="551"/>
                    <a:pt x="21329" y="276"/>
                    <a:pt x="20928" y="226"/>
                  </a:cubicBezTo>
                  <a:lnTo>
                    <a:pt x="1867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706;p59"/>
            <p:cNvSpPr/>
            <p:nvPr/>
          </p:nvSpPr>
          <p:spPr>
            <a:xfrm>
              <a:off x="3112575" y="3748373"/>
              <a:ext cx="1091842" cy="1292540"/>
            </a:xfrm>
            <a:custGeom>
              <a:avLst/>
              <a:gdLst/>
              <a:ahLst/>
              <a:cxnLst/>
              <a:rect l="l" t="t" r="r" b="b"/>
              <a:pathLst>
                <a:path w="33811" h="40026" extrusionOk="0">
                  <a:moveTo>
                    <a:pt x="32181" y="3835"/>
                  </a:moveTo>
                  <a:lnTo>
                    <a:pt x="32181" y="3835"/>
                  </a:lnTo>
                  <a:cubicBezTo>
                    <a:pt x="32808" y="4361"/>
                    <a:pt x="32432" y="5063"/>
                    <a:pt x="32482" y="5664"/>
                  </a:cubicBezTo>
                  <a:cubicBezTo>
                    <a:pt x="31830" y="5088"/>
                    <a:pt x="31705" y="4361"/>
                    <a:pt x="32181" y="3835"/>
                  </a:cubicBezTo>
                  <a:close/>
                  <a:moveTo>
                    <a:pt x="1604" y="3308"/>
                  </a:moveTo>
                  <a:lnTo>
                    <a:pt x="1604" y="3308"/>
                  </a:lnTo>
                  <a:cubicBezTo>
                    <a:pt x="1880" y="4186"/>
                    <a:pt x="1604" y="5063"/>
                    <a:pt x="702" y="6015"/>
                  </a:cubicBezTo>
                  <a:cubicBezTo>
                    <a:pt x="677" y="5188"/>
                    <a:pt x="827" y="4461"/>
                    <a:pt x="1128" y="3785"/>
                  </a:cubicBezTo>
                  <a:cubicBezTo>
                    <a:pt x="1228" y="3559"/>
                    <a:pt x="1329" y="3333"/>
                    <a:pt x="1604" y="3308"/>
                  </a:cubicBezTo>
                  <a:close/>
                  <a:moveTo>
                    <a:pt x="17053" y="579"/>
                  </a:moveTo>
                  <a:cubicBezTo>
                    <a:pt x="20009" y="579"/>
                    <a:pt x="22969" y="1570"/>
                    <a:pt x="25339" y="3534"/>
                  </a:cubicBezTo>
                  <a:cubicBezTo>
                    <a:pt x="31304" y="8521"/>
                    <a:pt x="31003" y="17519"/>
                    <a:pt x="24637" y="21980"/>
                  </a:cubicBezTo>
                  <a:cubicBezTo>
                    <a:pt x="22291" y="23623"/>
                    <a:pt x="19816" y="24441"/>
                    <a:pt x="17267" y="24441"/>
                  </a:cubicBezTo>
                  <a:cubicBezTo>
                    <a:pt x="15460" y="24441"/>
                    <a:pt x="13616" y="24030"/>
                    <a:pt x="11755" y="23208"/>
                  </a:cubicBezTo>
                  <a:cubicBezTo>
                    <a:pt x="8246" y="21679"/>
                    <a:pt x="5915" y="19048"/>
                    <a:pt x="4938" y="15313"/>
                  </a:cubicBezTo>
                  <a:cubicBezTo>
                    <a:pt x="4687" y="14386"/>
                    <a:pt x="4612" y="13434"/>
                    <a:pt x="4512" y="12857"/>
                  </a:cubicBezTo>
                  <a:cubicBezTo>
                    <a:pt x="4637" y="8772"/>
                    <a:pt x="6091" y="5739"/>
                    <a:pt x="8948" y="3434"/>
                  </a:cubicBezTo>
                  <a:cubicBezTo>
                    <a:pt x="11277" y="1526"/>
                    <a:pt x="14164" y="579"/>
                    <a:pt x="17053" y="579"/>
                  </a:cubicBezTo>
                  <a:close/>
                  <a:moveTo>
                    <a:pt x="17029" y="0"/>
                  </a:moveTo>
                  <a:cubicBezTo>
                    <a:pt x="13620" y="0"/>
                    <a:pt x="10190" y="1264"/>
                    <a:pt x="7569" y="3885"/>
                  </a:cubicBezTo>
                  <a:cubicBezTo>
                    <a:pt x="4512" y="6967"/>
                    <a:pt x="3359" y="10752"/>
                    <a:pt x="4261" y="15013"/>
                  </a:cubicBezTo>
                  <a:cubicBezTo>
                    <a:pt x="4988" y="18471"/>
                    <a:pt x="6993" y="21078"/>
                    <a:pt x="9950" y="22958"/>
                  </a:cubicBezTo>
                  <a:cubicBezTo>
                    <a:pt x="10126" y="23058"/>
                    <a:pt x="10326" y="23183"/>
                    <a:pt x="10477" y="23283"/>
                  </a:cubicBezTo>
                  <a:cubicBezTo>
                    <a:pt x="10025" y="24336"/>
                    <a:pt x="9574" y="25364"/>
                    <a:pt x="9073" y="26491"/>
                  </a:cubicBezTo>
                  <a:cubicBezTo>
                    <a:pt x="8296" y="25614"/>
                    <a:pt x="7494" y="24862"/>
                    <a:pt x="6842" y="24010"/>
                  </a:cubicBezTo>
                  <a:cubicBezTo>
                    <a:pt x="5865" y="22732"/>
                    <a:pt x="4963" y="21404"/>
                    <a:pt x="4136" y="20025"/>
                  </a:cubicBezTo>
                  <a:cubicBezTo>
                    <a:pt x="1830" y="16191"/>
                    <a:pt x="727" y="12030"/>
                    <a:pt x="777" y="7594"/>
                  </a:cubicBezTo>
                  <a:cubicBezTo>
                    <a:pt x="777" y="7143"/>
                    <a:pt x="903" y="6767"/>
                    <a:pt x="1178" y="6416"/>
                  </a:cubicBezTo>
                  <a:cubicBezTo>
                    <a:pt x="1404" y="6115"/>
                    <a:pt x="1629" y="5815"/>
                    <a:pt x="1830" y="5489"/>
                  </a:cubicBezTo>
                  <a:cubicBezTo>
                    <a:pt x="2231" y="4862"/>
                    <a:pt x="2356" y="4186"/>
                    <a:pt x="2306" y="3459"/>
                  </a:cubicBezTo>
                  <a:cubicBezTo>
                    <a:pt x="2281" y="3133"/>
                    <a:pt x="2156" y="2857"/>
                    <a:pt x="1830" y="2732"/>
                  </a:cubicBezTo>
                  <a:cubicBezTo>
                    <a:pt x="1747" y="2700"/>
                    <a:pt x="1670" y="2686"/>
                    <a:pt x="1596" y="2686"/>
                  </a:cubicBezTo>
                  <a:cubicBezTo>
                    <a:pt x="1379" y="2686"/>
                    <a:pt x="1196" y="2808"/>
                    <a:pt x="1028" y="2957"/>
                  </a:cubicBezTo>
                  <a:cubicBezTo>
                    <a:pt x="878" y="3108"/>
                    <a:pt x="752" y="3283"/>
                    <a:pt x="677" y="3459"/>
                  </a:cubicBezTo>
                  <a:cubicBezTo>
                    <a:pt x="251" y="4461"/>
                    <a:pt x="0" y="5489"/>
                    <a:pt x="226" y="6566"/>
                  </a:cubicBezTo>
                  <a:cubicBezTo>
                    <a:pt x="251" y="6717"/>
                    <a:pt x="226" y="6892"/>
                    <a:pt x="226" y="7043"/>
                  </a:cubicBezTo>
                  <a:cubicBezTo>
                    <a:pt x="151" y="9248"/>
                    <a:pt x="301" y="11454"/>
                    <a:pt x="852" y="13584"/>
                  </a:cubicBezTo>
                  <a:cubicBezTo>
                    <a:pt x="2131" y="18496"/>
                    <a:pt x="4612" y="22732"/>
                    <a:pt x="8196" y="26291"/>
                  </a:cubicBezTo>
                  <a:cubicBezTo>
                    <a:pt x="8772" y="26842"/>
                    <a:pt x="8898" y="27293"/>
                    <a:pt x="8647" y="28045"/>
                  </a:cubicBezTo>
                  <a:cubicBezTo>
                    <a:pt x="7670" y="31228"/>
                    <a:pt x="6918" y="34461"/>
                    <a:pt x="6717" y="37795"/>
                  </a:cubicBezTo>
                  <a:cubicBezTo>
                    <a:pt x="6667" y="38421"/>
                    <a:pt x="6742" y="39048"/>
                    <a:pt x="6767" y="39649"/>
                  </a:cubicBezTo>
                  <a:cubicBezTo>
                    <a:pt x="6767" y="39725"/>
                    <a:pt x="6767" y="39800"/>
                    <a:pt x="6817" y="39825"/>
                  </a:cubicBezTo>
                  <a:cubicBezTo>
                    <a:pt x="6943" y="39900"/>
                    <a:pt x="7068" y="39975"/>
                    <a:pt x="7193" y="40025"/>
                  </a:cubicBezTo>
                  <a:cubicBezTo>
                    <a:pt x="7269" y="39925"/>
                    <a:pt x="7369" y="39800"/>
                    <a:pt x="7369" y="39699"/>
                  </a:cubicBezTo>
                  <a:cubicBezTo>
                    <a:pt x="7143" y="38547"/>
                    <a:pt x="7294" y="37419"/>
                    <a:pt x="7419" y="36266"/>
                  </a:cubicBezTo>
                  <a:cubicBezTo>
                    <a:pt x="7644" y="33910"/>
                    <a:pt x="8246" y="31629"/>
                    <a:pt x="8847" y="29349"/>
                  </a:cubicBezTo>
                  <a:cubicBezTo>
                    <a:pt x="9299" y="27745"/>
                    <a:pt x="9800" y="26166"/>
                    <a:pt x="10477" y="24612"/>
                  </a:cubicBezTo>
                  <a:cubicBezTo>
                    <a:pt x="10627" y="24261"/>
                    <a:pt x="10827" y="23910"/>
                    <a:pt x="10978" y="23584"/>
                  </a:cubicBezTo>
                  <a:cubicBezTo>
                    <a:pt x="13179" y="24491"/>
                    <a:pt x="15289" y="24953"/>
                    <a:pt x="17312" y="24953"/>
                  </a:cubicBezTo>
                  <a:cubicBezTo>
                    <a:pt x="20771" y="24953"/>
                    <a:pt x="23979" y="23601"/>
                    <a:pt x="26968" y="20802"/>
                  </a:cubicBezTo>
                  <a:cubicBezTo>
                    <a:pt x="27294" y="21479"/>
                    <a:pt x="27620" y="22105"/>
                    <a:pt x="27945" y="22732"/>
                  </a:cubicBezTo>
                  <a:cubicBezTo>
                    <a:pt x="29198" y="25188"/>
                    <a:pt x="30000" y="27795"/>
                    <a:pt x="30452" y="30501"/>
                  </a:cubicBezTo>
                  <a:cubicBezTo>
                    <a:pt x="30828" y="32632"/>
                    <a:pt x="30978" y="34787"/>
                    <a:pt x="31204" y="36918"/>
                  </a:cubicBezTo>
                  <a:cubicBezTo>
                    <a:pt x="31254" y="37519"/>
                    <a:pt x="31229" y="38121"/>
                    <a:pt x="31229" y="38722"/>
                  </a:cubicBezTo>
                  <a:cubicBezTo>
                    <a:pt x="31229" y="39023"/>
                    <a:pt x="31229" y="39324"/>
                    <a:pt x="31254" y="39624"/>
                  </a:cubicBezTo>
                  <a:cubicBezTo>
                    <a:pt x="31254" y="39813"/>
                    <a:pt x="31298" y="40002"/>
                    <a:pt x="31513" y="40002"/>
                  </a:cubicBezTo>
                  <a:cubicBezTo>
                    <a:pt x="31526" y="40002"/>
                    <a:pt x="31540" y="40002"/>
                    <a:pt x="31554" y="40000"/>
                  </a:cubicBezTo>
                  <a:cubicBezTo>
                    <a:pt x="31805" y="40000"/>
                    <a:pt x="31830" y="39800"/>
                    <a:pt x="31830" y="39624"/>
                  </a:cubicBezTo>
                  <a:cubicBezTo>
                    <a:pt x="31830" y="38822"/>
                    <a:pt x="31855" y="37995"/>
                    <a:pt x="31805" y="37193"/>
                  </a:cubicBezTo>
                  <a:cubicBezTo>
                    <a:pt x="31680" y="35790"/>
                    <a:pt x="31554" y="34361"/>
                    <a:pt x="31379" y="32933"/>
                  </a:cubicBezTo>
                  <a:cubicBezTo>
                    <a:pt x="31229" y="31730"/>
                    <a:pt x="31053" y="30501"/>
                    <a:pt x="30828" y="29298"/>
                  </a:cubicBezTo>
                  <a:cubicBezTo>
                    <a:pt x="30652" y="28371"/>
                    <a:pt x="30326" y="27469"/>
                    <a:pt x="30076" y="26567"/>
                  </a:cubicBezTo>
                  <a:cubicBezTo>
                    <a:pt x="29975" y="26291"/>
                    <a:pt x="30000" y="26065"/>
                    <a:pt x="30151" y="25840"/>
                  </a:cubicBezTo>
                  <a:cubicBezTo>
                    <a:pt x="30953" y="24537"/>
                    <a:pt x="31554" y="23158"/>
                    <a:pt x="32056" y="21729"/>
                  </a:cubicBezTo>
                  <a:cubicBezTo>
                    <a:pt x="33033" y="18897"/>
                    <a:pt x="33559" y="16015"/>
                    <a:pt x="33710" y="13033"/>
                  </a:cubicBezTo>
                  <a:cubicBezTo>
                    <a:pt x="33810" y="11078"/>
                    <a:pt x="33710" y="9123"/>
                    <a:pt x="33183" y="7218"/>
                  </a:cubicBezTo>
                  <a:cubicBezTo>
                    <a:pt x="33033" y="6717"/>
                    <a:pt x="32983" y="6216"/>
                    <a:pt x="33083" y="5689"/>
                  </a:cubicBezTo>
                  <a:cubicBezTo>
                    <a:pt x="33158" y="5263"/>
                    <a:pt x="33133" y="4837"/>
                    <a:pt x="33108" y="4411"/>
                  </a:cubicBezTo>
                  <a:cubicBezTo>
                    <a:pt x="33083" y="4211"/>
                    <a:pt x="33008" y="3985"/>
                    <a:pt x="32908" y="3785"/>
                  </a:cubicBezTo>
                  <a:cubicBezTo>
                    <a:pt x="32749" y="3512"/>
                    <a:pt x="32508" y="3301"/>
                    <a:pt x="32184" y="3301"/>
                  </a:cubicBezTo>
                  <a:cubicBezTo>
                    <a:pt x="32151" y="3301"/>
                    <a:pt x="32116" y="3304"/>
                    <a:pt x="32081" y="3308"/>
                  </a:cubicBezTo>
                  <a:cubicBezTo>
                    <a:pt x="31705" y="3358"/>
                    <a:pt x="31454" y="3634"/>
                    <a:pt x="31404" y="3985"/>
                  </a:cubicBezTo>
                  <a:cubicBezTo>
                    <a:pt x="31329" y="4286"/>
                    <a:pt x="31304" y="4612"/>
                    <a:pt x="31404" y="4862"/>
                  </a:cubicBezTo>
                  <a:cubicBezTo>
                    <a:pt x="31554" y="5313"/>
                    <a:pt x="31830" y="5739"/>
                    <a:pt x="32056" y="6140"/>
                  </a:cubicBezTo>
                  <a:cubicBezTo>
                    <a:pt x="32181" y="6416"/>
                    <a:pt x="32407" y="6642"/>
                    <a:pt x="32482" y="6917"/>
                  </a:cubicBezTo>
                  <a:cubicBezTo>
                    <a:pt x="32858" y="8020"/>
                    <a:pt x="33033" y="9198"/>
                    <a:pt x="33108" y="10351"/>
                  </a:cubicBezTo>
                  <a:cubicBezTo>
                    <a:pt x="33284" y="12983"/>
                    <a:pt x="33008" y="15589"/>
                    <a:pt x="32457" y="18145"/>
                  </a:cubicBezTo>
                  <a:cubicBezTo>
                    <a:pt x="31955" y="20476"/>
                    <a:pt x="31204" y="22707"/>
                    <a:pt x="30101" y="24787"/>
                  </a:cubicBezTo>
                  <a:cubicBezTo>
                    <a:pt x="30000" y="24988"/>
                    <a:pt x="29875" y="25138"/>
                    <a:pt x="29775" y="25313"/>
                  </a:cubicBezTo>
                  <a:cubicBezTo>
                    <a:pt x="28948" y="23609"/>
                    <a:pt x="28146" y="21980"/>
                    <a:pt x="27344" y="20301"/>
                  </a:cubicBezTo>
                  <a:cubicBezTo>
                    <a:pt x="27469" y="20151"/>
                    <a:pt x="27569" y="20000"/>
                    <a:pt x="27695" y="19825"/>
                  </a:cubicBezTo>
                  <a:cubicBezTo>
                    <a:pt x="31003" y="15489"/>
                    <a:pt x="31053" y="9649"/>
                    <a:pt x="27770" y="5288"/>
                  </a:cubicBezTo>
                  <a:cubicBezTo>
                    <a:pt x="25173" y="1817"/>
                    <a:pt x="21116" y="0"/>
                    <a:pt x="1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707;p59"/>
            <p:cNvSpPr/>
            <p:nvPr/>
          </p:nvSpPr>
          <p:spPr>
            <a:xfrm>
              <a:off x="3489731" y="4017120"/>
              <a:ext cx="365842" cy="177221"/>
            </a:xfrm>
            <a:custGeom>
              <a:avLst/>
              <a:gdLst/>
              <a:ahLst/>
              <a:cxnLst/>
              <a:rect l="l" t="t" r="r" b="b"/>
              <a:pathLst>
                <a:path w="11329" h="5488" extrusionOk="0">
                  <a:moveTo>
                    <a:pt x="10727" y="801"/>
                  </a:moveTo>
                  <a:lnTo>
                    <a:pt x="10727" y="801"/>
                  </a:lnTo>
                  <a:cubicBezTo>
                    <a:pt x="10677" y="1077"/>
                    <a:pt x="10677" y="1227"/>
                    <a:pt x="10627" y="1377"/>
                  </a:cubicBezTo>
                  <a:cubicBezTo>
                    <a:pt x="10079" y="3508"/>
                    <a:pt x="8252" y="4858"/>
                    <a:pt x="6103" y="4858"/>
                  </a:cubicBezTo>
                  <a:cubicBezTo>
                    <a:pt x="5699" y="4858"/>
                    <a:pt x="5283" y="4810"/>
                    <a:pt x="4863" y="4711"/>
                  </a:cubicBezTo>
                  <a:cubicBezTo>
                    <a:pt x="3033" y="4260"/>
                    <a:pt x="1730" y="3132"/>
                    <a:pt x="878" y="1453"/>
                  </a:cubicBezTo>
                  <a:cubicBezTo>
                    <a:pt x="853" y="1402"/>
                    <a:pt x="853" y="1327"/>
                    <a:pt x="828" y="1277"/>
                  </a:cubicBezTo>
                  <a:cubicBezTo>
                    <a:pt x="828" y="1277"/>
                    <a:pt x="853" y="1252"/>
                    <a:pt x="878" y="1177"/>
                  </a:cubicBezTo>
                  <a:cubicBezTo>
                    <a:pt x="2233" y="1832"/>
                    <a:pt x="3664" y="2069"/>
                    <a:pt x="5137" y="2069"/>
                  </a:cubicBezTo>
                  <a:cubicBezTo>
                    <a:pt x="5354" y="2069"/>
                    <a:pt x="5572" y="2064"/>
                    <a:pt x="5790" y="2054"/>
                  </a:cubicBezTo>
                  <a:cubicBezTo>
                    <a:pt x="7469" y="2004"/>
                    <a:pt x="9098" y="1653"/>
                    <a:pt x="10727" y="801"/>
                  </a:cubicBezTo>
                  <a:close/>
                  <a:moveTo>
                    <a:pt x="11069" y="1"/>
                  </a:moveTo>
                  <a:cubicBezTo>
                    <a:pt x="10948" y="1"/>
                    <a:pt x="10765" y="90"/>
                    <a:pt x="10627" y="149"/>
                  </a:cubicBezTo>
                  <a:cubicBezTo>
                    <a:pt x="10076" y="400"/>
                    <a:pt x="9550" y="726"/>
                    <a:pt x="8998" y="926"/>
                  </a:cubicBezTo>
                  <a:cubicBezTo>
                    <a:pt x="7820" y="1337"/>
                    <a:pt x="6617" y="1506"/>
                    <a:pt x="5407" y="1506"/>
                  </a:cubicBezTo>
                  <a:cubicBezTo>
                    <a:pt x="4917" y="1506"/>
                    <a:pt x="4426" y="1478"/>
                    <a:pt x="3935" y="1427"/>
                  </a:cubicBezTo>
                  <a:cubicBezTo>
                    <a:pt x="2833" y="1327"/>
                    <a:pt x="1780" y="1077"/>
                    <a:pt x="853" y="450"/>
                  </a:cubicBezTo>
                  <a:cubicBezTo>
                    <a:pt x="731" y="374"/>
                    <a:pt x="619" y="316"/>
                    <a:pt x="499" y="316"/>
                  </a:cubicBezTo>
                  <a:cubicBezTo>
                    <a:pt x="421" y="316"/>
                    <a:pt x="340" y="341"/>
                    <a:pt x="251" y="400"/>
                  </a:cubicBezTo>
                  <a:cubicBezTo>
                    <a:pt x="1" y="600"/>
                    <a:pt x="26" y="801"/>
                    <a:pt x="101" y="1052"/>
                  </a:cubicBezTo>
                  <a:cubicBezTo>
                    <a:pt x="878" y="3533"/>
                    <a:pt x="3484" y="5438"/>
                    <a:pt x="6116" y="5488"/>
                  </a:cubicBezTo>
                  <a:cubicBezTo>
                    <a:pt x="6667" y="5387"/>
                    <a:pt x="7219" y="5337"/>
                    <a:pt x="7745" y="5162"/>
                  </a:cubicBezTo>
                  <a:cubicBezTo>
                    <a:pt x="9775" y="4560"/>
                    <a:pt x="11304" y="2555"/>
                    <a:pt x="11329" y="550"/>
                  </a:cubicBezTo>
                  <a:cubicBezTo>
                    <a:pt x="11329" y="375"/>
                    <a:pt x="11279" y="99"/>
                    <a:pt x="11154" y="24"/>
                  </a:cubicBezTo>
                  <a:cubicBezTo>
                    <a:pt x="11132" y="8"/>
                    <a:pt x="11103" y="1"/>
                    <a:pt x="1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08;p59"/>
            <p:cNvSpPr/>
            <p:nvPr/>
          </p:nvSpPr>
          <p:spPr>
            <a:xfrm>
              <a:off x="3458180" y="3934481"/>
              <a:ext cx="49375" cy="60774"/>
            </a:xfrm>
            <a:custGeom>
              <a:avLst/>
              <a:gdLst/>
              <a:ahLst/>
              <a:cxnLst/>
              <a:rect l="l" t="t" r="r" b="b"/>
              <a:pathLst>
                <a:path w="1529" h="1882" extrusionOk="0">
                  <a:moveTo>
                    <a:pt x="715" y="0"/>
                  </a:moveTo>
                  <a:cubicBezTo>
                    <a:pt x="702" y="0"/>
                    <a:pt x="690" y="1"/>
                    <a:pt x="677" y="1"/>
                  </a:cubicBezTo>
                  <a:cubicBezTo>
                    <a:pt x="301" y="27"/>
                    <a:pt x="0" y="428"/>
                    <a:pt x="0" y="929"/>
                  </a:cubicBezTo>
                  <a:cubicBezTo>
                    <a:pt x="25" y="1480"/>
                    <a:pt x="376" y="1881"/>
                    <a:pt x="827" y="1881"/>
                  </a:cubicBezTo>
                  <a:cubicBezTo>
                    <a:pt x="1253" y="1881"/>
                    <a:pt x="1529" y="1480"/>
                    <a:pt x="1529" y="929"/>
                  </a:cubicBezTo>
                  <a:cubicBezTo>
                    <a:pt x="1505" y="417"/>
                    <a:pt x="1149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709;p59"/>
            <p:cNvSpPr/>
            <p:nvPr/>
          </p:nvSpPr>
          <p:spPr>
            <a:xfrm>
              <a:off x="3825615" y="3920659"/>
              <a:ext cx="43756" cy="57642"/>
            </a:xfrm>
            <a:custGeom>
              <a:avLst/>
              <a:gdLst/>
              <a:ahLst/>
              <a:cxnLst/>
              <a:rect l="l" t="t" r="r" b="b"/>
              <a:pathLst>
                <a:path w="1355" h="1785" extrusionOk="0">
                  <a:moveTo>
                    <a:pt x="636" y="1"/>
                  </a:moveTo>
                  <a:cubicBezTo>
                    <a:pt x="617" y="1"/>
                    <a:pt x="597" y="2"/>
                    <a:pt x="577" y="3"/>
                  </a:cubicBezTo>
                  <a:cubicBezTo>
                    <a:pt x="276" y="54"/>
                    <a:pt x="76" y="204"/>
                    <a:pt x="26" y="505"/>
                  </a:cubicBezTo>
                  <a:cubicBezTo>
                    <a:pt x="1" y="780"/>
                    <a:pt x="1" y="1056"/>
                    <a:pt x="51" y="1307"/>
                  </a:cubicBezTo>
                  <a:cubicBezTo>
                    <a:pt x="99" y="1546"/>
                    <a:pt x="215" y="1785"/>
                    <a:pt x="486" y="1785"/>
                  </a:cubicBezTo>
                  <a:cubicBezTo>
                    <a:pt x="499" y="1785"/>
                    <a:pt x="513" y="1784"/>
                    <a:pt x="527" y="1783"/>
                  </a:cubicBezTo>
                  <a:cubicBezTo>
                    <a:pt x="828" y="1783"/>
                    <a:pt x="1078" y="1683"/>
                    <a:pt x="1229" y="1382"/>
                  </a:cubicBezTo>
                  <a:cubicBezTo>
                    <a:pt x="1304" y="1257"/>
                    <a:pt x="1304" y="1081"/>
                    <a:pt x="1354" y="906"/>
                  </a:cubicBezTo>
                  <a:cubicBezTo>
                    <a:pt x="1279" y="730"/>
                    <a:pt x="1254" y="530"/>
                    <a:pt x="1154" y="354"/>
                  </a:cubicBezTo>
                  <a:cubicBezTo>
                    <a:pt x="1037" y="145"/>
                    <a:pt x="87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" name="Google Shape;2682;p58"/>
          <p:cNvGrpSpPr/>
          <p:nvPr/>
        </p:nvGrpSpPr>
        <p:grpSpPr>
          <a:xfrm>
            <a:off x="7457440" y="3649345"/>
            <a:ext cx="747395" cy="726440"/>
            <a:chOff x="7350419" y="1986499"/>
            <a:chExt cx="992691" cy="2145138"/>
          </a:xfrm>
        </p:grpSpPr>
        <p:grpSp>
          <p:nvGrpSpPr>
            <p:cNvPr id="8" name="Google Shape;2683;p58"/>
            <p:cNvGrpSpPr/>
            <p:nvPr/>
          </p:nvGrpSpPr>
          <p:grpSpPr>
            <a:xfrm rot="-635866">
              <a:off x="7740483" y="2008095"/>
              <a:ext cx="291164" cy="607078"/>
              <a:chOff x="5787125" y="2204100"/>
              <a:chExt cx="215575" cy="449475"/>
            </a:xfrm>
          </p:grpSpPr>
          <p:sp>
            <p:nvSpPr>
              <p:cNvPr id="9" name="Google Shape;2684;p58"/>
              <p:cNvSpPr/>
              <p:nvPr/>
            </p:nvSpPr>
            <p:spPr>
              <a:xfrm>
                <a:off x="5787125" y="2204100"/>
                <a:ext cx="215575" cy="346150"/>
              </a:xfrm>
              <a:custGeom>
                <a:avLst/>
                <a:gdLst/>
                <a:ahLst/>
                <a:cxnLst/>
                <a:rect l="l" t="t" r="r" b="b"/>
                <a:pathLst>
                  <a:path w="8623" h="13846" extrusionOk="0">
                    <a:moveTo>
                      <a:pt x="3179" y="552"/>
                    </a:moveTo>
                    <a:cubicBezTo>
                      <a:pt x="3825" y="552"/>
                      <a:pt x="4450" y="658"/>
                      <a:pt x="5063" y="885"/>
                    </a:cubicBezTo>
                    <a:cubicBezTo>
                      <a:pt x="7043" y="1587"/>
                      <a:pt x="7920" y="3642"/>
                      <a:pt x="7118" y="5547"/>
                    </a:cubicBezTo>
                    <a:cubicBezTo>
                      <a:pt x="6717" y="6474"/>
                      <a:pt x="6091" y="7201"/>
                      <a:pt x="5289" y="7778"/>
                    </a:cubicBezTo>
                    <a:cubicBezTo>
                      <a:pt x="4888" y="8078"/>
                      <a:pt x="4487" y="8379"/>
                      <a:pt x="4036" y="8605"/>
                    </a:cubicBezTo>
                    <a:cubicBezTo>
                      <a:pt x="3434" y="8930"/>
                      <a:pt x="3184" y="9432"/>
                      <a:pt x="3108" y="10058"/>
                    </a:cubicBezTo>
                    <a:cubicBezTo>
                      <a:pt x="3033" y="10960"/>
                      <a:pt x="2983" y="11863"/>
                      <a:pt x="2933" y="12765"/>
                    </a:cubicBezTo>
                    <a:cubicBezTo>
                      <a:pt x="2908" y="12915"/>
                      <a:pt x="2933" y="13041"/>
                      <a:pt x="2933" y="13266"/>
                    </a:cubicBezTo>
                    <a:cubicBezTo>
                      <a:pt x="2632" y="13266"/>
                      <a:pt x="2432" y="13291"/>
                      <a:pt x="2131" y="13291"/>
                    </a:cubicBezTo>
                    <a:cubicBezTo>
                      <a:pt x="2131" y="13041"/>
                      <a:pt x="2106" y="12815"/>
                      <a:pt x="2131" y="12615"/>
                    </a:cubicBezTo>
                    <a:cubicBezTo>
                      <a:pt x="2206" y="11612"/>
                      <a:pt x="2306" y="10635"/>
                      <a:pt x="2407" y="9657"/>
                    </a:cubicBezTo>
                    <a:cubicBezTo>
                      <a:pt x="2482" y="8880"/>
                      <a:pt x="2808" y="8254"/>
                      <a:pt x="3484" y="7803"/>
                    </a:cubicBezTo>
                    <a:cubicBezTo>
                      <a:pt x="4011" y="7452"/>
                      <a:pt x="4512" y="7076"/>
                      <a:pt x="5038" y="6725"/>
                    </a:cubicBezTo>
                    <a:cubicBezTo>
                      <a:pt x="5540" y="6374"/>
                      <a:pt x="5890" y="5898"/>
                      <a:pt x="6141" y="5321"/>
                    </a:cubicBezTo>
                    <a:cubicBezTo>
                      <a:pt x="6692" y="4018"/>
                      <a:pt x="6316" y="2765"/>
                      <a:pt x="5139" y="1938"/>
                    </a:cubicBezTo>
                    <a:cubicBezTo>
                      <a:pt x="4461" y="1470"/>
                      <a:pt x="3752" y="1293"/>
                      <a:pt x="3019" y="1293"/>
                    </a:cubicBezTo>
                    <a:cubicBezTo>
                      <a:pt x="2613" y="1293"/>
                      <a:pt x="2200" y="1347"/>
                      <a:pt x="1780" y="1437"/>
                    </a:cubicBezTo>
                    <a:cubicBezTo>
                      <a:pt x="1479" y="1487"/>
                      <a:pt x="1179" y="1562"/>
                      <a:pt x="828" y="1637"/>
                    </a:cubicBezTo>
                    <a:cubicBezTo>
                      <a:pt x="778" y="1437"/>
                      <a:pt x="702" y="1261"/>
                      <a:pt x="627" y="1086"/>
                    </a:cubicBezTo>
                    <a:cubicBezTo>
                      <a:pt x="1179" y="735"/>
                      <a:pt x="1755" y="685"/>
                      <a:pt x="2331" y="610"/>
                    </a:cubicBezTo>
                    <a:cubicBezTo>
                      <a:pt x="2618" y="572"/>
                      <a:pt x="2901" y="552"/>
                      <a:pt x="3179" y="552"/>
                    </a:cubicBezTo>
                    <a:close/>
                    <a:moveTo>
                      <a:pt x="3202" y="0"/>
                    </a:moveTo>
                    <a:cubicBezTo>
                      <a:pt x="2789" y="0"/>
                      <a:pt x="2374" y="38"/>
                      <a:pt x="1956" y="108"/>
                    </a:cubicBezTo>
                    <a:cubicBezTo>
                      <a:pt x="1454" y="209"/>
                      <a:pt x="953" y="359"/>
                      <a:pt x="452" y="559"/>
                    </a:cubicBezTo>
                    <a:cubicBezTo>
                      <a:pt x="51" y="710"/>
                      <a:pt x="1" y="885"/>
                      <a:pt x="151" y="1311"/>
                    </a:cubicBezTo>
                    <a:cubicBezTo>
                      <a:pt x="251" y="1612"/>
                      <a:pt x="377" y="1888"/>
                      <a:pt x="527" y="2264"/>
                    </a:cubicBezTo>
                    <a:cubicBezTo>
                      <a:pt x="803" y="2214"/>
                      <a:pt x="978" y="2138"/>
                      <a:pt x="1179" y="2113"/>
                    </a:cubicBezTo>
                    <a:cubicBezTo>
                      <a:pt x="1830" y="2013"/>
                      <a:pt x="2482" y="1888"/>
                      <a:pt x="3159" y="1863"/>
                    </a:cubicBezTo>
                    <a:cubicBezTo>
                      <a:pt x="3183" y="1862"/>
                      <a:pt x="3207" y="1862"/>
                      <a:pt x="3232" y="1862"/>
                    </a:cubicBezTo>
                    <a:cubicBezTo>
                      <a:pt x="4078" y="1862"/>
                      <a:pt x="4804" y="2283"/>
                      <a:pt x="5364" y="2940"/>
                    </a:cubicBezTo>
                    <a:cubicBezTo>
                      <a:pt x="5665" y="3266"/>
                      <a:pt x="5815" y="3642"/>
                      <a:pt x="5790" y="4093"/>
                    </a:cubicBezTo>
                    <a:cubicBezTo>
                      <a:pt x="5790" y="4996"/>
                      <a:pt x="5414" y="5722"/>
                      <a:pt x="4687" y="6274"/>
                    </a:cubicBezTo>
                    <a:cubicBezTo>
                      <a:pt x="4136" y="6675"/>
                      <a:pt x="3535" y="7076"/>
                      <a:pt x="2958" y="7477"/>
                    </a:cubicBezTo>
                    <a:cubicBezTo>
                      <a:pt x="2357" y="7928"/>
                      <a:pt x="2006" y="8504"/>
                      <a:pt x="1905" y="9256"/>
                    </a:cubicBezTo>
                    <a:cubicBezTo>
                      <a:pt x="1780" y="10234"/>
                      <a:pt x="1680" y="11211"/>
                      <a:pt x="1580" y="12189"/>
                    </a:cubicBezTo>
                    <a:cubicBezTo>
                      <a:pt x="1529" y="12615"/>
                      <a:pt x="1555" y="13041"/>
                      <a:pt x="1555" y="13442"/>
                    </a:cubicBezTo>
                    <a:cubicBezTo>
                      <a:pt x="1531" y="13697"/>
                      <a:pt x="1637" y="13845"/>
                      <a:pt x="1893" y="13845"/>
                    </a:cubicBezTo>
                    <a:cubicBezTo>
                      <a:pt x="1913" y="13845"/>
                      <a:pt x="1934" y="13845"/>
                      <a:pt x="1956" y="13843"/>
                    </a:cubicBezTo>
                    <a:cubicBezTo>
                      <a:pt x="2256" y="13818"/>
                      <a:pt x="2582" y="13818"/>
                      <a:pt x="2908" y="13818"/>
                    </a:cubicBezTo>
                    <a:cubicBezTo>
                      <a:pt x="3334" y="13793"/>
                      <a:pt x="3434" y="13692"/>
                      <a:pt x="3484" y="13291"/>
                    </a:cubicBezTo>
                    <a:cubicBezTo>
                      <a:pt x="3509" y="13116"/>
                      <a:pt x="3484" y="12966"/>
                      <a:pt x="3484" y="12790"/>
                    </a:cubicBezTo>
                    <a:cubicBezTo>
                      <a:pt x="3535" y="11963"/>
                      <a:pt x="3585" y="11111"/>
                      <a:pt x="3610" y="10259"/>
                    </a:cubicBezTo>
                    <a:cubicBezTo>
                      <a:pt x="3635" y="9757"/>
                      <a:pt x="3835" y="9356"/>
                      <a:pt x="4337" y="9106"/>
                    </a:cubicBezTo>
                    <a:cubicBezTo>
                      <a:pt x="4788" y="8880"/>
                      <a:pt x="5189" y="8580"/>
                      <a:pt x="5590" y="8279"/>
                    </a:cubicBezTo>
                    <a:cubicBezTo>
                      <a:pt x="6492" y="7652"/>
                      <a:pt x="7169" y="6850"/>
                      <a:pt x="7620" y="5848"/>
                    </a:cubicBezTo>
                    <a:cubicBezTo>
                      <a:pt x="8622" y="3517"/>
                      <a:pt x="7494" y="1036"/>
                      <a:pt x="5063" y="284"/>
                    </a:cubicBezTo>
                    <a:cubicBezTo>
                      <a:pt x="4445" y="88"/>
                      <a:pt x="3826" y="0"/>
                      <a:pt x="3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2685;p58"/>
              <p:cNvSpPr/>
              <p:nvPr/>
            </p:nvSpPr>
            <p:spPr>
              <a:xfrm>
                <a:off x="5812825" y="2582100"/>
                <a:ext cx="739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2859" extrusionOk="0">
                    <a:moveTo>
                      <a:pt x="1514" y="551"/>
                    </a:moveTo>
                    <a:cubicBezTo>
                      <a:pt x="1527" y="551"/>
                      <a:pt x="1541" y="552"/>
                      <a:pt x="1554" y="552"/>
                    </a:cubicBezTo>
                    <a:cubicBezTo>
                      <a:pt x="2005" y="577"/>
                      <a:pt x="2381" y="953"/>
                      <a:pt x="2356" y="1429"/>
                    </a:cubicBezTo>
                    <a:cubicBezTo>
                      <a:pt x="2332" y="1892"/>
                      <a:pt x="1929" y="2308"/>
                      <a:pt x="1446" y="2308"/>
                    </a:cubicBezTo>
                    <a:cubicBezTo>
                      <a:pt x="1432" y="2308"/>
                      <a:pt x="1418" y="2307"/>
                      <a:pt x="1404" y="2307"/>
                    </a:cubicBezTo>
                    <a:cubicBezTo>
                      <a:pt x="953" y="2282"/>
                      <a:pt x="577" y="1881"/>
                      <a:pt x="577" y="1429"/>
                    </a:cubicBezTo>
                    <a:cubicBezTo>
                      <a:pt x="601" y="967"/>
                      <a:pt x="1051" y="551"/>
                      <a:pt x="1514" y="551"/>
                    </a:cubicBezTo>
                    <a:close/>
                    <a:moveTo>
                      <a:pt x="1552" y="0"/>
                    </a:moveTo>
                    <a:cubicBezTo>
                      <a:pt x="1536" y="0"/>
                      <a:pt x="1520" y="0"/>
                      <a:pt x="1504" y="1"/>
                    </a:cubicBezTo>
                    <a:cubicBezTo>
                      <a:pt x="652" y="1"/>
                      <a:pt x="0" y="653"/>
                      <a:pt x="25" y="1480"/>
                    </a:cubicBezTo>
                    <a:cubicBezTo>
                      <a:pt x="25" y="2265"/>
                      <a:pt x="627" y="2859"/>
                      <a:pt x="1406" y="2859"/>
                    </a:cubicBezTo>
                    <a:cubicBezTo>
                      <a:pt x="1422" y="2859"/>
                      <a:pt x="1438" y="2859"/>
                      <a:pt x="1454" y="2858"/>
                    </a:cubicBezTo>
                    <a:cubicBezTo>
                      <a:pt x="2281" y="2858"/>
                      <a:pt x="2958" y="2181"/>
                      <a:pt x="2933" y="1354"/>
                    </a:cubicBezTo>
                    <a:cubicBezTo>
                      <a:pt x="2933" y="593"/>
                      <a:pt x="2331" y="0"/>
                      <a:pt x="1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" name="Google Shape;2686;p58"/>
            <p:cNvGrpSpPr/>
            <p:nvPr/>
          </p:nvGrpSpPr>
          <p:grpSpPr>
            <a:xfrm flipH="1">
              <a:off x="7350419" y="2769793"/>
              <a:ext cx="992691" cy="1361844"/>
              <a:chOff x="5002025" y="4064425"/>
              <a:chExt cx="735000" cy="1008325"/>
            </a:xfrm>
          </p:grpSpPr>
          <p:sp>
            <p:nvSpPr>
              <p:cNvPr id="20" name="Google Shape;2687;p58"/>
              <p:cNvSpPr/>
              <p:nvPr/>
            </p:nvSpPr>
            <p:spPr>
              <a:xfrm>
                <a:off x="5085375" y="4579000"/>
                <a:ext cx="614675" cy="4937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750" extrusionOk="0">
                    <a:moveTo>
                      <a:pt x="18346" y="0"/>
                    </a:moveTo>
                    <a:cubicBezTo>
                      <a:pt x="18121" y="251"/>
                      <a:pt x="17870" y="476"/>
                      <a:pt x="17619" y="702"/>
                    </a:cubicBezTo>
                    <a:cubicBezTo>
                      <a:pt x="17519" y="752"/>
                      <a:pt x="17444" y="827"/>
                      <a:pt x="17369" y="877"/>
                    </a:cubicBezTo>
                    <a:cubicBezTo>
                      <a:pt x="17394" y="902"/>
                      <a:pt x="17419" y="927"/>
                      <a:pt x="17444" y="952"/>
                    </a:cubicBezTo>
                    <a:lnTo>
                      <a:pt x="18146" y="1454"/>
                    </a:lnTo>
                    <a:lnTo>
                      <a:pt x="18146" y="1454"/>
                    </a:lnTo>
                    <a:lnTo>
                      <a:pt x="16968" y="1178"/>
                    </a:lnTo>
                    <a:cubicBezTo>
                      <a:pt x="16517" y="1504"/>
                      <a:pt x="16015" y="1779"/>
                      <a:pt x="15539" y="2030"/>
                    </a:cubicBezTo>
                    <a:lnTo>
                      <a:pt x="16817" y="2807"/>
                    </a:lnTo>
                    <a:lnTo>
                      <a:pt x="16817" y="2807"/>
                    </a:lnTo>
                    <a:lnTo>
                      <a:pt x="14888" y="2306"/>
                    </a:lnTo>
                    <a:cubicBezTo>
                      <a:pt x="14186" y="2607"/>
                      <a:pt x="13459" y="2832"/>
                      <a:pt x="12707" y="3008"/>
                    </a:cubicBezTo>
                    <a:lnTo>
                      <a:pt x="14061" y="3609"/>
                    </a:lnTo>
                    <a:lnTo>
                      <a:pt x="12231" y="3108"/>
                    </a:lnTo>
                    <a:cubicBezTo>
                      <a:pt x="11666" y="3198"/>
                      <a:pt x="11142" y="3238"/>
                      <a:pt x="10635" y="3238"/>
                    </a:cubicBezTo>
                    <a:cubicBezTo>
                      <a:pt x="10019" y="3238"/>
                      <a:pt x="9428" y="3179"/>
                      <a:pt x="8822" y="3083"/>
                    </a:cubicBezTo>
                    <a:cubicBezTo>
                      <a:pt x="7143" y="3083"/>
                      <a:pt x="5514" y="2506"/>
                      <a:pt x="4111" y="1604"/>
                    </a:cubicBezTo>
                    <a:lnTo>
                      <a:pt x="4111" y="1604"/>
                    </a:lnTo>
                    <a:cubicBezTo>
                      <a:pt x="4111" y="1779"/>
                      <a:pt x="4236" y="1955"/>
                      <a:pt x="4436" y="2055"/>
                    </a:cubicBezTo>
                    <a:cubicBezTo>
                      <a:pt x="5815" y="2757"/>
                      <a:pt x="8371" y="3384"/>
                      <a:pt x="10126" y="4261"/>
                    </a:cubicBezTo>
                    <a:cubicBezTo>
                      <a:pt x="7469" y="3183"/>
                      <a:pt x="4487" y="2556"/>
                      <a:pt x="4311" y="2481"/>
                    </a:cubicBezTo>
                    <a:lnTo>
                      <a:pt x="4286" y="2481"/>
                    </a:lnTo>
                    <a:cubicBezTo>
                      <a:pt x="4099" y="2398"/>
                      <a:pt x="3950" y="2354"/>
                      <a:pt x="3822" y="2354"/>
                    </a:cubicBezTo>
                    <a:cubicBezTo>
                      <a:pt x="3643" y="2354"/>
                      <a:pt x="3505" y="2441"/>
                      <a:pt x="3359" y="2632"/>
                    </a:cubicBezTo>
                    <a:cubicBezTo>
                      <a:pt x="3158" y="2882"/>
                      <a:pt x="3233" y="3233"/>
                      <a:pt x="3559" y="3409"/>
                    </a:cubicBezTo>
                    <a:cubicBezTo>
                      <a:pt x="3634" y="3459"/>
                      <a:pt x="6542" y="4361"/>
                      <a:pt x="9198" y="5840"/>
                    </a:cubicBezTo>
                    <a:lnTo>
                      <a:pt x="3609" y="3885"/>
                    </a:lnTo>
                    <a:cubicBezTo>
                      <a:pt x="3513" y="3837"/>
                      <a:pt x="3406" y="3814"/>
                      <a:pt x="3299" y="3814"/>
                    </a:cubicBezTo>
                    <a:cubicBezTo>
                      <a:pt x="3072" y="3814"/>
                      <a:pt x="2843" y="3915"/>
                      <a:pt x="2707" y="4085"/>
                    </a:cubicBezTo>
                    <a:cubicBezTo>
                      <a:pt x="2532" y="4336"/>
                      <a:pt x="2607" y="4687"/>
                      <a:pt x="2908" y="4837"/>
                    </a:cubicBezTo>
                    <a:lnTo>
                      <a:pt x="12557" y="9649"/>
                    </a:lnTo>
                    <a:lnTo>
                      <a:pt x="12557" y="9649"/>
                    </a:lnTo>
                    <a:lnTo>
                      <a:pt x="2857" y="5840"/>
                    </a:lnTo>
                    <a:cubicBezTo>
                      <a:pt x="2756" y="5800"/>
                      <a:pt x="2647" y="5781"/>
                      <a:pt x="2539" y="5781"/>
                    </a:cubicBezTo>
                    <a:cubicBezTo>
                      <a:pt x="2303" y="5781"/>
                      <a:pt x="2076" y="5876"/>
                      <a:pt x="1955" y="6065"/>
                    </a:cubicBezTo>
                    <a:cubicBezTo>
                      <a:pt x="1755" y="6316"/>
                      <a:pt x="1855" y="6642"/>
                      <a:pt x="2156" y="6817"/>
                    </a:cubicBezTo>
                    <a:lnTo>
                      <a:pt x="12958" y="12231"/>
                    </a:lnTo>
                    <a:lnTo>
                      <a:pt x="2682" y="7694"/>
                    </a:lnTo>
                    <a:cubicBezTo>
                      <a:pt x="2578" y="7646"/>
                      <a:pt x="2468" y="7624"/>
                      <a:pt x="2361" y="7624"/>
                    </a:cubicBezTo>
                    <a:cubicBezTo>
                      <a:pt x="2133" y="7624"/>
                      <a:pt x="1916" y="7725"/>
                      <a:pt x="1780" y="7895"/>
                    </a:cubicBezTo>
                    <a:cubicBezTo>
                      <a:pt x="1604" y="8170"/>
                      <a:pt x="1705" y="8496"/>
                      <a:pt x="2005" y="8672"/>
                    </a:cubicBezTo>
                    <a:lnTo>
                      <a:pt x="8747" y="12356"/>
                    </a:lnTo>
                    <a:lnTo>
                      <a:pt x="2256" y="9474"/>
                    </a:lnTo>
                    <a:cubicBezTo>
                      <a:pt x="2160" y="9426"/>
                      <a:pt x="2053" y="9403"/>
                      <a:pt x="1947" y="9403"/>
                    </a:cubicBezTo>
                    <a:cubicBezTo>
                      <a:pt x="1721" y="9403"/>
                      <a:pt x="1498" y="9504"/>
                      <a:pt x="1379" y="9674"/>
                    </a:cubicBezTo>
                    <a:cubicBezTo>
                      <a:pt x="1178" y="9925"/>
                      <a:pt x="1253" y="10251"/>
                      <a:pt x="1554" y="10426"/>
                    </a:cubicBezTo>
                    <a:lnTo>
                      <a:pt x="9023" y="14837"/>
                    </a:lnTo>
                    <a:lnTo>
                      <a:pt x="9023" y="14837"/>
                    </a:lnTo>
                    <a:lnTo>
                      <a:pt x="1579" y="11654"/>
                    </a:lnTo>
                    <a:cubicBezTo>
                      <a:pt x="1477" y="11615"/>
                      <a:pt x="1371" y="11595"/>
                      <a:pt x="1266" y="11595"/>
                    </a:cubicBezTo>
                    <a:cubicBezTo>
                      <a:pt x="1036" y="11595"/>
                      <a:pt x="815" y="11690"/>
                      <a:pt x="677" y="11880"/>
                    </a:cubicBezTo>
                    <a:cubicBezTo>
                      <a:pt x="502" y="12130"/>
                      <a:pt x="577" y="12456"/>
                      <a:pt x="878" y="12632"/>
                    </a:cubicBezTo>
                    <a:lnTo>
                      <a:pt x="6091" y="15689"/>
                    </a:lnTo>
                    <a:lnTo>
                      <a:pt x="1379" y="13860"/>
                    </a:lnTo>
                    <a:cubicBezTo>
                      <a:pt x="1289" y="13822"/>
                      <a:pt x="1193" y="13805"/>
                      <a:pt x="1098" y="13805"/>
                    </a:cubicBezTo>
                    <a:cubicBezTo>
                      <a:pt x="872" y="13805"/>
                      <a:pt x="650" y="13902"/>
                      <a:pt x="527" y="14060"/>
                    </a:cubicBezTo>
                    <a:cubicBezTo>
                      <a:pt x="351" y="14311"/>
                      <a:pt x="426" y="14637"/>
                      <a:pt x="702" y="14812"/>
                    </a:cubicBezTo>
                    <a:lnTo>
                      <a:pt x="3609" y="16617"/>
                    </a:lnTo>
                    <a:lnTo>
                      <a:pt x="1028" y="15689"/>
                    </a:lnTo>
                    <a:cubicBezTo>
                      <a:pt x="940" y="15653"/>
                      <a:pt x="846" y="15635"/>
                      <a:pt x="752" y="15635"/>
                    </a:cubicBezTo>
                    <a:cubicBezTo>
                      <a:pt x="525" y="15635"/>
                      <a:pt x="300" y="15737"/>
                      <a:pt x="176" y="15915"/>
                    </a:cubicBezTo>
                    <a:cubicBezTo>
                      <a:pt x="0" y="16140"/>
                      <a:pt x="76" y="16466"/>
                      <a:pt x="326" y="16642"/>
                    </a:cubicBezTo>
                    <a:lnTo>
                      <a:pt x="1404" y="17394"/>
                    </a:lnTo>
                    <a:lnTo>
                      <a:pt x="1404" y="17394"/>
                    </a:lnTo>
                    <a:lnTo>
                      <a:pt x="1178" y="17318"/>
                    </a:lnTo>
                    <a:cubicBezTo>
                      <a:pt x="1089" y="17288"/>
                      <a:pt x="997" y="17274"/>
                      <a:pt x="907" y="17274"/>
                    </a:cubicBezTo>
                    <a:cubicBezTo>
                      <a:pt x="696" y="17274"/>
                      <a:pt x="499" y="17353"/>
                      <a:pt x="376" y="17494"/>
                    </a:cubicBezTo>
                    <a:cubicBezTo>
                      <a:pt x="201" y="17719"/>
                      <a:pt x="201" y="17995"/>
                      <a:pt x="401" y="18196"/>
                    </a:cubicBezTo>
                    <a:lnTo>
                      <a:pt x="1504" y="19323"/>
                    </a:lnTo>
                    <a:cubicBezTo>
                      <a:pt x="1634" y="19467"/>
                      <a:pt x="1829" y="19537"/>
                      <a:pt x="2029" y="19537"/>
                    </a:cubicBezTo>
                    <a:cubicBezTo>
                      <a:pt x="2177" y="19537"/>
                      <a:pt x="2328" y="19498"/>
                      <a:pt x="2456" y="19424"/>
                    </a:cubicBezTo>
                    <a:cubicBezTo>
                      <a:pt x="2607" y="19323"/>
                      <a:pt x="2682" y="19173"/>
                      <a:pt x="2707" y="19023"/>
                    </a:cubicBezTo>
                    <a:lnTo>
                      <a:pt x="4837" y="19724"/>
                    </a:lnTo>
                    <a:cubicBezTo>
                      <a:pt x="4913" y="19750"/>
                      <a:pt x="5013" y="19750"/>
                      <a:pt x="5088" y="19750"/>
                    </a:cubicBezTo>
                    <a:cubicBezTo>
                      <a:pt x="5314" y="19750"/>
                      <a:pt x="5539" y="19649"/>
                      <a:pt x="5665" y="19474"/>
                    </a:cubicBezTo>
                    <a:cubicBezTo>
                      <a:pt x="5840" y="19223"/>
                      <a:pt x="5765" y="18922"/>
                      <a:pt x="5514" y="18747"/>
                    </a:cubicBezTo>
                    <a:lnTo>
                      <a:pt x="4913" y="18346"/>
                    </a:lnTo>
                    <a:lnTo>
                      <a:pt x="4913" y="18346"/>
                    </a:lnTo>
                    <a:lnTo>
                      <a:pt x="8446" y="19624"/>
                    </a:lnTo>
                    <a:cubicBezTo>
                      <a:pt x="8542" y="19661"/>
                      <a:pt x="8641" y="19678"/>
                      <a:pt x="8738" y="19678"/>
                    </a:cubicBezTo>
                    <a:cubicBezTo>
                      <a:pt x="8975" y="19678"/>
                      <a:pt x="9199" y="19576"/>
                      <a:pt x="9324" y="19399"/>
                    </a:cubicBezTo>
                    <a:cubicBezTo>
                      <a:pt x="9474" y="19148"/>
                      <a:pt x="9399" y="18822"/>
                      <a:pt x="9123" y="18672"/>
                    </a:cubicBezTo>
                    <a:lnTo>
                      <a:pt x="6817" y="17218"/>
                    </a:lnTo>
                    <a:lnTo>
                      <a:pt x="12482" y="19424"/>
                    </a:lnTo>
                    <a:cubicBezTo>
                      <a:pt x="12577" y="19460"/>
                      <a:pt x="12676" y="19478"/>
                      <a:pt x="12774" y="19478"/>
                    </a:cubicBezTo>
                    <a:cubicBezTo>
                      <a:pt x="13010" y="19478"/>
                      <a:pt x="13235" y="19376"/>
                      <a:pt x="13359" y="19198"/>
                    </a:cubicBezTo>
                    <a:cubicBezTo>
                      <a:pt x="13534" y="18947"/>
                      <a:pt x="13459" y="18622"/>
                      <a:pt x="13158" y="18446"/>
                    </a:cubicBezTo>
                    <a:lnTo>
                      <a:pt x="9524" y="16316"/>
                    </a:lnTo>
                    <a:lnTo>
                      <a:pt x="16792" y="19424"/>
                    </a:lnTo>
                    <a:cubicBezTo>
                      <a:pt x="16896" y="19464"/>
                      <a:pt x="17005" y="19483"/>
                      <a:pt x="17111" y="19483"/>
                    </a:cubicBezTo>
                    <a:cubicBezTo>
                      <a:pt x="17338" y="19483"/>
                      <a:pt x="17550" y="19394"/>
                      <a:pt x="17670" y="19223"/>
                    </a:cubicBezTo>
                    <a:cubicBezTo>
                      <a:pt x="17870" y="18947"/>
                      <a:pt x="17770" y="18622"/>
                      <a:pt x="17494" y="18471"/>
                    </a:cubicBezTo>
                    <a:lnTo>
                      <a:pt x="11028" y="14637"/>
                    </a:lnTo>
                    <a:lnTo>
                      <a:pt x="21429" y="19248"/>
                    </a:lnTo>
                    <a:cubicBezTo>
                      <a:pt x="21533" y="19296"/>
                      <a:pt x="21643" y="19319"/>
                      <a:pt x="21750" y="19319"/>
                    </a:cubicBezTo>
                    <a:cubicBezTo>
                      <a:pt x="21978" y="19319"/>
                      <a:pt x="22195" y="19218"/>
                      <a:pt x="22331" y="19048"/>
                    </a:cubicBezTo>
                    <a:cubicBezTo>
                      <a:pt x="22507" y="18797"/>
                      <a:pt x="22406" y="18446"/>
                      <a:pt x="22106" y="18296"/>
                    </a:cubicBezTo>
                    <a:lnTo>
                      <a:pt x="15188" y="14511"/>
                    </a:lnTo>
                    <a:lnTo>
                      <a:pt x="23284" y="18095"/>
                    </a:lnTo>
                    <a:cubicBezTo>
                      <a:pt x="23378" y="18135"/>
                      <a:pt x="23481" y="18154"/>
                      <a:pt x="23585" y="18154"/>
                    </a:cubicBezTo>
                    <a:cubicBezTo>
                      <a:pt x="23813" y="18154"/>
                      <a:pt x="24040" y="18059"/>
                      <a:pt x="24161" y="17870"/>
                    </a:cubicBezTo>
                    <a:cubicBezTo>
                      <a:pt x="24361" y="17619"/>
                      <a:pt x="24261" y="17293"/>
                      <a:pt x="23960" y="17118"/>
                    </a:cubicBezTo>
                    <a:lnTo>
                      <a:pt x="15213" y="12155"/>
                    </a:lnTo>
                    <a:lnTo>
                      <a:pt x="23509" y="15915"/>
                    </a:lnTo>
                    <a:cubicBezTo>
                      <a:pt x="23611" y="15966"/>
                      <a:pt x="23725" y="15991"/>
                      <a:pt x="23838" y="15991"/>
                    </a:cubicBezTo>
                    <a:cubicBezTo>
                      <a:pt x="24056" y="15991"/>
                      <a:pt x="24271" y="15896"/>
                      <a:pt x="24386" y="15714"/>
                    </a:cubicBezTo>
                    <a:cubicBezTo>
                      <a:pt x="24587" y="15464"/>
                      <a:pt x="24512" y="15138"/>
                      <a:pt x="24211" y="14963"/>
                    </a:cubicBezTo>
                    <a:lnTo>
                      <a:pt x="15690" y="10075"/>
                    </a:lnTo>
                    <a:lnTo>
                      <a:pt x="23083" y="13459"/>
                    </a:lnTo>
                    <a:cubicBezTo>
                      <a:pt x="23180" y="13507"/>
                      <a:pt x="23286" y="13529"/>
                      <a:pt x="23393" y="13529"/>
                    </a:cubicBezTo>
                    <a:cubicBezTo>
                      <a:pt x="23620" y="13529"/>
                      <a:pt x="23849" y="13429"/>
                      <a:pt x="23985" y="13258"/>
                    </a:cubicBezTo>
                    <a:cubicBezTo>
                      <a:pt x="24161" y="12983"/>
                      <a:pt x="24061" y="12657"/>
                      <a:pt x="23760" y="12481"/>
                    </a:cubicBezTo>
                    <a:lnTo>
                      <a:pt x="13634" y="6917"/>
                    </a:lnTo>
                    <a:lnTo>
                      <a:pt x="13634" y="6917"/>
                    </a:lnTo>
                    <a:cubicBezTo>
                      <a:pt x="15464" y="7644"/>
                      <a:pt x="17645" y="8521"/>
                      <a:pt x="20276" y="9574"/>
                    </a:cubicBezTo>
                    <a:cubicBezTo>
                      <a:pt x="21630" y="10100"/>
                      <a:pt x="22532" y="10451"/>
                      <a:pt x="22582" y="10476"/>
                    </a:cubicBezTo>
                    <a:cubicBezTo>
                      <a:pt x="22684" y="10524"/>
                      <a:pt x="22795" y="10546"/>
                      <a:pt x="22903" y="10546"/>
                    </a:cubicBezTo>
                    <a:cubicBezTo>
                      <a:pt x="23138" y="10546"/>
                      <a:pt x="23364" y="10440"/>
                      <a:pt x="23484" y="10251"/>
                    </a:cubicBezTo>
                    <a:cubicBezTo>
                      <a:pt x="23710" y="9925"/>
                      <a:pt x="23609" y="9724"/>
                      <a:pt x="23183" y="9474"/>
                    </a:cubicBezTo>
                    <a:cubicBezTo>
                      <a:pt x="23183" y="9474"/>
                      <a:pt x="23158" y="9474"/>
                      <a:pt x="23133" y="9449"/>
                    </a:cubicBezTo>
                    <a:cubicBezTo>
                      <a:pt x="22958" y="9348"/>
                      <a:pt x="22757" y="9248"/>
                      <a:pt x="22507" y="9123"/>
                    </a:cubicBezTo>
                    <a:lnTo>
                      <a:pt x="20552" y="8145"/>
                    </a:lnTo>
                    <a:cubicBezTo>
                      <a:pt x="18948" y="7343"/>
                      <a:pt x="16792" y="6266"/>
                      <a:pt x="14637" y="5188"/>
                    </a:cubicBezTo>
                    <a:lnTo>
                      <a:pt x="13634" y="4687"/>
                    </a:lnTo>
                    <a:lnTo>
                      <a:pt x="13634" y="4687"/>
                    </a:lnTo>
                    <a:lnTo>
                      <a:pt x="22106" y="7444"/>
                    </a:lnTo>
                    <a:cubicBezTo>
                      <a:pt x="22182" y="7467"/>
                      <a:pt x="22261" y="7478"/>
                      <a:pt x="22340" y="7478"/>
                    </a:cubicBezTo>
                    <a:cubicBezTo>
                      <a:pt x="22595" y="7478"/>
                      <a:pt x="22843" y="7360"/>
                      <a:pt x="22958" y="7168"/>
                    </a:cubicBezTo>
                    <a:cubicBezTo>
                      <a:pt x="23108" y="6892"/>
                      <a:pt x="23008" y="6566"/>
                      <a:pt x="22707" y="6416"/>
                    </a:cubicBezTo>
                    <a:lnTo>
                      <a:pt x="18472" y="4511"/>
                    </a:lnTo>
                    <a:lnTo>
                      <a:pt x="18472" y="4511"/>
                    </a:lnTo>
                    <a:lnTo>
                      <a:pt x="21279" y="5238"/>
                    </a:lnTo>
                    <a:cubicBezTo>
                      <a:pt x="21356" y="5262"/>
                      <a:pt x="21435" y="5273"/>
                      <a:pt x="21512" y="5273"/>
                    </a:cubicBezTo>
                    <a:cubicBezTo>
                      <a:pt x="21760" y="5273"/>
                      <a:pt x="21991" y="5159"/>
                      <a:pt x="22106" y="4988"/>
                    </a:cubicBezTo>
                    <a:cubicBezTo>
                      <a:pt x="22256" y="4737"/>
                      <a:pt x="22181" y="4411"/>
                      <a:pt x="21905" y="4261"/>
                    </a:cubicBezTo>
                    <a:lnTo>
                      <a:pt x="19624" y="2882"/>
                    </a:lnTo>
                    <a:lnTo>
                      <a:pt x="21078" y="3208"/>
                    </a:lnTo>
                    <a:cubicBezTo>
                      <a:pt x="21128" y="3216"/>
                      <a:pt x="21179" y="3221"/>
                      <a:pt x="21230" y="3221"/>
                    </a:cubicBezTo>
                    <a:cubicBezTo>
                      <a:pt x="21483" y="3221"/>
                      <a:pt x="21730" y="3116"/>
                      <a:pt x="21855" y="2907"/>
                    </a:cubicBezTo>
                    <a:cubicBezTo>
                      <a:pt x="22005" y="2682"/>
                      <a:pt x="21930" y="2406"/>
                      <a:pt x="21705" y="2231"/>
                    </a:cubicBezTo>
                    <a:lnTo>
                      <a:pt x="20351" y="1253"/>
                    </a:lnTo>
                    <a:cubicBezTo>
                      <a:pt x="20552" y="1178"/>
                      <a:pt x="20702" y="1028"/>
                      <a:pt x="20727" y="827"/>
                    </a:cubicBezTo>
                    <a:cubicBezTo>
                      <a:pt x="20777" y="501"/>
                      <a:pt x="20527" y="226"/>
                      <a:pt x="20176" y="175"/>
                    </a:cubicBezTo>
                    <a:lnTo>
                      <a:pt x="18346" y="0"/>
                    </a:lnTo>
                    <a:close/>
                  </a:path>
                </a:pathLst>
              </a:custGeom>
              <a:solidFill>
                <a:schemeClr val="accent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688;p58"/>
              <p:cNvSpPr/>
              <p:nvPr/>
            </p:nvSpPr>
            <p:spPr>
              <a:xfrm>
                <a:off x="5002025" y="4064425"/>
                <a:ext cx="735000" cy="999200"/>
              </a:xfrm>
              <a:custGeom>
                <a:avLst/>
                <a:gdLst/>
                <a:ahLst/>
                <a:cxnLst/>
                <a:rect l="l" t="t" r="r" b="b"/>
                <a:pathLst>
                  <a:path w="29400" h="39968" extrusionOk="0">
                    <a:moveTo>
                      <a:pt x="19575" y="15320"/>
                    </a:moveTo>
                    <a:lnTo>
                      <a:pt x="19575" y="15320"/>
                    </a:lnTo>
                    <a:cubicBezTo>
                      <a:pt x="20001" y="15796"/>
                      <a:pt x="20026" y="16623"/>
                      <a:pt x="19625" y="17200"/>
                    </a:cubicBezTo>
                    <a:cubicBezTo>
                      <a:pt x="19199" y="16498"/>
                      <a:pt x="19199" y="15771"/>
                      <a:pt x="19575" y="15320"/>
                    </a:cubicBezTo>
                    <a:close/>
                    <a:moveTo>
                      <a:pt x="24638" y="26598"/>
                    </a:moveTo>
                    <a:lnTo>
                      <a:pt x="24638" y="26598"/>
                    </a:lnTo>
                    <a:cubicBezTo>
                      <a:pt x="24262" y="27250"/>
                      <a:pt x="23735" y="27425"/>
                      <a:pt x="23159" y="27601"/>
                    </a:cubicBezTo>
                    <a:cubicBezTo>
                      <a:pt x="23485" y="27099"/>
                      <a:pt x="23861" y="26698"/>
                      <a:pt x="24638" y="26598"/>
                    </a:cubicBezTo>
                    <a:close/>
                    <a:moveTo>
                      <a:pt x="5966" y="24668"/>
                    </a:moveTo>
                    <a:cubicBezTo>
                      <a:pt x="5991" y="24693"/>
                      <a:pt x="6016" y="24718"/>
                      <a:pt x="6041" y="24743"/>
                    </a:cubicBezTo>
                    <a:cubicBezTo>
                      <a:pt x="5089" y="26824"/>
                      <a:pt x="4337" y="28954"/>
                      <a:pt x="3785" y="31235"/>
                    </a:cubicBezTo>
                    <a:cubicBezTo>
                      <a:pt x="3384" y="31084"/>
                      <a:pt x="3009" y="30959"/>
                      <a:pt x="2683" y="30809"/>
                    </a:cubicBezTo>
                    <a:cubicBezTo>
                      <a:pt x="2131" y="30558"/>
                      <a:pt x="1881" y="30082"/>
                      <a:pt x="1881" y="29505"/>
                    </a:cubicBezTo>
                    <a:cubicBezTo>
                      <a:pt x="1881" y="28779"/>
                      <a:pt x="2081" y="28127"/>
                      <a:pt x="2482" y="27576"/>
                    </a:cubicBezTo>
                    <a:cubicBezTo>
                      <a:pt x="2808" y="27099"/>
                      <a:pt x="3159" y="26648"/>
                      <a:pt x="3610" y="26322"/>
                    </a:cubicBezTo>
                    <a:cubicBezTo>
                      <a:pt x="4362" y="25721"/>
                      <a:pt x="5164" y="25195"/>
                      <a:pt x="5966" y="24668"/>
                    </a:cubicBezTo>
                    <a:close/>
                    <a:moveTo>
                      <a:pt x="20151" y="22137"/>
                    </a:moveTo>
                    <a:cubicBezTo>
                      <a:pt x="20552" y="24192"/>
                      <a:pt x="20928" y="26247"/>
                      <a:pt x="21354" y="28352"/>
                    </a:cubicBezTo>
                    <a:cubicBezTo>
                      <a:pt x="21179" y="28428"/>
                      <a:pt x="20979" y="28528"/>
                      <a:pt x="20753" y="28628"/>
                    </a:cubicBezTo>
                    <a:cubicBezTo>
                      <a:pt x="18497" y="29480"/>
                      <a:pt x="16166" y="30082"/>
                      <a:pt x="13786" y="30558"/>
                    </a:cubicBezTo>
                    <a:cubicBezTo>
                      <a:pt x="11630" y="30984"/>
                      <a:pt x="9475" y="31235"/>
                      <a:pt x="7269" y="31360"/>
                    </a:cubicBezTo>
                    <a:cubicBezTo>
                      <a:pt x="6975" y="31368"/>
                      <a:pt x="6683" y="31373"/>
                      <a:pt x="6391" y="31373"/>
                    </a:cubicBezTo>
                    <a:cubicBezTo>
                      <a:pt x="5739" y="31373"/>
                      <a:pt x="5087" y="31346"/>
                      <a:pt x="4412" y="31260"/>
                    </a:cubicBezTo>
                    <a:cubicBezTo>
                      <a:pt x="5039" y="28277"/>
                      <a:pt x="6292" y="25596"/>
                      <a:pt x="7470" y="22839"/>
                    </a:cubicBezTo>
                    <a:cubicBezTo>
                      <a:pt x="9393" y="23672"/>
                      <a:pt x="11291" y="24087"/>
                      <a:pt x="13169" y="24087"/>
                    </a:cubicBezTo>
                    <a:cubicBezTo>
                      <a:pt x="15525" y="24087"/>
                      <a:pt x="17850" y="23434"/>
                      <a:pt x="20151" y="22137"/>
                    </a:cubicBezTo>
                    <a:close/>
                    <a:moveTo>
                      <a:pt x="25590" y="23465"/>
                    </a:moveTo>
                    <a:cubicBezTo>
                      <a:pt x="25791" y="23766"/>
                      <a:pt x="26041" y="24042"/>
                      <a:pt x="26217" y="24342"/>
                    </a:cubicBezTo>
                    <a:cubicBezTo>
                      <a:pt x="26818" y="25395"/>
                      <a:pt x="27470" y="26448"/>
                      <a:pt x="27996" y="27550"/>
                    </a:cubicBezTo>
                    <a:cubicBezTo>
                      <a:pt x="28322" y="28177"/>
                      <a:pt x="28497" y="28879"/>
                      <a:pt x="28673" y="29556"/>
                    </a:cubicBezTo>
                    <a:cubicBezTo>
                      <a:pt x="28848" y="30383"/>
                      <a:pt x="28673" y="31210"/>
                      <a:pt x="28247" y="31936"/>
                    </a:cubicBezTo>
                    <a:cubicBezTo>
                      <a:pt x="28071" y="32212"/>
                      <a:pt x="27846" y="32438"/>
                      <a:pt x="27595" y="32663"/>
                    </a:cubicBezTo>
                    <a:cubicBezTo>
                      <a:pt x="27319" y="29505"/>
                      <a:pt x="26317" y="26523"/>
                      <a:pt x="25590" y="23465"/>
                    </a:cubicBezTo>
                    <a:close/>
                    <a:moveTo>
                      <a:pt x="23109" y="19706"/>
                    </a:moveTo>
                    <a:cubicBezTo>
                      <a:pt x="25365" y="23891"/>
                      <a:pt x="26417" y="28378"/>
                      <a:pt x="27019" y="33064"/>
                    </a:cubicBezTo>
                    <a:cubicBezTo>
                      <a:pt x="26649" y="33268"/>
                      <a:pt x="26299" y="33362"/>
                      <a:pt x="25961" y="33362"/>
                    </a:cubicBezTo>
                    <a:cubicBezTo>
                      <a:pt x="25635" y="33362"/>
                      <a:pt x="25322" y="33275"/>
                      <a:pt x="25014" y="33114"/>
                    </a:cubicBezTo>
                    <a:cubicBezTo>
                      <a:pt x="24688" y="32939"/>
                      <a:pt x="24362" y="32713"/>
                      <a:pt x="24111" y="32463"/>
                    </a:cubicBezTo>
                    <a:cubicBezTo>
                      <a:pt x="23059" y="31410"/>
                      <a:pt x="22557" y="30082"/>
                      <a:pt x="22156" y="28678"/>
                    </a:cubicBezTo>
                    <a:cubicBezTo>
                      <a:pt x="22557" y="28528"/>
                      <a:pt x="22933" y="28403"/>
                      <a:pt x="23309" y="28227"/>
                    </a:cubicBezTo>
                    <a:cubicBezTo>
                      <a:pt x="23760" y="28002"/>
                      <a:pt x="24212" y="27776"/>
                      <a:pt x="24613" y="27500"/>
                    </a:cubicBezTo>
                    <a:cubicBezTo>
                      <a:pt x="24813" y="27375"/>
                      <a:pt x="24964" y="27175"/>
                      <a:pt x="25064" y="26949"/>
                    </a:cubicBezTo>
                    <a:cubicBezTo>
                      <a:pt x="25295" y="26463"/>
                      <a:pt x="25057" y="26063"/>
                      <a:pt x="24566" y="26063"/>
                    </a:cubicBezTo>
                    <a:cubicBezTo>
                      <a:pt x="24525" y="26063"/>
                      <a:pt x="24482" y="26066"/>
                      <a:pt x="24437" y="26072"/>
                    </a:cubicBezTo>
                    <a:cubicBezTo>
                      <a:pt x="24111" y="26122"/>
                      <a:pt x="23760" y="26247"/>
                      <a:pt x="23510" y="26448"/>
                    </a:cubicBezTo>
                    <a:cubicBezTo>
                      <a:pt x="23134" y="26748"/>
                      <a:pt x="22833" y="27124"/>
                      <a:pt x="22507" y="27475"/>
                    </a:cubicBezTo>
                    <a:cubicBezTo>
                      <a:pt x="22332" y="27651"/>
                      <a:pt x="22207" y="27851"/>
                      <a:pt x="21981" y="28102"/>
                    </a:cubicBezTo>
                    <a:cubicBezTo>
                      <a:pt x="21906" y="27826"/>
                      <a:pt x="21831" y="27626"/>
                      <a:pt x="21781" y="27450"/>
                    </a:cubicBezTo>
                    <a:cubicBezTo>
                      <a:pt x="21430" y="25671"/>
                      <a:pt x="21104" y="23891"/>
                      <a:pt x="20753" y="22112"/>
                    </a:cubicBezTo>
                    <a:cubicBezTo>
                      <a:pt x="20703" y="21886"/>
                      <a:pt x="20753" y="21711"/>
                      <a:pt x="20953" y="21535"/>
                    </a:cubicBezTo>
                    <a:cubicBezTo>
                      <a:pt x="21630" y="20984"/>
                      <a:pt x="22257" y="20408"/>
                      <a:pt x="22908" y="19831"/>
                    </a:cubicBezTo>
                    <a:cubicBezTo>
                      <a:pt x="22933" y="19781"/>
                      <a:pt x="23009" y="19756"/>
                      <a:pt x="23109" y="19706"/>
                    </a:cubicBezTo>
                    <a:close/>
                    <a:moveTo>
                      <a:pt x="13977" y="0"/>
                    </a:moveTo>
                    <a:cubicBezTo>
                      <a:pt x="13923" y="0"/>
                      <a:pt x="13873" y="6"/>
                      <a:pt x="13836" y="32"/>
                    </a:cubicBezTo>
                    <a:cubicBezTo>
                      <a:pt x="13735" y="82"/>
                      <a:pt x="13585" y="207"/>
                      <a:pt x="13585" y="307"/>
                    </a:cubicBezTo>
                    <a:cubicBezTo>
                      <a:pt x="13610" y="407"/>
                      <a:pt x="13760" y="533"/>
                      <a:pt x="13861" y="558"/>
                    </a:cubicBezTo>
                    <a:cubicBezTo>
                      <a:pt x="14061" y="608"/>
                      <a:pt x="14262" y="583"/>
                      <a:pt x="14462" y="608"/>
                    </a:cubicBezTo>
                    <a:cubicBezTo>
                      <a:pt x="16693" y="758"/>
                      <a:pt x="18773" y="1410"/>
                      <a:pt x="20628" y="2688"/>
                    </a:cubicBezTo>
                    <a:cubicBezTo>
                      <a:pt x="24111" y="5169"/>
                      <a:pt x="25791" y="8553"/>
                      <a:pt x="25440" y="12814"/>
                    </a:cubicBezTo>
                    <a:cubicBezTo>
                      <a:pt x="25164" y="16197"/>
                      <a:pt x="23485" y="18879"/>
                      <a:pt x="20828" y="20934"/>
                    </a:cubicBezTo>
                    <a:cubicBezTo>
                      <a:pt x="20778" y="20959"/>
                      <a:pt x="20703" y="20984"/>
                      <a:pt x="20578" y="21034"/>
                    </a:cubicBezTo>
                    <a:cubicBezTo>
                      <a:pt x="20427" y="20182"/>
                      <a:pt x="20302" y="19355"/>
                      <a:pt x="20126" y="18578"/>
                    </a:cubicBezTo>
                    <a:cubicBezTo>
                      <a:pt x="20026" y="18152"/>
                      <a:pt x="20051" y="17801"/>
                      <a:pt x="20252" y="17425"/>
                    </a:cubicBezTo>
                    <a:cubicBezTo>
                      <a:pt x="20603" y="16723"/>
                      <a:pt x="20552" y="15971"/>
                      <a:pt x="20277" y="15245"/>
                    </a:cubicBezTo>
                    <a:cubicBezTo>
                      <a:pt x="20177" y="14944"/>
                      <a:pt x="19976" y="14718"/>
                      <a:pt x="19625" y="14718"/>
                    </a:cubicBezTo>
                    <a:cubicBezTo>
                      <a:pt x="19299" y="14718"/>
                      <a:pt x="19024" y="14894"/>
                      <a:pt x="18898" y="15245"/>
                    </a:cubicBezTo>
                    <a:cubicBezTo>
                      <a:pt x="18823" y="15420"/>
                      <a:pt x="18798" y="15596"/>
                      <a:pt x="18798" y="15771"/>
                    </a:cubicBezTo>
                    <a:cubicBezTo>
                      <a:pt x="18748" y="16398"/>
                      <a:pt x="18848" y="16999"/>
                      <a:pt x="19149" y="17525"/>
                    </a:cubicBezTo>
                    <a:cubicBezTo>
                      <a:pt x="19801" y="18753"/>
                      <a:pt x="19725" y="20157"/>
                      <a:pt x="20076" y="21460"/>
                    </a:cubicBezTo>
                    <a:cubicBezTo>
                      <a:pt x="19851" y="21586"/>
                      <a:pt x="19700" y="21711"/>
                      <a:pt x="19525" y="21811"/>
                    </a:cubicBezTo>
                    <a:cubicBezTo>
                      <a:pt x="17400" y="22951"/>
                      <a:pt x="15261" y="23542"/>
                      <a:pt x="13116" y="23542"/>
                    </a:cubicBezTo>
                    <a:cubicBezTo>
                      <a:pt x="11112" y="23542"/>
                      <a:pt x="9103" y="23027"/>
                      <a:pt x="7094" y="21961"/>
                    </a:cubicBezTo>
                    <a:cubicBezTo>
                      <a:pt x="2181" y="19330"/>
                      <a:pt x="1" y="13490"/>
                      <a:pt x="2056" y="8352"/>
                    </a:cubicBezTo>
                    <a:cubicBezTo>
                      <a:pt x="3836" y="3916"/>
                      <a:pt x="7269" y="1460"/>
                      <a:pt x="11931" y="708"/>
                    </a:cubicBezTo>
                    <a:cubicBezTo>
                      <a:pt x="12131" y="658"/>
                      <a:pt x="12332" y="658"/>
                      <a:pt x="12532" y="633"/>
                    </a:cubicBezTo>
                    <a:cubicBezTo>
                      <a:pt x="12758" y="608"/>
                      <a:pt x="12983" y="558"/>
                      <a:pt x="12958" y="282"/>
                    </a:cubicBezTo>
                    <a:cubicBezTo>
                      <a:pt x="12940" y="113"/>
                      <a:pt x="12808" y="71"/>
                      <a:pt x="12669" y="71"/>
                    </a:cubicBezTo>
                    <a:cubicBezTo>
                      <a:pt x="12623" y="71"/>
                      <a:pt x="12576" y="75"/>
                      <a:pt x="12532" y="82"/>
                    </a:cubicBezTo>
                    <a:cubicBezTo>
                      <a:pt x="12332" y="82"/>
                      <a:pt x="12106" y="82"/>
                      <a:pt x="11931" y="107"/>
                    </a:cubicBezTo>
                    <a:cubicBezTo>
                      <a:pt x="8422" y="633"/>
                      <a:pt x="5490" y="2187"/>
                      <a:pt x="3309" y="4994"/>
                    </a:cubicBezTo>
                    <a:cubicBezTo>
                      <a:pt x="1204" y="7676"/>
                      <a:pt x="327" y="10733"/>
                      <a:pt x="878" y="14117"/>
                    </a:cubicBezTo>
                    <a:cubicBezTo>
                      <a:pt x="1455" y="17651"/>
                      <a:pt x="3359" y="20307"/>
                      <a:pt x="6367" y="22212"/>
                    </a:cubicBezTo>
                    <a:cubicBezTo>
                      <a:pt x="6567" y="22337"/>
                      <a:pt x="6768" y="22463"/>
                      <a:pt x="6943" y="22563"/>
                    </a:cubicBezTo>
                    <a:cubicBezTo>
                      <a:pt x="6843" y="23164"/>
                      <a:pt x="6542" y="23565"/>
                      <a:pt x="6091" y="23891"/>
                    </a:cubicBezTo>
                    <a:cubicBezTo>
                      <a:pt x="5465" y="24317"/>
                      <a:pt x="4863" y="24718"/>
                      <a:pt x="4262" y="25144"/>
                    </a:cubicBezTo>
                    <a:cubicBezTo>
                      <a:pt x="3861" y="25420"/>
                      <a:pt x="3435" y="25696"/>
                      <a:pt x="3084" y="25997"/>
                    </a:cubicBezTo>
                    <a:cubicBezTo>
                      <a:pt x="2181" y="26774"/>
                      <a:pt x="1555" y="27726"/>
                      <a:pt x="1354" y="28904"/>
                    </a:cubicBezTo>
                    <a:cubicBezTo>
                      <a:pt x="1129" y="30207"/>
                      <a:pt x="1630" y="31084"/>
                      <a:pt x="2883" y="31535"/>
                    </a:cubicBezTo>
                    <a:cubicBezTo>
                      <a:pt x="3159" y="31636"/>
                      <a:pt x="3410" y="31711"/>
                      <a:pt x="3660" y="31786"/>
                    </a:cubicBezTo>
                    <a:cubicBezTo>
                      <a:pt x="3535" y="32989"/>
                      <a:pt x="3384" y="34142"/>
                      <a:pt x="3284" y="35320"/>
                    </a:cubicBezTo>
                    <a:cubicBezTo>
                      <a:pt x="3159" y="36698"/>
                      <a:pt x="3109" y="38102"/>
                      <a:pt x="3334" y="39480"/>
                    </a:cubicBezTo>
                    <a:cubicBezTo>
                      <a:pt x="3379" y="39683"/>
                      <a:pt x="3384" y="39968"/>
                      <a:pt x="3622" y="39968"/>
                    </a:cubicBezTo>
                    <a:cubicBezTo>
                      <a:pt x="3648" y="39968"/>
                      <a:pt x="3678" y="39964"/>
                      <a:pt x="3710" y="39957"/>
                    </a:cubicBezTo>
                    <a:cubicBezTo>
                      <a:pt x="4061" y="39906"/>
                      <a:pt x="3911" y="39581"/>
                      <a:pt x="3911" y="39355"/>
                    </a:cubicBezTo>
                    <a:cubicBezTo>
                      <a:pt x="3861" y="38528"/>
                      <a:pt x="3785" y="37676"/>
                      <a:pt x="3785" y="36824"/>
                    </a:cubicBezTo>
                    <a:cubicBezTo>
                      <a:pt x="3785" y="35896"/>
                      <a:pt x="3886" y="34994"/>
                      <a:pt x="3961" y="34067"/>
                    </a:cubicBezTo>
                    <a:cubicBezTo>
                      <a:pt x="4036" y="33340"/>
                      <a:pt x="4161" y="32638"/>
                      <a:pt x="4262" y="31886"/>
                    </a:cubicBezTo>
                    <a:cubicBezTo>
                      <a:pt x="4787" y="31906"/>
                      <a:pt x="5311" y="31916"/>
                      <a:pt x="5832" y="31916"/>
                    </a:cubicBezTo>
                    <a:cubicBezTo>
                      <a:pt x="11275" y="31916"/>
                      <a:pt x="16480" y="30852"/>
                      <a:pt x="21580" y="28954"/>
                    </a:cubicBezTo>
                    <a:cubicBezTo>
                      <a:pt x="21806" y="29505"/>
                      <a:pt x="21981" y="30032"/>
                      <a:pt x="22207" y="30558"/>
                    </a:cubicBezTo>
                    <a:cubicBezTo>
                      <a:pt x="22583" y="31510"/>
                      <a:pt x="23134" y="32388"/>
                      <a:pt x="23911" y="33064"/>
                    </a:cubicBezTo>
                    <a:cubicBezTo>
                      <a:pt x="24521" y="33618"/>
                      <a:pt x="25205" y="33939"/>
                      <a:pt x="25961" y="33939"/>
                    </a:cubicBezTo>
                    <a:cubicBezTo>
                      <a:pt x="26198" y="33939"/>
                      <a:pt x="26442" y="33907"/>
                      <a:pt x="26693" y="33841"/>
                    </a:cubicBezTo>
                    <a:cubicBezTo>
                      <a:pt x="26793" y="33816"/>
                      <a:pt x="26893" y="33816"/>
                      <a:pt x="27019" y="33816"/>
                    </a:cubicBezTo>
                    <a:cubicBezTo>
                      <a:pt x="27144" y="35696"/>
                      <a:pt x="27244" y="37525"/>
                      <a:pt x="27069" y="39380"/>
                    </a:cubicBezTo>
                    <a:cubicBezTo>
                      <a:pt x="27069" y="39480"/>
                      <a:pt x="27019" y="39606"/>
                      <a:pt x="27044" y="39681"/>
                    </a:cubicBezTo>
                    <a:cubicBezTo>
                      <a:pt x="27094" y="39781"/>
                      <a:pt x="27169" y="39957"/>
                      <a:pt x="27269" y="39957"/>
                    </a:cubicBezTo>
                    <a:cubicBezTo>
                      <a:pt x="27280" y="39959"/>
                      <a:pt x="27291" y="39960"/>
                      <a:pt x="27303" y="39960"/>
                    </a:cubicBezTo>
                    <a:cubicBezTo>
                      <a:pt x="27400" y="39960"/>
                      <a:pt x="27528" y="39871"/>
                      <a:pt x="27595" y="39781"/>
                    </a:cubicBezTo>
                    <a:cubicBezTo>
                      <a:pt x="27645" y="39681"/>
                      <a:pt x="27645" y="39556"/>
                      <a:pt x="27645" y="39430"/>
                    </a:cubicBezTo>
                    <a:cubicBezTo>
                      <a:pt x="27670" y="38754"/>
                      <a:pt x="27745" y="38102"/>
                      <a:pt x="27720" y="37425"/>
                    </a:cubicBezTo>
                    <a:cubicBezTo>
                      <a:pt x="27720" y="36247"/>
                      <a:pt x="27670" y="35069"/>
                      <a:pt x="27620" y="33866"/>
                    </a:cubicBezTo>
                    <a:cubicBezTo>
                      <a:pt x="27595" y="33591"/>
                      <a:pt x="27645" y="33390"/>
                      <a:pt x="27896" y="33215"/>
                    </a:cubicBezTo>
                    <a:cubicBezTo>
                      <a:pt x="28999" y="32287"/>
                      <a:pt x="29400" y="31059"/>
                      <a:pt x="29249" y="29656"/>
                    </a:cubicBezTo>
                    <a:cubicBezTo>
                      <a:pt x="29174" y="28829"/>
                      <a:pt x="28923" y="28027"/>
                      <a:pt x="28522" y="27300"/>
                    </a:cubicBezTo>
                    <a:cubicBezTo>
                      <a:pt x="27946" y="26222"/>
                      <a:pt x="27370" y="25119"/>
                      <a:pt x="26693" y="24092"/>
                    </a:cubicBezTo>
                    <a:cubicBezTo>
                      <a:pt x="26242" y="23390"/>
                      <a:pt x="25590" y="22789"/>
                      <a:pt x="25039" y="22112"/>
                    </a:cubicBezTo>
                    <a:cubicBezTo>
                      <a:pt x="24913" y="21961"/>
                      <a:pt x="24788" y="21811"/>
                      <a:pt x="24713" y="21636"/>
                    </a:cubicBezTo>
                    <a:cubicBezTo>
                      <a:pt x="24287" y="20859"/>
                      <a:pt x="23886" y="20057"/>
                      <a:pt x="23460" y="19205"/>
                    </a:cubicBezTo>
                    <a:cubicBezTo>
                      <a:pt x="23560" y="19054"/>
                      <a:pt x="23660" y="18904"/>
                      <a:pt x="23760" y="18779"/>
                    </a:cubicBezTo>
                    <a:cubicBezTo>
                      <a:pt x="23861" y="18628"/>
                      <a:pt x="23961" y="18478"/>
                      <a:pt x="24061" y="18327"/>
                    </a:cubicBezTo>
                    <a:cubicBezTo>
                      <a:pt x="26568" y="14292"/>
                      <a:pt x="26868" y="10157"/>
                      <a:pt x="24487" y="6022"/>
                    </a:cubicBezTo>
                    <a:cubicBezTo>
                      <a:pt x="22207" y="2112"/>
                      <a:pt x="18598" y="282"/>
                      <a:pt x="14136" y="6"/>
                    </a:cubicBezTo>
                    <a:cubicBezTo>
                      <a:pt x="14086" y="6"/>
                      <a:pt x="14030" y="0"/>
                      <a:pt x="13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2689;p58"/>
              <p:cNvSpPr/>
              <p:nvPr/>
            </p:nvSpPr>
            <p:spPr>
              <a:xfrm>
                <a:off x="5304050" y="4430625"/>
                <a:ext cx="130350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2527" extrusionOk="0">
                    <a:moveTo>
                      <a:pt x="2450" y="0"/>
                    </a:moveTo>
                    <a:cubicBezTo>
                      <a:pt x="1580" y="0"/>
                      <a:pt x="789" y="328"/>
                      <a:pt x="75" y="922"/>
                    </a:cubicBezTo>
                    <a:cubicBezTo>
                      <a:pt x="25" y="973"/>
                      <a:pt x="0" y="1198"/>
                      <a:pt x="50" y="1248"/>
                    </a:cubicBezTo>
                    <a:cubicBezTo>
                      <a:pt x="112" y="1310"/>
                      <a:pt x="225" y="1355"/>
                      <a:pt x="333" y="1355"/>
                    </a:cubicBezTo>
                    <a:cubicBezTo>
                      <a:pt x="356" y="1355"/>
                      <a:pt x="379" y="1353"/>
                      <a:pt x="401" y="1349"/>
                    </a:cubicBezTo>
                    <a:cubicBezTo>
                      <a:pt x="527" y="1323"/>
                      <a:pt x="627" y="1198"/>
                      <a:pt x="752" y="1123"/>
                    </a:cubicBezTo>
                    <a:cubicBezTo>
                      <a:pt x="1278" y="772"/>
                      <a:pt x="1855" y="597"/>
                      <a:pt x="2431" y="572"/>
                    </a:cubicBezTo>
                    <a:cubicBezTo>
                      <a:pt x="3509" y="572"/>
                      <a:pt x="4286" y="1123"/>
                      <a:pt x="4612" y="2075"/>
                    </a:cubicBezTo>
                    <a:cubicBezTo>
                      <a:pt x="4662" y="2176"/>
                      <a:pt x="4662" y="2326"/>
                      <a:pt x="4737" y="2401"/>
                    </a:cubicBezTo>
                    <a:cubicBezTo>
                      <a:pt x="4787" y="2476"/>
                      <a:pt x="4938" y="2526"/>
                      <a:pt x="5038" y="2526"/>
                    </a:cubicBezTo>
                    <a:cubicBezTo>
                      <a:pt x="5088" y="2501"/>
                      <a:pt x="5188" y="2376"/>
                      <a:pt x="5213" y="2301"/>
                    </a:cubicBezTo>
                    <a:cubicBezTo>
                      <a:pt x="5213" y="2176"/>
                      <a:pt x="5188" y="2025"/>
                      <a:pt x="5163" y="1900"/>
                    </a:cubicBezTo>
                    <a:cubicBezTo>
                      <a:pt x="4837" y="897"/>
                      <a:pt x="4161" y="296"/>
                      <a:pt x="3158" y="70"/>
                    </a:cubicBezTo>
                    <a:cubicBezTo>
                      <a:pt x="2917" y="23"/>
                      <a:pt x="2681" y="0"/>
                      <a:pt x="2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" name="Google Shape;2690;p58"/>
              <p:cNvSpPr/>
              <p:nvPr/>
            </p:nvSpPr>
            <p:spPr>
              <a:xfrm>
                <a:off x="5456300" y="4306300"/>
                <a:ext cx="33225" cy="4157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663" extrusionOk="0">
                    <a:moveTo>
                      <a:pt x="770" y="0"/>
                    </a:moveTo>
                    <a:cubicBezTo>
                      <a:pt x="516" y="0"/>
                      <a:pt x="143" y="284"/>
                      <a:pt x="51" y="632"/>
                    </a:cubicBezTo>
                    <a:cubicBezTo>
                      <a:pt x="0" y="783"/>
                      <a:pt x="0" y="933"/>
                      <a:pt x="26" y="1108"/>
                    </a:cubicBezTo>
                    <a:cubicBezTo>
                      <a:pt x="96" y="1485"/>
                      <a:pt x="321" y="1662"/>
                      <a:pt x="679" y="1662"/>
                    </a:cubicBezTo>
                    <a:cubicBezTo>
                      <a:pt x="703" y="1662"/>
                      <a:pt x="727" y="1661"/>
                      <a:pt x="752" y="1660"/>
                    </a:cubicBezTo>
                    <a:cubicBezTo>
                      <a:pt x="1103" y="1635"/>
                      <a:pt x="1329" y="1359"/>
                      <a:pt x="1329" y="958"/>
                    </a:cubicBezTo>
                    <a:cubicBezTo>
                      <a:pt x="1329" y="532"/>
                      <a:pt x="1103" y="81"/>
                      <a:pt x="828" y="6"/>
                    </a:cubicBezTo>
                    <a:cubicBezTo>
                      <a:pt x="809" y="2"/>
                      <a:pt x="79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" name="Google Shape;2691;p58"/>
              <p:cNvSpPr/>
              <p:nvPr/>
            </p:nvSpPr>
            <p:spPr>
              <a:xfrm>
                <a:off x="5223225" y="4369725"/>
                <a:ext cx="35100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579" extrusionOk="0">
                    <a:moveTo>
                      <a:pt x="602" y="0"/>
                    </a:moveTo>
                    <a:cubicBezTo>
                      <a:pt x="276" y="25"/>
                      <a:pt x="0" y="301"/>
                      <a:pt x="0" y="702"/>
                    </a:cubicBezTo>
                    <a:cubicBezTo>
                      <a:pt x="0" y="1178"/>
                      <a:pt x="326" y="1554"/>
                      <a:pt x="727" y="1579"/>
                    </a:cubicBezTo>
                    <a:cubicBezTo>
                      <a:pt x="1103" y="1579"/>
                      <a:pt x="1379" y="1303"/>
                      <a:pt x="1404" y="902"/>
                    </a:cubicBezTo>
                    <a:cubicBezTo>
                      <a:pt x="1404" y="426"/>
                      <a:pt x="1028" y="0"/>
                      <a:pt x="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2" name="Google Shape;3378;p69"/>
          <p:cNvGrpSpPr/>
          <p:nvPr/>
        </p:nvGrpSpPr>
        <p:grpSpPr>
          <a:xfrm flipH="1">
            <a:off x="2676525" y="4072255"/>
            <a:ext cx="1470660" cy="1052195"/>
            <a:chOff x="1614175" y="702900"/>
            <a:chExt cx="1575850" cy="1059050"/>
          </a:xfrm>
        </p:grpSpPr>
        <p:sp>
          <p:nvSpPr>
            <p:cNvPr id="33" name="Google Shape;3379;p69"/>
            <p:cNvSpPr/>
            <p:nvPr/>
          </p:nvSpPr>
          <p:spPr>
            <a:xfrm>
              <a:off x="1792750" y="1266850"/>
              <a:ext cx="638500" cy="495100"/>
            </a:xfrm>
            <a:custGeom>
              <a:avLst/>
              <a:gdLst/>
              <a:ahLst/>
              <a:cxnLst/>
              <a:rect l="l" t="t" r="r" b="b"/>
              <a:pathLst>
                <a:path w="25540" h="19804" extrusionOk="0">
                  <a:moveTo>
                    <a:pt x="18596" y="1"/>
                  </a:moveTo>
                  <a:cubicBezTo>
                    <a:pt x="18322" y="1"/>
                    <a:pt x="18060" y="123"/>
                    <a:pt x="17945" y="330"/>
                  </a:cubicBezTo>
                  <a:cubicBezTo>
                    <a:pt x="17795" y="581"/>
                    <a:pt x="17870" y="831"/>
                    <a:pt x="18121" y="1007"/>
                  </a:cubicBezTo>
                  <a:lnTo>
                    <a:pt x="18848" y="1508"/>
                  </a:lnTo>
                  <a:lnTo>
                    <a:pt x="18848" y="1508"/>
                  </a:lnTo>
                  <a:lnTo>
                    <a:pt x="16642" y="1032"/>
                  </a:lnTo>
                  <a:cubicBezTo>
                    <a:pt x="16579" y="1017"/>
                    <a:pt x="16514" y="1010"/>
                    <a:pt x="16451" y="1010"/>
                  </a:cubicBezTo>
                  <a:cubicBezTo>
                    <a:pt x="16187" y="1010"/>
                    <a:pt x="15936" y="1131"/>
                    <a:pt x="15815" y="1332"/>
                  </a:cubicBezTo>
                  <a:cubicBezTo>
                    <a:pt x="15690" y="1558"/>
                    <a:pt x="15765" y="1859"/>
                    <a:pt x="16041" y="2034"/>
                  </a:cubicBezTo>
                  <a:lnTo>
                    <a:pt x="17444" y="2836"/>
                  </a:lnTo>
                  <a:lnTo>
                    <a:pt x="17444" y="2836"/>
                  </a:lnTo>
                  <a:lnTo>
                    <a:pt x="13509" y="1909"/>
                  </a:lnTo>
                  <a:cubicBezTo>
                    <a:pt x="13427" y="1885"/>
                    <a:pt x="13343" y="1874"/>
                    <a:pt x="13262" y="1874"/>
                  </a:cubicBezTo>
                  <a:cubicBezTo>
                    <a:pt x="12994" y="1874"/>
                    <a:pt x="12747" y="1993"/>
                    <a:pt x="12632" y="2185"/>
                  </a:cubicBezTo>
                  <a:cubicBezTo>
                    <a:pt x="12482" y="2460"/>
                    <a:pt x="12582" y="2761"/>
                    <a:pt x="12908" y="2911"/>
                  </a:cubicBezTo>
                  <a:lnTo>
                    <a:pt x="14587" y="3663"/>
                  </a:lnTo>
                  <a:lnTo>
                    <a:pt x="5213" y="1107"/>
                  </a:lnTo>
                  <a:cubicBezTo>
                    <a:pt x="5121" y="1074"/>
                    <a:pt x="5026" y="1058"/>
                    <a:pt x="4934" y="1058"/>
                  </a:cubicBezTo>
                  <a:cubicBezTo>
                    <a:pt x="4678" y="1058"/>
                    <a:pt x="4440" y="1180"/>
                    <a:pt x="4311" y="1383"/>
                  </a:cubicBezTo>
                  <a:cubicBezTo>
                    <a:pt x="4161" y="1633"/>
                    <a:pt x="4286" y="1959"/>
                    <a:pt x="4587" y="2109"/>
                  </a:cubicBezTo>
                  <a:cubicBezTo>
                    <a:pt x="6015" y="2811"/>
                    <a:pt x="8697" y="3438"/>
                    <a:pt x="10502" y="4315"/>
                  </a:cubicBezTo>
                  <a:cubicBezTo>
                    <a:pt x="7745" y="3237"/>
                    <a:pt x="4637" y="2611"/>
                    <a:pt x="4462" y="2510"/>
                  </a:cubicBezTo>
                  <a:lnTo>
                    <a:pt x="4436" y="2535"/>
                  </a:lnTo>
                  <a:cubicBezTo>
                    <a:pt x="4249" y="2452"/>
                    <a:pt x="4096" y="2408"/>
                    <a:pt x="3963" y="2408"/>
                  </a:cubicBezTo>
                  <a:cubicBezTo>
                    <a:pt x="3777" y="2408"/>
                    <a:pt x="3631" y="2495"/>
                    <a:pt x="3484" y="2686"/>
                  </a:cubicBezTo>
                  <a:cubicBezTo>
                    <a:pt x="3259" y="2936"/>
                    <a:pt x="3359" y="3287"/>
                    <a:pt x="3685" y="3463"/>
                  </a:cubicBezTo>
                  <a:cubicBezTo>
                    <a:pt x="3760" y="3513"/>
                    <a:pt x="6792" y="4415"/>
                    <a:pt x="9549" y="5869"/>
                  </a:cubicBezTo>
                  <a:lnTo>
                    <a:pt x="3735" y="3939"/>
                  </a:lnTo>
                  <a:cubicBezTo>
                    <a:pt x="3630" y="3891"/>
                    <a:pt x="3518" y="3868"/>
                    <a:pt x="3407" y="3868"/>
                  </a:cubicBezTo>
                  <a:cubicBezTo>
                    <a:pt x="3172" y="3868"/>
                    <a:pt x="2944" y="3969"/>
                    <a:pt x="2807" y="4139"/>
                  </a:cubicBezTo>
                  <a:cubicBezTo>
                    <a:pt x="2607" y="4390"/>
                    <a:pt x="2707" y="4716"/>
                    <a:pt x="3008" y="4891"/>
                  </a:cubicBezTo>
                  <a:lnTo>
                    <a:pt x="13033" y="9703"/>
                  </a:lnTo>
                  <a:lnTo>
                    <a:pt x="2958" y="5894"/>
                  </a:lnTo>
                  <a:cubicBezTo>
                    <a:pt x="2854" y="5854"/>
                    <a:pt x="2740" y="5834"/>
                    <a:pt x="2626" y="5834"/>
                  </a:cubicBezTo>
                  <a:cubicBezTo>
                    <a:pt x="2383" y="5834"/>
                    <a:pt x="2142" y="5924"/>
                    <a:pt x="2005" y="6094"/>
                  </a:cubicBezTo>
                  <a:cubicBezTo>
                    <a:pt x="1830" y="6370"/>
                    <a:pt x="1905" y="6696"/>
                    <a:pt x="2231" y="6871"/>
                  </a:cubicBezTo>
                  <a:lnTo>
                    <a:pt x="13459" y="12285"/>
                  </a:lnTo>
                  <a:lnTo>
                    <a:pt x="2782" y="7749"/>
                  </a:lnTo>
                  <a:cubicBezTo>
                    <a:pt x="2678" y="7700"/>
                    <a:pt x="2563" y="7678"/>
                    <a:pt x="2450" y="7678"/>
                  </a:cubicBezTo>
                  <a:cubicBezTo>
                    <a:pt x="2209" y="7678"/>
                    <a:pt x="1974" y="7779"/>
                    <a:pt x="1855" y="7949"/>
                  </a:cubicBezTo>
                  <a:cubicBezTo>
                    <a:pt x="1654" y="8200"/>
                    <a:pt x="1755" y="8551"/>
                    <a:pt x="2055" y="8701"/>
                  </a:cubicBezTo>
                  <a:lnTo>
                    <a:pt x="9098" y="12410"/>
                  </a:lnTo>
                  <a:lnTo>
                    <a:pt x="9098" y="12410"/>
                  </a:lnTo>
                  <a:lnTo>
                    <a:pt x="2331" y="9503"/>
                  </a:lnTo>
                  <a:cubicBezTo>
                    <a:pt x="2229" y="9464"/>
                    <a:pt x="2120" y="9444"/>
                    <a:pt x="2012" y="9444"/>
                  </a:cubicBezTo>
                  <a:cubicBezTo>
                    <a:pt x="1774" y="9444"/>
                    <a:pt x="1542" y="9539"/>
                    <a:pt x="1404" y="9728"/>
                  </a:cubicBezTo>
                  <a:cubicBezTo>
                    <a:pt x="1228" y="9979"/>
                    <a:pt x="1304" y="10305"/>
                    <a:pt x="1604" y="10480"/>
                  </a:cubicBezTo>
                  <a:lnTo>
                    <a:pt x="9374" y="14891"/>
                  </a:lnTo>
                  <a:lnTo>
                    <a:pt x="1629" y="11708"/>
                  </a:lnTo>
                  <a:cubicBezTo>
                    <a:pt x="1526" y="11668"/>
                    <a:pt x="1414" y="11649"/>
                    <a:pt x="1304" y="11649"/>
                  </a:cubicBezTo>
                  <a:cubicBezTo>
                    <a:pt x="1068" y="11649"/>
                    <a:pt x="839" y="11738"/>
                    <a:pt x="702" y="11909"/>
                  </a:cubicBezTo>
                  <a:cubicBezTo>
                    <a:pt x="502" y="12185"/>
                    <a:pt x="602" y="12510"/>
                    <a:pt x="903" y="12686"/>
                  </a:cubicBezTo>
                  <a:lnTo>
                    <a:pt x="6316" y="15744"/>
                  </a:lnTo>
                  <a:lnTo>
                    <a:pt x="1429" y="13889"/>
                  </a:lnTo>
                  <a:cubicBezTo>
                    <a:pt x="1336" y="13860"/>
                    <a:pt x="1237" y="13846"/>
                    <a:pt x="1138" y="13846"/>
                  </a:cubicBezTo>
                  <a:cubicBezTo>
                    <a:pt x="892" y="13846"/>
                    <a:pt x="652" y="13935"/>
                    <a:pt x="527" y="14114"/>
                  </a:cubicBezTo>
                  <a:cubicBezTo>
                    <a:pt x="351" y="14365"/>
                    <a:pt x="426" y="14691"/>
                    <a:pt x="702" y="14866"/>
                  </a:cubicBezTo>
                  <a:lnTo>
                    <a:pt x="3735" y="16671"/>
                  </a:lnTo>
                  <a:lnTo>
                    <a:pt x="1053" y="15744"/>
                  </a:lnTo>
                  <a:cubicBezTo>
                    <a:pt x="958" y="15707"/>
                    <a:pt x="858" y="15690"/>
                    <a:pt x="761" y="15690"/>
                  </a:cubicBezTo>
                  <a:cubicBezTo>
                    <a:pt x="525" y="15690"/>
                    <a:pt x="300" y="15792"/>
                    <a:pt x="176" y="15969"/>
                  </a:cubicBezTo>
                  <a:cubicBezTo>
                    <a:pt x="0" y="16195"/>
                    <a:pt x="50" y="16520"/>
                    <a:pt x="326" y="16696"/>
                  </a:cubicBezTo>
                  <a:lnTo>
                    <a:pt x="1454" y="17448"/>
                  </a:lnTo>
                  <a:lnTo>
                    <a:pt x="1203" y="17373"/>
                  </a:lnTo>
                  <a:cubicBezTo>
                    <a:pt x="1114" y="17343"/>
                    <a:pt x="1022" y="17328"/>
                    <a:pt x="931" y="17328"/>
                  </a:cubicBezTo>
                  <a:cubicBezTo>
                    <a:pt x="719" y="17328"/>
                    <a:pt x="517" y="17407"/>
                    <a:pt x="376" y="17548"/>
                  </a:cubicBezTo>
                  <a:cubicBezTo>
                    <a:pt x="201" y="17774"/>
                    <a:pt x="201" y="18049"/>
                    <a:pt x="401" y="18250"/>
                  </a:cubicBezTo>
                  <a:lnTo>
                    <a:pt x="1554" y="19378"/>
                  </a:lnTo>
                  <a:cubicBezTo>
                    <a:pt x="1693" y="19517"/>
                    <a:pt x="1887" y="19587"/>
                    <a:pt x="2083" y="19587"/>
                  </a:cubicBezTo>
                  <a:cubicBezTo>
                    <a:pt x="2240" y="19587"/>
                    <a:pt x="2398" y="19542"/>
                    <a:pt x="2532" y="19453"/>
                  </a:cubicBezTo>
                  <a:cubicBezTo>
                    <a:pt x="2682" y="19353"/>
                    <a:pt x="2782" y="19227"/>
                    <a:pt x="2807" y="19077"/>
                  </a:cubicBezTo>
                  <a:lnTo>
                    <a:pt x="5013" y="19754"/>
                  </a:lnTo>
                  <a:cubicBezTo>
                    <a:pt x="5088" y="19779"/>
                    <a:pt x="5188" y="19804"/>
                    <a:pt x="5264" y="19804"/>
                  </a:cubicBezTo>
                  <a:cubicBezTo>
                    <a:pt x="5514" y="19804"/>
                    <a:pt x="5740" y="19703"/>
                    <a:pt x="5865" y="19528"/>
                  </a:cubicBezTo>
                  <a:cubicBezTo>
                    <a:pt x="6040" y="19277"/>
                    <a:pt x="5990" y="18977"/>
                    <a:pt x="5715" y="18801"/>
                  </a:cubicBezTo>
                  <a:lnTo>
                    <a:pt x="5088" y="18400"/>
                  </a:lnTo>
                  <a:lnTo>
                    <a:pt x="8772" y="19678"/>
                  </a:lnTo>
                  <a:cubicBezTo>
                    <a:pt x="8867" y="19715"/>
                    <a:pt x="8967" y="19732"/>
                    <a:pt x="9065" y="19732"/>
                  </a:cubicBezTo>
                  <a:cubicBezTo>
                    <a:pt x="9303" y="19732"/>
                    <a:pt x="9533" y="19630"/>
                    <a:pt x="9675" y="19453"/>
                  </a:cubicBezTo>
                  <a:cubicBezTo>
                    <a:pt x="9850" y="19202"/>
                    <a:pt x="9775" y="18876"/>
                    <a:pt x="9474" y="18701"/>
                  </a:cubicBezTo>
                  <a:lnTo>
                    <a:pt x="7068" y="17272"/>
                  </a:lnTo>
                  <a:lnTo>
                    <a:pt x="12958" y="19478"/>
                  </a:lnTo>
                  <a:cubicBezTo>
                    <a:pt x="13060" y="19514"/>
                    <a:pt x="13165" y="19532"/>
                    <a:pt x="13266" y="19532"/>
                  </a:cubicBezTo>
                  <a:cubicBezTo>
                    <a:pt x="13511" y="19532"/>
                    <a:pt x="13736" y="19430"/>
                    <a:pt x="13860" y="19252"/>
                  </a:cubicBezTo>
                  <a:cubicBezTo>
                    <a:pt x="14061" y="19002"/>
                    <a:pt x="13960" y="18676"/>
                    <a:pt x="13660" y="18500"/>
                  </a:cubicBezTo>
                  <a:lnTo>
                    <a:pt x="9900" y="16370"/>
                  </a:lnTo>
                  <a:lnTo>
                    <a:pt x="17444" y="19478"/>
                  </a:lnTo>
                  <a:cubicBezTo>
                    <a:pt x="17546" y="19517"/>
                    <a:pt x="17655" y="19537"/>
                    <a:pt x="17763" y="19537"/>
                  </a:cubicBezTo>
                  <a:cubicBezTo>
                    <a:pt x="18001" y="19537"/>
                    <a:pt x="18234" y="19442"/>
                    <a:pt x="18371" y="19252"/>
                  </a:cubicBezTo>
                  <a:cubicBezTo>
                    <a:pt x="18547" y="19002"/>
                    <a:pt x="18472" y="18676"/>
                    <a:pt x="18171" y="18500"/>
                  </a:cubicBezTo>
                  <a:lnTo>
                    <a:pt x="11454" y="14691"/>
                  </a:lnTo>
                  <a:lnTo>
                    <a:pt x="22256" y="19302"/>
                  </a:lnTo>
                  <a:cubicBezTo>
                    <a:pt x="22361" y="19351"/>
                    <a:pt x="22475" y="19373"/>
                    <a:pt x="22589" y="19373"/>
                  </a:cubicBezTo>
                  <a:cubicBezTo>
                    <a:pt x="22829" y="19373"/>
                    <a:pt x="23064" y="19272"/>
                    <a:pt x="23183" y="19102"/>
                  </a:cubicBezTo>
                  <a:cubicBezTo>
                    <a:pt x="23384" y="18826"/>
                    <a:pt x="23284" y="18500"/>
                    <a:pt x="22958" y="18350"/>
                  </a:cubicBezTo>
                  <a:lnTo>
                    <a:pt x="15765" y="14566"/>
                  </a:lnTo>
                  <a:lnTo>
                    <a:pt x="15765" y="14566"/>
                  </a:lnTo>
                  <a:lnTo>
                    <a:pt x="24161" y="18150"/>
                  </a:lnTo>
                  <a:cubicBezTo>
                    <a:pt x="24263" y="18189"/>
                    <a:pt x="24374" y="18208"/>
                    <a:pt x="24485" y="18208"/>
                  </a:cubicBezTo>
                  <a:cubicBezTo>
                    <a:pt x="24729" y="18208"/>
                    <a:pt x="24968" y="18114"/>
                    <a:pt x="25088" y="17924"/>
                  </a:cubicBezTo>
                  <a:cubicBezTo>
                    <a:pt x="25289" y="17673"/>
                    <a:pt x="25188" y="17348"/>
                    <a:pt x="24888" y="17172"/>
                  </a:cubicBezTo>
                  <a:lnTo>
                    <a:pt x="15790" y="12210"/>
                  </a:lnTo>
                  <a:lnTo>
                    <a:pt x="15790" y="12210"/>
                  </a:lnTo>
                  <a:lnTo>
                    <a:pt x="24412" y="15969"/>
                  </a:lnTo>
                  <a:cubicBezTo>
                    <a:pt x="24516" y="16017"/>
                    <a:pt x="24628" y="16040"/>
                    <a:pt x="24739" y="16040"/>
                  </a:cubicBezTo>
                  <a:cubicBezTo>
                    <a:pt x="24974" y="16040"/>
                    <a:pt x="25203" y="15939"/>
                    <a:pt x="25339" y="15769"/>
                  </a:cubicBezTo>
                  <a:cubicBezTo>
                    <a:pt x="25539" y="15518"/>
                    <a:pt x="25439" y="15192"/>
                    <a:pt x="25138" y="15017"/>
                  </a:cubicBezTo>
                  <a:lnTo>
                    <a:pt x="16291" y="10129"/>
                  </a:lnTo>
                  <a:lnTo>
                    <a:pt x="16291" y="10129"/>
                  </a:lnTo>
                  <a:lnTo>
                    <a:pt x="23960" y="13513"/>
                  </a:lnTo>
                  <a:cubicBezTo>
                    <a:pt x="24065" y="13561"/>
                    <a:pt x="24180" y="13584"/>
                    <a:pt x="24294" y="13584"/>
                  </a:cubicBezTo>
                  <a:cubicBezTo>
                    <a:pt x="24536" y="13584"/>
                    <a:pt x="24777" y="13483"/>
                    <a:pt x="24913" y="13312"/>
                  </a:cubicBezTo>
                  <a:cubicBezTo>
                    <a:pt x="25088" y="13037"/>
                    <a:pt x="25013" y="12711"/>
                    <a:pt x="24687" y="12536"/>
                  </a:cubicBezTo>
                  <a:lnTo>
                    <a:pt x="14161" y="6972"/>
                  </a:lnTo>
                  <a:lnTo>
                    <a:pt x="14161" y="6972"/>
                  </a:lnTo>
                  <a:cubicBezTo>
                    <a:pt x="16066" y="7698"/>
                    <a:pt x="18346" y="8576"/>
                    <a:pt x="21053" y="9603"/>
                  </a:cubicBezTo>
                  <a:cubicBezTo>
                    <a:pt x="22457" y="10155"/>
                    <a:pt x="23384" y="10505"/>
                    <a:pt x="23459" y="10530"/>
                  </a:cubicBezTo>
                  <a:cubicBezTo>
                    <a:pt x="23562" y="10578"/>
                    <a:pt x="23674" y="10600"/>
                    <a:pt x="23786" y="10600"/>
                  </a:cubicBezTo>
                  <a:cubicBezTo>
                    <a:pt x="24028" y="10600"/>
                    <a:pt x="24266" y="10494"/>
                    <a:pt x="24386" y="10305"/>
                  </a:cubicBezTo>
                  <a:cubicBezTo>
                    <a:pt x="24612" y="9954"/>
                    <a:pt x="24512" y="9779"/>
                    <a:pt x="24086" y="9528"/>
                  </a:cubicBezTo>
                  <a:cubicBezTo>
                    <a:pt x="24086" y="9528"/>
                    <a:pt x="24061" y="9503"/>
                    <a:pt x="24011" y="9503"/>
                  </a:cubicBezTo>
                  <a:cubicBezTo>
                    <a:pt x="23835" y="9403"/>
                    <a:pt x="23635" y="9302"/>
                    <a:pt x="23359" y="9177"/>
                  </a:cubicBezTo>
                  <a:lnTo>
                    <a:pt x="21329" y="8200"/>
                  </a:lnTo>
                  <a:cubicBezTo>
                    <a:pt x="19675" y="7398"/>
                    <a:pt x="17419" y="6320"/>
                    <a:pt x="15188" y="5242"/>
                  </a:cubicBezTo>
                  <a:lnTo>
                    <a:pt x="14161" y="4741"/>
                  </a:lnTo>
                  <a:lnTo>
                    <a:pt x="22958" y="7473"/>
                  </a:lnTo>
                  <a:cubicBezTo>
                    <a:pt x="23045" y="7506"/>
                    <a:pt x="23138" y="7522"/>
                    <a:pt x="23230" y="7522"/>
                  </a:cubicBezTo>
                  <a:cubicBezTo>
                    <a:pt x="23482" y="7522"/>
                    <a:pt x="23732" y="7406"/>
                    <a:pt x="23860" y="7222"/>
                  </a:cubicBezTo>
                  <a:cubicBezTo>
                    <a:pt x="24011" y="6946"/>
                    <a:pt x="23885" y="6621"/>
                    <a:pt x="23584" y="6470"/>
                  </a:cubicBezTo>
                  <a:lnTo>
                    <a:pt x="19198" y="4566"/>
                  </a:lnTo>
                  <a:lnTo>
                    <a:pt x="19198" y="4566"/>
                  </a:lnTo>
                  <a:lnTo>
                    <a:pt x="22106" y="5292"/>
                  </a:lnTo>
                  <a:cubicBezTo>
                    <a:pt x="22182" y="5316"/>
                    <a:pt x="22260" y="5327"/>
                    <a:pt x="22336" y="5327"/>
                  </a:cubicBezTo>
                  <a:cubicBezTo>
                    <a:pt x="22586" y="5327"/>
                    <a:pt x="22824" y="5209"/>
                    <a:pt x="22958" y="5017"/>
                  </a:cubicBezTo>
                  <a:cubicBezTo>
                    <a:pt x="23133" y="4766"/>
                    <a:pt x="23033" y="4465"/>
                    <a:pt x="22757" y="4315"/>
                  </a:cubicBezTo>
                  <a:lnTo>
                    <a:pt x="20376" y="2911"/>
                  </a:lnTo>
                  <a:lnTo>
                    <a:pt x="21880" y="3237"/>
                  </a:lnTo>
                  <a:cubicBezTo>
                    <a:pt x="21951" y="3254"/>
                    <a:pt x="22022" y="3262"/>
                    <a:pt x="22091" y="3262"/>
                  </a:cubicBezTo>
                  <a:cubicBezTo>
                    <a:pt x="22341" y="3262"/>
                    <a:pt x="22570" y="3158"/>
                    <a:pt x="22707" y="2962"/>
                  </a:cubicBezTo>
                  <a:cubicBezTo>
                    <a:pt x="22858" y="2736"/>
                    <a:pt x="22782" y="2435"/>
                    <a:pt x="22532" y="2285"/>
                  </a:cubicBezTo>
                  <a:lnTo>
                    <a:pt x="21128" y="1307"/>
                  </a:lnTo>
                  <a:cubicBezTo>
                    <a:pt x="21329" y="1232"/>
                    <a:pt x="21504" y="1057"/>
                    <a:pt x="21529" y="856"/>
                  </a:cubicBezTo>
                  <a:cubicBezTo>
                    <a:pt x="21579" y="555"/>
                    <a:pt x="21329" y="280"/>
                    <a:pt x="20928" y="230"/>
                  </a:cubicBezTo>
                  <a:lnTo>
                    <a:pt x="18672" y="4"/>
                  </a:lnTo>
                  <a:cubicBezTo>
                    <a:pt x="18647" y="2"/>
                    <a:pt x="18621" y="1"/>
                    <a:pt x="18596" y="1"/>
                  </a:cubicBez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380;p69"/>
            <p:cNvSpPr/>
            <p:nvPr/>
          </p:nvSpPr>
          <p:spPr>
            <a:xfrm>
              <a:off x="1614175" y="702900"/>
              <a:ext cx="1432350" cy="1021450"/>
            </a:xfrm>
            <a:custGeom>
              <a:avLst/>
              <a:gdLst/>
              <a:ahLst/>
              <a:cxnLst/>
              <a:rect l="l" t="t" r="r" b="b"/>
              <a:pathLst>
                <a:path w="57294" h="40858" extrusionOk="0">
                  <a:moveTo>
                    <a:pt x="1379" y="6998"/>
                  </a:moveTo>
                  <a:lnTo>
                    <a:pt x="1379" y="6998"/>
                  </a:lnTo>
                  <a:cubicBezTo>
                    <a:pt x="1554" y="8026"/>
                    <a:pt x="1254" y="8803"/>
                    <a:pt x="777" y="9605"/>
                  </a:cubicBezTo>
                  <a:cubicBezTo>
                    <a:pt x="401" y="8828"/>
                    <a:pt x="677" y="7524"/>
                    <a:pt x="1379" y="6998"/>
                  </a:cubicBezTo>
                  <a:close/>
                  <a:moveTo>
                    <a:pt x="53795" y="12031"/>
                  </a:moveTo>
                  <a:cubicBezTo>
                    <a:pt x="53981" y="12031"/>
                    <a:pt x="54169" y="12057"/>
                    <a:pt x="54362" y="12111"/>
                  </a:cubicBezTo>
                  <a:cubicBezTo>
                    <a:pt x="54988" y="12286"/>
                    <a:pt x="55439" y="12662"/>
                    <a:pt x="55565" y="13314"/>
                  </a:cubicBezTo>
                  <a:cubicBezTo>
                    <a:pt x="55690" y="13966"/>
                    <a:pt x="55364" y="14442"/>
                    <a:pt x="54863" y="14818"/>
                  </a:cubicBezTo>
                  <a:cubicBezTo>
                    <a:pt x="54474" y="15100"/>
                    <a:pt x="54061" y="15246"/>
                    <a:pt x="53614" y="15246"/>
                  </a:cubicBezTo>
                  <a:cubicBezTo>
                    <a:pt x="53426" y="15246"/>
                    <a:pt x="53233" y="15220"/>
                    <a:pt x="53033" y="15169"/>
                  </a:cubicBezTo>
                  <a:cubicBezTo>
                    <a:pt x="52808" y="15118"/>
                    <a:pt x="52682" y="14993"/>
                    <a:pt x="52682" y="14768"/>
                  </a:cubicBezTo>
                  <a:cubicBezTo>
                    <a:pt x="52632" y="13966"/>
                    <a:pt x="52582" y="13189"/>
                    <a:pt x="52532" y="12387"/>
                  </a:cubicBezTo>
                  <a:cubicBezTo>
                    <a:pt x="52966" y="12161"/>
                    <a:pt x="53376" y="12031"/>
                    <a:pt x="53795" y="12031"/>
                  </a:cubicBezTo>
                  <a:close/>
                  <a:moveTo>
                    <a:pt x="35138" y="13239"/>
                  </a:moveTo>
                  <a:lnTo>
                    <a:pt x="35138" y="13239"/>
                  </a:lnTo>
                  <a:cubicBezTo>
                    <a:pt x="34687" y="15144"/>
                    <a:pt x="34662" y="16923"/>
                    <a:pt x="35214" y="18677"/>
                  </a:cubicBezTo>
                  <a:cubicBezTo>
                    <a:pt x="35062" y="18700"/>
                    <a:pt x="34950" y="18716"/>
                    <a:pt x="34861" y="18716"/>
                  </a:cubicBezTo>
                  <a:cubicBezTo>
                    <a:pt x="34658" y="18716"/>
                    <a:pt x="34584" y="18631"/>
                    <a:pt x="34462" y="18352"/>
                  </a:cubicBezTo>
                  <a:cubicBezTo>
                    <a:pt x="33860" y="16973"/>
                    <a:pt x="33710" y="15545"/>
                    <a:pt x="33986" y="14091"/>
                  </a:cubicBezTo>
                  <a:cubicBezTo>
                    <a:pt x="34036" y="13865"/>
                    <a:pt x="34161" y="13690"/>
                    <a:pt x="34387" y="13590"/>
                  </a:cubicBezTo>
                  <a:cubicBezTo>
                    <a:pt x="34587" y="13514"/>
                    <a:pt x="34788" y="13414"/>
                    <a:pt x="35138" y="13239"/>
                  </a:cubicBezTo>
                  <a:close/>
                  <a:moveTo>
                    <a:pt x="52958" y="5570"/>
                  </a:moveTo>
                  <a:cubicBezTo>
                    <a:pt x="52081" y="8151"/>
                    <a:pt x="51905" y="10732"/>
                    <a:pt x="52006" y="13339"/>
                  </a:cubicBezTo>
                  <a:cubicBezTo>
                    <a:pt x="52131" y="15920"/>
                    <a:pt x="52432" y="18502"/>
                    <a:pt x="53660" y="20933"/>
                  </a:cubicBezTo>
                  <a:cubicBezTo>
                    <a:pt x="47720" y="20231"/>
                    <a:pt x="41830" y="19555"/>
                    <a:pt x="35915" y="18853"/>
                  </a:cubicBezTo>
                  <a:cubicBezTo>
                    <a:pt x="35389" y="17449"/>
                    <a:pt x="35239" y="16021"/>
                    <a:pt x="35439" y="14567"/>
                  </a:cubicBezTo>
                  <a:cubicBezTo>
                    <a:pt x="35489" y="14166"/>
                    <a:pt x="35590" y="13815"/>
                    <a:pt x="35640" y="13414"/>
                  </a:cubicBezTo>
                  <a:cubicBezTo>
                    <a:pt x="35665" y="13088"/>
                    <a:pt x="35840" y="12888"/>
                    <a:pt x="36141" y="12763"/>
                  </a:cubicBezTo>
                  <a:cubicBezTo>
                    <a:pt x="37695" y="12061"/>
                    <a:pt x="39224" y="11359"/>
                    <a:pt x="40778" y="10657"/>
                  </a:cubicBezTo>
                  <a:cubicBezTo>
                    <a:pt x="44261" y="9053"/>
                    <a:pt x="47795" y="7575"/>
                    <a:pt x="51404" y="6221"/>
                  </a:cubicBezTo>
                  <a:cubicBezTo>
                    <a:pt x="51880" y="6046"/>
                    <a:pt x="52357" y="5820"/>
                    <a:pt x="52958" y="5570"/>
                  </a:cubicBezTo>
                  <a:close/>
                  <a:moveTo>
                    <a:pt x="54322" y="5011"/>
                  </a:moveTo>
                  <a:cubicBezTo>
                    <a:pt x="54499" y="5011"/>
                    <a:pt x="54684" y="5130"/>
                    <a:pt x="54863" y="5369"/>
                  </a:cubicBezTo>
                  <a:cubicBezTo>
                    <a:pt x="55114" y="5695"/>
                    <a:pt x="55314" y="6096"/>
                    <a:pt x="55489" y="6472"/>
                  </a:cubicBezTo>
                  <a:cubicBezTo>
                    <a:pt x="56016" y="7800"/>
                    <a:pt x="56266" y="9179"/>
                    <a:pt x="56417" y="10582"/>
                  </a:cubicBezTo>
                  <a:cubicBezTo>
                    <a:pt x="56667" y="12737"/>
                    <a:pt x="56718" y="14893"/>
                    <a:pt x="56417" y="17023"/>
                  </a:cubicBezTo>
                  <a:cubicBezTo>
                    <a:pt x="56291" y="17976"/>
                    <a:pt x="56066" y="18878"/>
                    <a:pt x="55815" y="19805"/>
                  </a:cubicBezTo>
                  <a:cubicBezTo>
                    <a:pt x="55715" y="20156"/>
                    <a:pt x="55515" y="20507"/>
                    <a:pt x="55289" y="20808"/>
                  </a:cubicBezTo>
                  <a:cubicBezTo>
                    <a:pt x="55149" y="20986"/>
                    <a:pt x="55002" y="21074"/>
                    <a:pt x="54852" y="21074"/>
                  </a:cubicBezTo>
                  <a:cubicBezTo>
                    <a:pt x="54707" y="21074"/>
                    <a:pt x="54559" y="20993"/>
                    <a:pt x="54412" y="20833"/>
                  </a:cubicBezTo>
                  <a:cubicBezTo>
                    <a:pt x="54161" y="20532"/>
                    <a:pt x="53936" y="20181"/>
                    <a:pt x="53785" y="19830"/>
                  </a:cubicBezTo>
                  <a:cubicBezTo>
                    <a:pt x="53334" y="18828"/>
                    <a:pt x="53109" y="17750"/>
                    <a:pt x="52933" y="16672"/>
                  </a:cubicBezTo>
                  <a:cubicBezTo>
                    <a:pt x="52883" y="16397"/>
                    <a:pt x="52858" y="16096"/>
                    <a:pt x="52808" y="15720"/>
                  </a:cubicBezTo>
                  <a:lnTo>
                    <a:pt x="52808" y="15720"/>
                  </a:lnTo>
                  <a:cubicBezTo>
                    <a:pt x="53081" y="15784"/>
                    <a:pt x="53337" y="15814"/>
                    <a:pt x="53582" y="15814"/>
                  </a:cubicBezTo>
                  <a:cubicBezTo>
                    <a:pt x="54011" y="15814"/>
                    <a:pt x="54405" y="15720"/>
                    <a:pt x="54788" y="15545"/>
                  </a:cubicBezTo>
                  <a:cubicBezTo>
                    <a:pt x="55840" y="15043"/>
                    <a:pt x="56392" y="13966"/>
                    <a:pt x="56066" y="12963"/>
                  </a:cubicBezTo>
                  <a:cubicBezTo>
                    <a:pt x="55815" y="12136"/>
                    <a:pt x="55013" y="11534"/>
                    <a:pt x="54061" y="11484"/>
                  </a:cubicBezTo>
                  <a:cubicBezTo>
                    <a:pt x="54009" y="11482"/>
                    <a:pt x="53958" y="11480"/>
                    <a:pt x="53906" y="11480"/>
                  </a:cubicBezTo>
                  <a:cubicBezTo>
                    <a:pt x="53481" y="11480"/>
                    <a:pt x="53052" y="11565"/>
                    <a:pt x="52582" y="11610"/>
                  </a:cubicBezTo>
                  <a:cubicBezTo>
                    <a:pt x="52582" y="11309"/>
                    <a:pt x="52582" y="11008"/>
                    <a:pt x="52582" y="10682"/>
                  </a:cubicBezTo>
                  <a:cubicBezTo>
                    <a:pt x="52657" y="9379"/>
                    <a:pt x="52783" y="8076"/>
                    <a:pt x="53184" y="6823"/>
                  </a:cubicBezTo>
                  <a:cubicBezTo>
                    <a:pt x="53334" y="6346"/>
                    <a:pt x="53535" y="5870"/>
                    <a:pt x="53785" y="5444"/>
                  </a:cubicBezTo>
                  <a:cubicBezTo>
                    <a:pt x="53943" y="5155"/>
                    <a:pt x="54128" y="5011"/>
                    <a:pt x="54322" y="5011"/>
                  </a:cubicBezTo>
                  <a:close/>
                  <a:moveTo>
                    <a:pt x="40303" y="22173"/>
                  </a:moveTo>
                  <a:cubicBezTo>
                    <a:pt x="40412" y="22173"/>
                    <a:pt x="40529" y="22195"/>
                    <a:pt x="40652" y="22236"/>
                  </a:cubicBezTo>
                  <a:cubicBezTo>
                    <a:pt x="40953" y="22362"/>
                    <a:pt x="41053" y="22537"/>
                    <a:pt x="41128" y="22913"/>
                  </a:cubicBezTo>
                  <a:cubicBezTo>
                    <a:pt x="40978" y="23314"/>
                    <a:pt x="40853" y="23715"/>
                    <a:pt x="40702" y="24091"/>
                  </a:cubicBezTo>
                  <a:cubicBezTo>
                    <a:pt x="40577" y="24321"/>
                    <a:pt x="40364" y="24429"/>
                    <a:pt x="40121" y="24429"/>
                  </a:cubicBezTo>
                  <a:cubicBezTo>
                    <a:pt x="40074" y="24429"/>
                    <a:pt x="40025" y="24425"/>
                    <a:pt x="39976" y="24417"/>
                  </a:cubicBezTo>
                  <a:cubicBezTo>
                    <a:pt x="39650" y="24367"/>
                    <a:pt x="39499" y="24141"/>
                    <a:pt x="39449" y="23840"/>
                  </a:cubicBezTo>
                  <a:cubicBezTo>
                    <a:pt x="39374" y="23364"/>
                    <a:pt x="39449" y="22888"/>
                    <a:pt x="39750" y="22487"/>
                  </a:cubicBezTo>
                  <a:cubicBezTo>
                    <a:pt x="39885" y="22268"/>
                    <a:pt x="40077" y="22173"/>
                    <a:pt x="40303" y="22173"/>
                  </a:cubicBezTo>
                  <a:close/>
                  <a:moveTo>
                    <a:pt x="38447" y="19730"/>
                  </a:moveTo>
                  <a:cubicBezTo>
                    <a:pt x="38973" y="19805"/>
                    <a:pt x="39374" y="19855"/>
                    <a:pt x="39875" y="19905"/>
                  </a:cubicBezTo>
                  <a:cubicBezTo>
                    <a:pt x="39850" y="20457"/>
                    <a:pt x="39825" y="20958"/>
                    <a:pt x="39800" y="21484"/>
                  </a:cubicBezTo>
                  <a:cubicBezTo>
                    <a:pt x="39775" y="21610"/>
                    <a:pt x="39675" y="21785"/>
                    <a:pt x="39550" y="21860"/>
                  </a:cubicBezTo>
                  <a:cubicBezTo>
                    <a:pt x="38948" y="22437"/>
                    <a:pt x="38798" y="23139"/>
                    <a:pt x="38898" y="23915"/>
                  </a:cubicBezTo>
                  <a:cubicBezTo>
                    <a:pt x="38948" y="24191"/>
                    <a:pt x="39123" y="24492"/>
                    <a:pt x="39324" y="24692"/>
                  </a:cubicBezTo>
                  <a:cubicBezTo>
                    <a:pt x="39600" y="24943"/>
                    <a:pt x="39675" y="25194"/>
                    <a:pt x="39600" y="25520"/>
                  </a:cubicBezTo>
                  <a:cubicBezTo>
                    <a:pt x="39550" y="25720"/>
                    <a:pt x="39524" y="25921"/>
                    <a:pt x="39474" y="26121"/>
                  </a:cubicBezTo>
                  <a:cubicBezTo>
                    <a:pt x="39249" y="26227"/>
                    <a:pt x="39024" y="26256"/>
                    <a:pt x="38787" y="26256"/>
                  </a:cubicBezTo>
                  <a:cubicBezTo>
                    <a:pt x="38576" y="26256"/>
                    <a:pt x="38357" y="26233"/>
                    <a:pt x="38121" y="26221"/>
                  </a:cubicBezTo>
                  <a:cubicBezTo>
                    <a:pt x="37920" y="24066"/>
                    <a:pt x="38196" y="21961"/>
                    <a:pt x="38447" y="19730"/>
                  </a:cubicBezTo>
                  <a:close/>
                  <a:moveTo>
                    <a:pt x="17892" y="0"/>
                  </a:moveTo>
                  <a:cubicBezTo>
                    <a:pt x="16267" y="0"/>
                    <a:pt x="14604" y="314"/>
                    <a:pt x="12983" y="983"/>
                  </a:cubicBezTo>
                  <a:cubicBezTo>
                    <a:pt x="12858" y="1033"/>
                    <a:pt x="12757" y="1083"/>
                    <a:pt x="12657" y="1133"/>
                  </a:cubicBezTo>
                  <a:cubicBezTo>
                    <a:pt x="12507" y="1234"/>
                    <a:pt x="12356" y="1359"/>
                    <a:pt x="12507" y="1534"/>
                  </a:cubicBezTo>
                  <a:cubicBezTo>
                    <a:pt x="12569" y="1596"/>
                    <a:pt x="12698" y="1641"/>
                    <a:pt x="12826" y="1641"/>
                  </a:cubicBezTo>
                  <a:cubicBezTo>
                    <a:pt x="12854" y="1641"/>
                    <a:pt x="12881" y="1639"/>
                    <a:pt x="12908" y="1635"/>
                  </a:cubicBezTo>
                  <a:cubicBezTo>
                    <a:pt x="13058" y="1610"/>
                    <a:pt x="13209" y="1534"/>
                    <a:pt x="13359" y="1459"/>
                  </a:cubicBezTo>
                  <a:cubicBezTo>
                    <a:pt x="14832" y="889"/>
                    <a:pt x="16345" y="588"/>
                    <a:pt x="17889" y="588"/>
                  </a:cubicBezTo>
                  <a:cubicBezTo>
                    <a:pt x="18447" y="588"/>
                    <a:pt x="19009" y="628"/>
                    <a:pt x="19574" y="707"/>
                  </a:cubicBezTo>
                  <a:cubicBezTo>
                    <a:pt x="26291" y="1660"/>
                    <a:pt x="30953" y="8026"/>
                    <a:pt x="29825" y="14717"/>
                  </a:cubicBezTo>
                  <a:cubicBezTo>
                    <a:pt x="28803" y="20681"/>
                    <a:pt x="23635" y="24817"/>
                    <a:pt x="17876" y="24817"/>
                  </a:cubicBezTo>
                  <a:cubicBezTo>
                    <a:pt x="16859" y="24817"/>
                    <a:pt x="15822" y="24688"/>
                    <a:pt x="14787" y="24417"/>
                  </a:cubicBezTo>
                  <a:cubicBezTo>
                    <a:pt x="9499" y="23038"/>
                    <a:pt x="5790" y="18226"/>
                    <a:pt x="5765" y="12763"/>
                  </a:cubicBezTo>
                  <a:cubicBezTo>
                    <a:pt x="5765" y="9855"/>
                    <a:pt x="6692" y="7274"/>
                    <a:pt x="8522" y="5018"/>
                  </a:cubicBezTo>
                  <a:cubicBezTo>
                    <a:pt x="8622" y="4893"/>
                    <a:pt x="8722" y="4768"/>
                    <a:pt x="8797" y="4617"/>
                  </a:cubicBezTo>
                  <a:cubicBezTo>
                    <a:pt x="8823" y="4542"/>
                    <a:pt x="8797" y="4367"/>
                    <a:pt x="8722" y="4316"/>
                  </a:cubicBezTo>
                  <a:cubicBezTo>
                    <a:pt x="8681" y="4275"/>
                    <a:pt x="8609" y="4256"/>
                    <a:pt x="8540" y="4256"/>
                  </a:cubicBezTo>
                  <a:cubicBezTo>
                    <a:pt x="8484" y="4256"/>
                    <a:pt x="8430" y="4269"/>
                    <a:pt x="8396" y="4291"/>
                  </a:cubicBezTo>
                  <a:cubicBezTo>
                    <a:pt x="8271" y="4367"/>
                    <a:pt x="8171" y="4517"/>
                    <a:pt x="8071" y="4617"/>
                  </a:cubicBezTo>
                  <a:cubicBezTo>
                    <a:pt x="6341" y="6722"/>
                    <a:pt x="5339" y="9128"/>
                    <a:pt x="5214" y="11810"/>
                  </a:cubicBezTo>
                  <a:cubicBezTo>
                    <a:pt x="4963" y="16572"/>
                    <a:pt x="6818" y="20382"/>
                    <a:pt x="10702" y="23189"/>
                  </a:cubicBezTo>
                  <a:cubicBezTo>
                    <a:pt x="10853" y="23289"/>
                    <a:pt x="11028" y="23414"/>
                    <a:pt x="11178" y="23514"/>
                  </a:cubicBezTo>
                  <a:cubicBezTo>
                    <a:pt x="10602" y="24768"/>
                    <a:pt x="10051" y="25996"/>
                    <a:pt x="9474" y="27249"/>
                  </a:cubicBezTo>
                  <a:cubicBezTo>
                    <a:pt x="9299" y="27174"/>
                    <a:pt x="9123" y="27098"/>
                    <a:pt x="8973" y="27023"/>
                  </a:cubicBezTo>
                  <a:cubicBezTo>
                    <a:pt x="7319" y="26171"/>
                    <a:pt x="5940" y="24968"/>
                    <a:pt x="4813" y="23489"/>
                  </a:cubicBezTo>
                  <a:cubicBezTo>
                    <a:pt x="2005" y="19780"/>
                    <a:pt x="853" y="15570"/>
                    <a:pt x="953" y="10983"/>
                  </a:cubicBezTo>
                  <a:cubicBezTo>
                    <a:pt x="953" y="10632"/>
                    <a:pt x="1053" y="10281"/>
                    <a:pt x="1254" y="9956"/>
                  </a:cubicBezTo>
                  <a:cubicBezTo>
                    <a:pt x="1604" y="9379"/>
                    <a:pt x="1905" y="8753"/>
                    <a:pt x="1980" y="8051"/>
                  </a:cubicBezTo>
                  <a:cubicBezTo>
                    <a:pt x="2005" y="7725"/>
                    <a:pt x="2056" y="7374"/>
                    <a:pt x="1980" y="7048"/>
                  </a:cubicBezTo>
                  <a:cubicBezTo>
                    <a:pt x="1902" y="6654"/>
                    <a:pt x="1655" y="6439"/>
                    <a:pt x="1370" y="6439"/>
                  </a:cubicBezTo>
                  <a:cubicBezTo>
                    <a:pt x="1202" y="6439"/>
                    <a:pt x="1020" y="6514"/>
                    <a:pt x="853" y="6672"/>
                  </a:cubicBezTo>
                  <a:cubicBezTo>
                    <a:pt x="627" y="6873"/>
                    <a:pt x="427" y="7148"/>
                    <a:pt x="326" y="7449"/>
                  </a:cubicBezTo>
                  <a:cubicBezTo>
                    <a:pt x="0" y="8251"/>
                    <a:pt x="26" y="9103"/>
                    <a:pt x="201" y="9956"/>
                  </a:cubicBezTo>
                  <a:cubicBezTo>
                    <a:pt x="276" y="10281"/>
                    <a:pt x="351" y="10607"/>
                    <a:pt x="351" y="10958"/>
                  </a:cubicBezTo>
                  <a:cubicBezTo>
                    <a:pt x="401" y="11785"/>
                    <a:pt x="376" y="12637"/>
                    <a:pt x="452" y="13489"/>
                  </a:cubicBezTo>
                  <a:cubicBezTo>
                    <a:pt x="702" y="16447"/>
                    <a:pt x="1529" y="19254"/>
                    <a:pt x="3033" y="21835"/>
                  </a:cubicBezTo>
                  <a:cubicBezTo>
                    <a:pt x="4487" y="24367"/>
                    <a:pt x="6417" y="26422"/>
                    <a:pt x="9098" y="27725"/>
                  </a:cubicBezTo>
                  <a:cubicBezTo>
                    <a:pt x="9148" y="27750"/>
                    <a:pt x="9224" y="27800"/>
                    <a:pt x="9324" y="27875"/>
                  </a:cubicBezTo>
                  <a:cubicBezTo>
                    <a:pt x="9224" y="28276"/>
                    <a:pt x="9123" y="28652"/>
                    <a:pt x="8998" y="29028"/>
                  </a:cubicBezTo>
                  <a:cubicBezTo>
                    <a:pt x="7945" y="32261"/>
                    <a:pt x="7494" y="35570"/>
                    <a:pt x="7269" y="38953"/>
                  </a:cubicBezTo>
                  <a:cubicBezTo>
                    <a:pt x="7244" y="39329"/>
                    <a:pt x="7294" y="39755"/>
                    <a:pt x="7319" y="40156"/>
                  </a:cubicBezTo>
                  <a:cubicBezTo>
                    <a:pt x="7342" y="40317"/>
                    <a:pt x="7427" y="40435"/>
                    <a:pt x="7595" y="40435"/>
                  </a:cubicBezTo>
                  <a:cubicBezTo>
                    <a:pt x="7611" y="40435"/>
                    <a:pt x="7627" y="40434"/>
                    <a:pt x="7645" y="40432"/>
                  </a:cubicBezTo>
                  <a:cubicBezTo>
                    <a:pt x="7820" y="40407"/>
                    <a:pt x="7870" y="40256"/>
                    <a:pt x="7870" y="40081"/>
                  </a:cubicBezTo>
                  <a:cubicBezTo>
                    <a:pt x="7870" y="39705"/>
                    <a:pt x="7820" y="39329"/>
                    <a:pt x="7845" y="38928"/>
                  </a:cubicBezTo>
                  <a:cubicBezTo>
                    <a:pt x="7970" y="37525"/>
                    <a:pt x="8096" y="36121"/>
                    <a:pt x="8271" y="34743"/>
                  </a:cubicBezTo>
                  <a:cubicBezTo>
                    <a:pt x="8597" y="32387"/>
                    <a:pt x="9198" y="30106"/>
                    <a:pt x="9950" y="27875"/>
                  </a:cubicBezTo>
                  <a:cubicBezTo>
                    <a:pt x="10376" y="26647"/>
                    <a:pt x="10928" y="25469"/>
                    <a:pt x="11454" y="24266"/>
                  </a:cubicBezTo>
                  <a:cubicBezTo>
                    <a:pt x="11504" y="24091"/>
                    <a:pt x="11630" y="23966"/>
                    <a:pt x="11680" y="23865"/>
                  </a:cubicBezTo>
                  <a:cubicBezTo>
                    <a:pt x="13900" y="24886"/>
                    <a:pt x="16018" y="25396"/>
                    <a:pt x="18045" y="25396"/>
                  </a:cubicBezTo>
                  <a:cubicBezTo>
                    <a:pt x="21439" y="25396"/>
                    <a:pt x="24575" y="23965"/>
                    <a:pt x="27494" y="21108"/>
                  </a:cubicBezTo>
                  <a:cubicBezTo>
                    <a:pt x="27895" y="21860"/>
                    <a:pt x="28271" y="22537"/>
                    <a:pt x="28622" y="23239"/>
                  </a:cubicBezTo>
                  <a:cubicBezTo>
                    <a:pt x="29925" y="26021"/>
                    <a:pt x="30727" y="28978"/>
                    <a:pt x="31279" y="31986"/>
                  </a:cubicBezTo>
                  <a:cubicBezTo>
                    <a:pt x="31780" y="34743"/>
                    <a:pt x="32081" y="37500"/>
                    <a:pt x="31780" y="40282"/>
                  </a:cubicBezTo>
                  <a:cubicBezTo>
                    <a:pt x="31780" y="40382"/>
                    <a:pt x="31755" y="40507"/>
                    <a:pt x="31780" y="40582"/>
                  </a:cubicBezTo>
                  <a:cubicBezTo>
                    <a:pt x="31830" y="40683"/>
                    <a:pt x="31930" y="40858"/>
                    <a:pt x="32031" y="40858"/>
                  </a:cubicBezTo>
                  <a:cubicBezTo>
                    <a:pt x="32131" y="40858"/>
                    <a:pt x="32256" y="40733"/>
                    <a:pt x="32306" y="40632"/>
                  </a:cubicBezTo>
                  <a:cubicBezTo>
                    <a:pt x="32357" y="40557"/>
                    <a:pt x="32357" y="40432"/>
                    <a:pt x="32357" y="40332"/>
                  </a:cubicBezTo>
                  <a:cubicBezTo>
                    <a:pt x="32407" y="39680"/>
                    <a:pt x="32482" y="39053"/>
                    <a:pt x="32482" y="38402"/>
                  </a:cubicBezTo>
                  <a:cubicBezTo>
                    <a:pt x="32482" y="35094"/>
                    <a:pt x="31956" y="31860"/>
                    <a:pt x="31154" y="28677"/>
                  </a:cubicBezTo>
                  <a:cubicBezTo>
                    <a:pt x="31128" y="28552"/>
                    <a:pt x="31103" y="28427"/>
                    <a:pt x="31078" y="28226"/>
                  </a:cubicBezTo>
                  <a:lnTo>
                    <a:pt x="31078" y="28226"/>
                  </a:lnTo>
                  <a:cubicBezTo>
                    <a:pt x="31630" y="28878"/>
                    <a:pt x="32106" y="29429"/>
                    <a:pt x="32632" y="29981"/>
                  </a:cubicBezTo>
                  <a:cubicBezTo>
                    <a:pt x="33334" y="30733"/>
                    <a:pt x="34136" y="31359"/>
                    <a:pt x="35113" y="31735"/>
                  </a:cubicBezTo>
                  <a:cubicBezTo>
                    <a:pt x="35396" y="31847"/>
                    <a:pt x="35673" y="31902"/>
                    <a:pt x="35941" y="31902"/>
                  </a:cubicBezTo>
                  <a:cubicBezTo>
                    <a:pt x="36454" y="31902"/>
                    <a:pt x="36932" y="31696"/>
                    <a:pt x="37344" y="31284"/>
                  </a:cubicBezTo>
                  <a:cubicBezTo>
                    <a:pt x="37670" y="30958"/>
                    <a:pt x="37996" y="30607"/>
                    <a:pt x="38221" y="30231"/>
                  </a:cubicBezTo>
                  <a:cubicBezTo>
                    <a:pt x="39149" y="28677"/>
                    <a:pt x="40076" y="27149"/>
                    <a:pt x="40377" y="25344"/>
                  </a:cubicBezTo>
                  <a:cubicBezTo>
                    <a:pt x="40402" y="25194"/>
                    <a:pt x="40477" y="24993"/>
                    <a:pt x="40602" y="24943"/>
                  </a:cubicBezTo>
                  <a:cubicBezTo>
                    <a:pt x="41379" y="24492"/>
                    <a:pt x="41580" y="23715"/>
                    <a:pt x="41655" y="22938"/>
                  </a:cubicBezTo>
                  <a:cubicBezTo>
                    <a:pt x="41730" y="22136"/>
                    <a:pt x="41379" y="21835"/>
                    <a:pt x="40828" y="21710"/>
                  </a:cubicBezTo>
                  <a:cubicBezTo>
                    <a:pt x="40677" y="21685"/>
                    <a:pt x="40552" y="21635"/>
                    <a:pt x="40402" y="21560"/>
                  </a:cubicBezTo>
                  <a:cubicBezTo>
                    <a:pt x="40402" y="21033"/>
                    <a:pt x="40301" y="20507"/>
                    <a:pt x="40527" y="19981"/>
                  </a:cubicBezTo>
                  <a:cubicBezTo>
                    <a:pt x="40652" y="20006"/>
                    <a:pt x="40753" y="20006"/>
                    <a:pt x="40853" y="20006"/>
                  </a:cubicBezTo>
                  <a:cubicBezTo>
                    <a:pt x="42006" y="20131"/>
                    <a:pt x="43159" y="20281"/>
                    <a:pt x="44311" y="20432"/>
                  </a:cubicBezTo>
                  <a:cubicBezTo>
                    <a:pt x="47745" y="20833"/>
                    <a:pt x="51154" y="21209"/>
                    <a:pt x="54587" y="21635"/>
                  </a:cubicBezTo>
                  <a:cubicBezTo>
                    <a:pt x="54650" y="21642"/>
                    <a:pt x="54711" y="21645"/>
                    <a:pt x="54772" y="21645"/>
                  </a:cubicBezTo>
                  <a:cubicBezTo>
                    <a:pt x="55147" y="21645"/>
                    <a:pt x="55474" y="21507"/>
                    <a:pt x="55690" y="21184"/>
                  </a:cubicBezTo>
                  <a:cubicBezTo>
                    <a:pt x="55941" y="20858"/>
                    <a:pt x="56166" y="20482"/>
                    <a:pt x="56317" y="20106"/>
                  </a:cubicBezTo>
                  <a:cubicBezTo>
                    <a:pt x="56743" y="19053"/>
                    <a:pt x="56918" y="17925"/>
                    <a:pt x="57043" y="16798"/>
                  </a:cubicBezTo>
                  <a:cubicBezTo>
                    <a:pt x="57294" y="14492"/>
                    <a:pt x="57219" y="12186"/>
                    <a:pt x="56918" y="9880"/>
                  </a:cubicBezTo>
                  <a:cubicBezTo>
                    <a:pt x="56718" y="8577"/>
                    <a:pt x="56492" y="7274"/>
                    <a:pt x="55941" y="6096"/>
                  </a:cubicBezTo>
                  <a:cubicBezTo>
                    <a:pt x="55715" y="5620"/>
                    <a:pt x="55414" y="5169"/>
                    <a:pt x="55088" y="4768"/>
                  </a:cubicBezTo>
                  <a:cubicBezTo>
                    <a:pt x="54908" y="4537"/>
                    <a:pt x="54651" y="4426"/>
                    <a:pt x="54376" y="4426"/>
                  </a:cubicBezTo>
                  <a:cubicBezTo>
                    <a:pt x="54232" y="4426"/>
                    <a:pt x="54082" y="4457"/>
                    <a:pt x="53936" y="4517"/>
                  </a:cubicBezTo>
                  <a:cubicBezTo>
                    <a:pt x="52657" y="5043"/>
                    <a:pt x="51379" y="5595"/>
                    <a:pt x="50076" y="6096"/>
                  </a:cubicBezTo>
                  <a:cubicBezTo>
                    <a:pt x="45489" y="7875"/>
                    <a:pt x="40978" y="9905"/>
                    <a:pt x="36517" y="11986"/>
                  </a:cubicBezTo>
                  <a:cubicBezTo>
                    <a:pt x="35640" y="12387"/>
                    <a:pt x="34788" y="12838"/>
                    <a:pt x="33910" y="13264"/>
                  </a:cubicBezTo>
                  <a:cubicBezTo>
                    <a:pt x="33635" y="13414"/>
                    <a:pt x="33484" y="13615"/>
                    <a:pt x="33459" y="13915"/>
                  </a:cubicBezTo>
                  <a:cubicBezTo>
                    <a:pt x="33409" y="14342"/>
                    <a:pt x="33309" y="14768"/>
                    <a:pt x="33309" y="15169"/>
                  </a:cubicBezTo>
                  <a:cubicBezTo>
                    <a:pt x="33259" y="16372"/>
                    <a:pt x="33434" y="17499"/>
                    <a:pt x="33935" y="18602"/>
                  </a:cubicBezTo>
                  <a:cubicBezTo>
                    <a:pt x="34161" y="19053"/>
                    <a:pt x="34437" y="19329"/>
                    <a:pt x="34988" y="19354"/>
                  </a:cubicBezTo>
                  <a:cubicBezTo>
                    <a:pt x="35489" y="19354"/>
                    <a:pt x="35991" y="19429"/>
                    <a:pt x="36492" y="19504"/>
                  </a:cubicBezTo>
                  <a:cubicBezTo>
                    <a:pt x="36943" y="19555"/>
                    <a:pt x="37419" y="19630"/>
                    <a:pt x="37895" y="19680"/>
                  </a:cubicBezTo>
                  <a:cubicBezTo>
                    <a:pt x="37770" y="21033"/>
                    <a:pt x="37620" y="22286"/>
                    <a:pt x="37519" y="23540"/>
                  </a:cubicBezTo>
                  <a:cubicBezTo>
                    <a:pt x="37469" y="24392"/>
                    <a:pt x="37469" y="25244"/>
                    <a:pt x="37519" y="26071"/>
                  </a:cubicBezTo>
                  <a:cubicBezTo>
                    <a:pt x="37545" y="26748"/>
                    <a:pt x="37695" y="26823"/>
                    <a:pt x="38347" y="26848"/>
                  </a:cubicBezTo>
                  <a:lnTo>
                    <a:pt x="39424" y="26848"/>
                  </a:lnTo>
                  <a:cubicBezTo>
                    <a:pt x="39073" y="27525"/>
                    <a:pt x="38773" y="28151"/>
                    <a:pt x="38447" y="28728"/>
                  </a:cubicBezTo>
                  <a:cubicBezTo>
                    <a:pt x="38071" y="29354"/>
                    <a:pt x="37695" y="29981"/>
                    <a:pt x="37244" y="30557"/>
                  </a:cubicBezTo>
                  <a:cubicBezTo>
                    <a:pt x="36823" y="31083"/>
                    <a:pt x="36412" y="31329"/>
                    <a:pt x="35934" y="31329"/>
                  </a:cubicBezTo>
                  <a:cubicBezTo>
                    <a:pt x="35614" y="31329"/>
                    <a:pt x="35265" y="31219"/>
                    <a:pt x="34863" y="31008"/>
                  </a:cubicBezTo>
                  <a:cubicBezTo>
                    <a:pt x="34763" y="30958"/>
                    <a:pt x="34662" y="30883"/>
                    <a:pt x="34562" y="30808"/>
                  </a:cubicBezTo>
                  <a:cubicBezTo>
                    <a:pt x="33409" y="30131"/>
                    <a:pt x="32557" y="29129"/>
                    <a:pt x="31755" y="28101"/>
                  </a:cubicBezTo>
                  <a:cubicBezTo>
                    <a:pt x="30978" y="27073"/>
                    <a:pt x="30326" y="26021"/>
                    <a:pt x="29900" y="24793"/>
                  </a:cubicBezTo>
                  <a:cubicBezTo>
                    <a:pt x="29374" y="23339"/>
                    <a:pt x="28697" y="21936"/>
                    <a:pt x="27820" y="20607"/>
                  </a:cubicBezTo>
                  <a:cubicBezTo>
                    <a:pt x="27920" y="20482"/>
                    <a:pt x="27971" y="20382"/>
                    <a:pt x="28046" y="20281"/>
                  </a:cubicBezTo>
                  <a:cubicBezTo>
                    <a:pt x="30226" y="17274"/>
                    <a:pt x="31028" y="13915"/>
                    <a:pt x="30326" y="10281"/>
                  </a:cubicBezTo>
                  <a:cubicBezTo>
                    <a:pt x="29129" y="4081"/>
                    <a:pt x="23754" y="0"/>
                    <a:pt x="17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381;p69"/>
            <p:cNvSpPr/>
            <p:nvPr/>
          </p:nvSpPr>
          <p:spPr>
            <a:xfrm>
              <a:off x="2095375" y="1002525"/>
              <a:ext cx="205550" cy="135725"/>
            </a:xfrm>
            <a:custGeom>
              <a:avLst/>
              <a:gdLst/>
              <a:ahLst/>
              <a:cxnLst/>
              <a:rect l="l" t="t" r="r" b="b"/>
              <a:pathLst>
                <a:path w="8222" h="5429" extrusionOk="0">
                  <a:moveTo>
                    <a:pt x="7520" y="1028"/>
                  </a:moveTo>
                  <a:lnTo>
                    <a:pt x="7520" y="1028"/>
                  </a:lnTo>
                  <a:cubicBezTo>
                    <a:pt x="7895" y="2532"/>
                    <a:pt x="6993" y="4637"/>
                    <a:pt x="4988" y="4813"/>
                  </a:cubicBezTo>
                  <a:cubicBezTo>
                    <a:pt x="4844" y="4828"/>
                    <a:pt x="4703" y="4835"/>
                    <a:pt x="4564" y="4835"/>
                  </a:cubicBezTo>
                  <a:cubicBezTo>
                    <a:pt x="3302" y="4835"/>
                    <a:pt x="2255" y="4235"/>
                    <a:pt x="1329" y="3309"/>
                  </a:cubicBezTo>
                  <a:lnTo>
                    <a:pt x="1329" y="3309"/>
                  </a:lnTo>
                  <a:cubicBezTo>
                    <a:pt x="1676" y="3344"/>
                    <a:pt x="2017" y="3363"/>
                    <a:pt x="2350" y="3363"/>
                  </a:cubicBezTo>
                  <a:cubicBezTo>
                    <a:pt x="4371" y="3363"/>
                    <a:pt x="6121" y="2685"/>
                    <a:pt x="7520" y="1028"/>
                  </a:cubicBezTo>
                  <a:close/>
                  <a:moveTo>
                    <a:pt x="7645" y="1"/>
                  </a:moveTo>
                  <a:cubicBezTo>
                    <a:pt x="7570" y="1"/>
                    <a:pt x="7394" y="151"/>
                    <a:pt x="7319" y="276"/>
                  </a:cubicBezTo>
                  <a:cubicBezTo>
                    <a:pt x="6191" y="2006"/>
                    <a:pt x="4537" y="2707"/>
                    <a:pt x="2532" y="2758"/>
                  </a:cubicBezTo>
                  <a:cubicBezTo>
                    <a:pt x="2485" y="2759"/>
                    <a:pt x="2439" y="2760"/>
                    <a:pt x="2393" y="2760"/>
                  </a:cubicBezTo>
                  <a:cubicBezTo>
                    <a:pt x="1715" y="2760"/>
                    <a:pt x="1060" y="2593"/>
                    <a:pt x="427" y="2382"/>
                  </a:cubicBezTo>
                  <a:cubicBezTo>
                    <a:pt x="402" y="2372"/>
                    <a:pt x="376" y="2368"/>
                    <a:pt x="348" y="2368"/>
                  </a:cubicBezTo>
                  <a:cubicBezTo>
                    <a:pt x="235" y="2368"/>
                    <a:pt x="102" y="2437"/>
                    <a:pt x="1" y="2457"/>
                  </a:cubicBezTo>
                  <a:cubicBezTo>
                    <a:pt x="26" y="2582"/>
                    <a:pt x="1" y="2732"/>
                    <a:pt x="76" y="2833"/>
                  </a:cubicBezTo>
                  <a:cubicBezTo>
                    <a:pt x="928" y="4011"/>
                    <a:pt x="2031" y="4863"/>
                    <a:pt x="3434" y="5264"/>
                  </a:cubicBezTo>
                  <a:cubicBezTo>
                    <a:pt x="3836" y="5375"/>
                    <a:pt x="4228" y="5429"/>
                    <a:pt x="4605" y="5429"/>
                  </a:cubicBezTo>
                  <a:cubicBezTo>
                    <a:pt x="6346" y="5429"/>
                    <a:pt x="7750" y="4286"/>
                    <a:pt x="8121" y="2432"/>
                  </a:cubicBezTo>
                  <a:cubicBezTo>
                    <a:pt x="8171" y="2131"/>
                    <a:pt x="8196" y="1830"/>
                    <a:pt x="8221" y="1555"/>
                  </a:cubicBezTo>
                  <a:cubicBezTo>
                    <a:pt x="8196" y="1229"/>
                    <a:pt x="8171" y="928"/>
                    <a:pt x="8121" y="627"/>
                  </a:cubicBezTo>
                  <a:cubicBezTo>
                    <a:pt x="8121" y="527"/>
                    <a:pt x="8096" y="402"/>
                    <a:pt x="8046" y="326"/>
                  </a:cubicBezTo>
                  <a:cubicBezTo>
                    <a:pt x="7946" y="201"/>
                    <a:pt x="7795" y="5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382;p69"/>
            <p:cNvSpPr/>
            <p:nvPr/>
          </p:nvSpPr>
          <p:spPr>
            <a:xfrm>
              <a:off x="3077225" y="862500"/>
              <a:ext cx="109675" cy="69250"/>
            </a:xfrm>
            <a:custGeom>
              <a:avLst/>
              <a:gdLst/>
              <a:ahLst/>
              <a:cxnLst/>
              <a:rect l="l" t="t" r="r" b="b"/>
              <a:pathLst>
                <a:path w="4387" h="2770" extrusionOk="0">
                  <a:moveTo>
                    <a:pt x="4014" y="1"/>
                  </a:moveTo>
                  <a:cubicBezTo>
                    <a:pt x="3891" y="1"/>
                    <a:pt x="3754" y="78"/>
                    <a:pt x="3634" y="138"/>
                  </a:cubicBezTo>
                  <a:cubicBezTo>
                    <a:pt x="3609" y="163"/>
                    <a:pt x="3559" y="163"/>
                    <a:pt x="3534" y="188"/>
                  </a:cubicBezTo>
                  <a:cubicBezTo>
                    <a:pt x="2506" y="815"/>
                    <a:pt x="1479" y="1466"/>
                    <a:pt x="451" y="2093"/>
                  </a:cubicBezTo>
                  <a:cubicBezTo>
                    <a:pt x="326" y="2168"/>
                    <a:pt x="201" y="2293"/>
                    <a:pt x="100" y="2419"/>
                  </a:cubicBezTo>
                  <a:cubicBezTo>
                    <a:pt x="0" y="2544"/>
                    <a:pt x="125" y="2770"/>
                    <a:pt x="351" y="2770"/>
                  </a:cubicBezTo>
                  <a:cubicBezTo>
                    <a:pt x="426" y="2719"/>
                    <a:pt x="551" y="2644"/>
                    <a:pt x="677" y="2569"/>
                  </a:cubicBezTo>
                  <a:cubicBezTo>
                    <a:pt x="1754" y="1917"/>
                    <a:pt x="2832" y="1266"/>
                    <a:pt x="3935" y="614"/>
                  </a:cubicBezTo>
                  <a:cubicBezTo>
                    <a:pt x="4110" y="514"/>
                    <a:pt x="4386" y="439"/>
                    <a:pt x="4236" y="138"/>
                  </a:cubicBezTo>
                  <a:cubicBezTo>
                    <a:pt x="4175" y="37"/>
                    <a:pt x="4098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383;p69"/>
            <p:cNvSpPr/>
            <p:nvPr/>
          </p:nvSpPr>
          <p:spPr>
            <a:xfrm>
              <a:off x="2046500" y="987500"/>
              <a:ext cx="40125" cy="45775"/>
            </a:xfrm>
            <a:custGeom>
              <a:avLst/>
              <a:gdLst/>
              <a:ahLst/>
              <a:cxnLst/>
              <a:rect l="l" t="t" r="r" b="b"/>
              <a:pathLst>
                <a:path w="1605" h="1831" extrusionOk="0">
                  <a:moveTo>
                    <a:pt x="803" y="0"/>
                  </a:moveTo>
                  <a:cubicBezTo>
                    <a:pt x="352" y="0"/>
                    <a:pt x="1" y="351"/>
                    <a:pt x="1" y="802"/>
                  </a:cubicBezTo>
                  <a:cubicBezTo>
                    <a:pt x="25" y="1364"/>
                    <a:pt x="431" y="1831"/>
                    <a:pt x="869" y="1831"/>
                  </a:cubicBezTo>
                  <a:cubicBezTo>
                    <a:pt x="880" y="1831"/>
                    <a:pt x="892" y="1830"/>
                    <a:pt x="903" y="1830"/>
                  </a:cubicBezTo>
                  <a:cubicBezTo>
                    <a:pt x="1279" y="1805"/>
                    <a:pt x="1605" y="1379"/>
                    <a:pt x="1605" y="978"/>
                  </a:cubicBezTo>
                  <a:cubicBezTo>
                    <a:pt x="1605" y="501"/>
                    <a:pt x="1204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384;p69"/>
            <p:cNvSpPr/>
            <p:nvPr/>
          </p:nvSpPr>
          <p:spPr>
            <a:xfrm>
              <a:off x="2253900" y="935475"/>
              <a:ext cx="43875" cy="44050"/>
            </a:xfrm>
            <a:custGeom>
              <a:avLst/>
              <a:gdLst/>
              <a:ahLst/>
              <a:cxnLst/>
              <a:rect l="l" t="t" r="r" b="b"/>
              <a:pathLst>
                <a:path w="1755" h="1762" extrusionOk="0">
                  <a:moveTo>
                    <a:pt x="803" y="1"/>
                  </a:moveTo>
                  <a:cubicBezTo>
                    <a:pt x="702" y="51"/>
                    <a:pt x="502" y="101"/>
                    <a:pt x="377" y="226"/>
                  </a:cubicBezTo>
                  <a:cubicBezTo>
                    <a:pt x="1" y="653"/>
                    <a:pt x="176" y="1429"/>
                    <a:pt x="677" y="1655"/>
                  </a:cubicBezTo>
                  <a:cubicBezTo>
                    <a:pt x="815" y="1718"/>
                    <a:pt x="959" y="1762"/>
                    <a:pt x="1097" y="1762"/>
                  </a:cubicBezTo>
                  <a:cubicBezTo>
                    <a:pt x="1235" y="1762"/>
                    <a:pt x="1366" y="1718"/>
                    <a:pt x="1479" y="1605"/>
                  </a:cubicBezTo>
                  <a:cubicBezTo>
                    <a:pt x="1755" y="1329"/>
                    <a:pt x="1730" y="978"/>
                    <a:pt x="1630" y="653"/>
                  </a:cubicBezTo>
                  <a:cubicBezTo>
                    <a:pt x="1504" y="302"/>
                    <a:pt x="1304" y="5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385;p69"/>
            <p:cNvSpPr/>
            <p:nvPr/>
          </p:nvSpPr>
          <p:spPr>
            <a:xfrm>
              <a:off x="3085350" y="1145375"/>
              <a:ext cx="94650" cy="42025"/>
            </a:xfrm>
            <a:custGeom>
              <a:avLst/>
              <a:gdLst/>
              <a:ahLst/>
              <a:cxnLst/>
              <a:rect l="l" t="t" r="r" b="b"/>
              <a:pathLst>
                <a:path w="3786" h="1681" extrusionOk="0">
                  <a:moveTo>
                    <a:pt x="327" y="1"/>
                  </a:moveTo>
                  <a:cubicBezTo>
                    <a:pt x="226" y="51"/>
                    <a:pt x="126" y="126"/>
                    <a:pt x="1" y="201"/>
                  </a:cubicBezTo>
                  <a:cubicBezTo>
                    <a:pt x="51" y="302"/>
                    <a:pt x="101" y="402"/>
                    <a:pt x="176" y="477"/>
                  </a:cubicBezTo>
                  <a:cubicBezTo>
                    <a:pt x="252" y="527"/>
                    <a:pt x="377" y="552"/>
                    <a:pt x="452" y="577"/>
                  </a:cubicBezTo>
                  <a:cubicBezTo>
                    <a:pt x="1354" y="903"/>
                    <a:pt x="2231" y="1254"/>
                    <a:pt x="3109" y="1580"/>
                  </a:cubicBezTo>
                  <a:cubicBezTo>
                    <a:pt x="3234" y="1605"/>
                    <a:pt x="3334" y="1680"/>
                    <a:pt x="3460" y="1680"/>
                  </a:cubicBezTo>
                  <a:cubicBezTo>
                    <a:pt x="3535" y="1655"/>
                    <a:pt x="3635" y="1555"/>
                    <a:pt x="3785" y="1455"/>
                  </a:cubicBezTo>
                  <a:cubicBezTo>
                    <a:pt x="3560" y="1279"/>
                    <a:pt x="3409" y="1104"/>
                    <a:pt x="3234" y="1028"/>
                  </a:cubicBezTo>
                  <a:cubicBezTo>
                    <a:pt x="2332" y="678"/>
                    <a:pt x="1404" y="377"/>
                    <a:pt x="502" y="51"/>
                  </a:cubicBezTo>
                  <a:cubicBezTo>
                    <a:pt x="452" y="26"/>
                    <a:pt x="377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3386;p69"/>
            <p:cNvSpPr/>
            <p:nvPr/>
          </p:nvSpPr>
          <p:spPr>
            <a:xfrm>
              <a:off x="3104150" y="1048625"/>
              <a:ext cx="85875" cy="23125"/>
            </a:xfrm>
            <a:custGeom>
              <a:avLst/>
              <a:gdLst/>
              <a:ahLst/>
              <a:cxnLst/>
              <a:rect l="l" t="t" r="r" b="b"/>
              <a:pathLst>
                <a:path w="3435" h="925" extrusionOk="0">
                  <a:moveTo>
                    <a:pt x="270" y="1"/>
                  </a:moveTo>
                  <a:cubicBezTo>
                    <a:pt x="131" y="1"/>
                    <a:pt x="1" y="46"/>
                    <a:pt x="1" y="237"/>
                  </a:cubicBezTo>
                  <a:cubicBezTo>
                    <a:pt x="1" y="337"/>
                    <a:pt x="176" y="487"/>
                    <a:pt x="302" y="513"/>
                  </a:cubicBezTo>
                  <a:cubicBezTo>
                    <a:pt x="1154" y="663"/>
                    <a:pt x="2006" y="788"/>
                    <a:pt x="2808" y="914"/>
                  </a:cubicBezTo>
                  <a:cubicBezTo>
                    <a:pt x="2875" y="914"/>
                    <a:pt x="2919" y="925"/>
                    <a:pt x="2964" y="925"/>
                  </a:cubicBezTo>
                  <a:cubicBezTo>
                    <a:pt x="2986" y="925"/>
                    <a:pt x="3008" y="922"/>
                    <a:pt x="3033" y="914"/>
                  </a:cubicBezTo>
                  <a:cubicBezTo>
                    <a:pt x="3209" y="914"/>
                    <a:pt x="3434" y="888"/>
                    <a:pt x="3409" y="663"/>
                  </a:cubicBezTo>
                  <a:cubicBezTo>
                    <a:pt x="3409" y="563"/>
                    <a:pt x="3209" y="437"/>
                    <a:pt x="3083" y="412"/>
                  </a:cubicBezTo>
                  <a:cubicBezTo>
                    <a:pt x="2181" y="262"/>
                    <a:pt x="1304" y="137"/>
                    <a:pt x="402" y="11"/>
                  </a:cubicBezTo>
                  <a:cubicBezTo>
                    <a:pt x="360" y="5"/>
                    <a:pt x="315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815;p40"/>
          <p:cNvSpPr txBox="1"/>
          <p:nvPr/>
        </p:nvSpPr>
        <p:spPr>
          <a:xfrm>
            <a:off x="829310" y="123825"/>
            <a:ext cx="7484110" cy="746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1400" b="0" i="0" u="none" strike="noStrike" cap="none">
                <a:solidFill>
                  <a:schemeClr val="dk1"/>
                </a:solidFill>
                <a:latin typeface="Jua" charset="-127"/>
                <a:ea typeface="Jua" charset="-127"/>
                <a:cs typeface="Jua" charset="-127"/>
                <a:sym typeface="Jua" charset="-127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 charset="-127"/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SG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SG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 Form </a:t>
            </a:r>
            <a:r>
              <a:rPr lang="en-SG" alt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Đăng</a:t>
            </a:r>
            <a:r>
              <a:rPr lang="en-SG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SG" alt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ký</a:t>
            </a:r>
            <a:r>
              <a:rPr lang="en-SG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/ </a:t>
            </a:r>
            <a:r>
              <a:rPr lang="en-SG" alt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Đăng</a:t>
            </a:r>
            <a:r>
              <a:rPr lang="en-SG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SG" alt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nhập</a:t>
            </a:r>
            <a:endParaRPr lang="en-SG" altLang="en-US" sz="3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6" name="Google Shape;3133;p66"/>
          <p:cNvGrpSpPr/>
          <p:nvPr/>
        </p:nvGrpSpPr>
        <p:grpSpPr>
          <a:xfrm>
            <a:off x="7943498" y="3882616"/>
            <a:ext cx="1200502" cy="1260884"/>
            <a:chOff x="2146588" y="3519138"/>
            <a:chExt cx="1005025" cy="1055575"/>
          </a:xfrm>
        </p:grpSpPr>
        <p:sp>
          <p:nvSpPr>
            <p:cNvPr id="7" name="Google Shape;3134;p66"/>
            <p:cNvSpPr/>
            <p:nvPr/>
          </p:nvSpPr>
          <p:spPr>
            <a:xfrm flipH="1">
              <a:off x="2406613" y="4079638"/>
              <a:ext cx="638500" cy="495075"/>
            </a:xfrm>
            <a:custGeom>
              <a:avLst/>
              <a:gdLst/>
              <a:ahLst/>
              <a:cxnLst/>
              <a:rect l="l" t="t" r="r" b="b"/>
              <a:pathLst>
                <a:path w="25540" h="19803" extrusionOk="0">
                  <a:moveTo>
                    <a:pt x="18597" y="0"/>
                  </a:moveTo>
                  <a:cubicBezTo>
                    <a:pt x="18322" y="0"/>
                    <a:pt x="18061" y="123"/>
                    <a:pt x="17946" y="329"/>
                  </a:cubicBezTo>
                  <a:cubicBezTo>
                    <a:pt x="17821" y="555"/>
                    <a:pt x="17896" y="830"/>
                    <a:pt x="18121" y="1006"/>
                  </a:cubicBezTo>
                  <a:lnTo>
                    <a:pt x="18848" y="1507"/>
                  </a:lnTo>
                  <a:lnTo>
                    <a:pt x="18848" y="1507"/>
                  </a:lnTo>
                  <a:lnTo>
                    <a:pt x="16643" y="1006"/>
                  </a:lnTo>
                  <a:cubicBezTo>
                    <a:pt x="16595" y="999"/>
                    <a:pt x="16546" y="995"/>
                    <a:pt x="16498" y="995"/>
                  </a:cubicBezTo>
                  <a:cubicBezTo>
                    <a:pt x="16218" y="995"/>
                    <a:pt x="15947" y="1114"/>
                    <a:pt x="15841" y="1307"/>
                  </a:cubicBezTo>
                  <a:cubicBezTo>
                    <a:pt x="15690" y="1557"/>
                    <a:pt x="15765" y="1858"/>
                    <a:pt x="16041" y="2008"/>
                  </a:cubicBezTo>
                  <a:lnTo>
                    <a:pt x="17470" y="2835"/>
                  </a:lnTo>
                  <a:lnTo>
                    <a:pt x="17470" y="2835"/>
                  </a:lnTo>
                  <a:lnTo>
                    <a:pt x="13510" y="1908"/>
                  </a:lnTo>
                  <a:cubicBezTo>
                    <a:pt x="13428" y="1885"/>
                    <a:pt x="13344" y="1874"/>
                    <a:pt x="13262" y="1874"/>
                  </a:cubicBezTo>
                  <a:cubicBezTo>
                    <a:pt x="12995" y="1874"/>
                    <a:pt x="12748" y="1992"/>
                    <a:pt x="12633" y="2184"/>
                  </a:cubicBezTo>
                  <a:cubicBezTo>
                    <a:pt x="12482" y="2460"/>
                    <a:pt x="12608" y="2760"/>
                    <a:pt x="12908" y="2911"/>
                  </a:cubicBezTo>
                  <a:lnTo>
                    <a:pt x="14613" y="3663"/>
                  </a:lnTo>
                  <a:lnTo>
                    <a:pt x="14613" y="3663"/>
                  </a:lnTo>
                  <a:lnTo>
                    <a:pt x="5214" y="1106"/>
                  </a:lnTo>
                  <a:cubicBezTo>
                    <a:pt x="5127" y="1073"/>
                    <a:pt x="5034" y="1057"/>
                    <a:pt x="4942" y="1057"/>
                  </a:cubicBezTo>
                  <a:cubicBezTo>
                    <a:pt x="4691" y="1057"/>
                    <a:pt x="4447" y="1173"/>
                    <a:pt x="4337" y="1357"/>
                  </a:cubicBezTo>
                  <a:cubicBezTo>
                    <a:pt x="4161" y="1632"/>
                    <a:pt x="4287" y="1958"/>
                    <a:pt x="4587" y="2109"/>
                  </a:cubicBezTo>
                  <a:cubicBezTo>
                    <a:pt x="6016" y="2785"/>
                    <a:pt x="8698" y="3437"/>
                    <a:pt x="10527" y="4289"/>
                  </a:cubicBezTo>
                  <a:cubicBezTo>
                    <a:pt x="7745" y="3236"/>
                    <a:pt x="4663" y="2610"/>
                    <a:pt x="4462" y="2510"/>
                  </a:cubicBezTo>
                  <a:lnTo>
                    <a:pt x="4462" y="2535"/>
                  </a:lnTo>
                  <a:cubicBezTo>
                    <a:pt x="4264" y="2451"/>
                    <a:pt x="4110" y="2407"/>
                    <a:pt x="3977" y="2407"/>
                  </a:cubicBezTo>
                  <a:cubicBezTo>
                    <a:pt x="3790" y="2407"/>
                    <a:pt x="3646" y="2495"/>
                    <a:pt x="3485" y="2685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414"/>
                    <a:pt x="9550" y="5868"/>
                  </a:cubicBezTo>
                  <a:lnTo>
                    <a:pt x="3760" y="3938"/>
                  </a:lnTo>
                  <a:cubicBezTo>
                    <a:pt x="3650" y="3887"/>
                    <a:pt x="3527" y="3862"/>
                    <a:pt x="3406" y="3862"/>
                  </a:cubicBezTo>
                  <a:cubicBezTo>
                    <a:pt x="3171" y="3862"/>
                    <a:pt x="2940" y="3957"/>
                    <a:pt x="2808" y="4139"/>
                  </a:cubicBezTo>
                  <a:cubicBezTo>
                    <a:pt x="2607" y="4389"/>
                    <a:pt x="2708" y="4715"/>
                    <a:pt x="3008" y="4891"/>
                  </a:cubicBezTo>
                  <a:lnTo>
                    <a:pt x="13034" y="9703"/>
                  </a:lnTo>
                  <a:lnTo>
                    <a:pt x="13034" y="9703"/>
                  </a:lnTo>
                  <a:lnTo>
                    <a:pt x="2958" y="5893"/>
                  </a:lnTo>
                  <a:cubicBezTo>
                    <a:pt x="2854" y="5845"/>
                    <a:pt x="2739" y="5822"/>
                    <a:pt x="2626" y="5822"/>
                  </a:cubicBezTo>
                  <a:cubicBezTo>
                    <a:pt x="2385" y="5822"/>
                    <a:pt x="2150" y="5923"/>
                    <a:pt x="2031" y="6094"/>
                  </a:cubicBezTo>
                  <a:cubicBezTo>
                    <a:pt x="1831" y="6369"/>
                    <a:pt x="1906" y="6695"/>
                    <a:pt x="2232" y="6871"/>
                  </a:cubicBezTo>
                  <a:lnTo>
                    <a:pt x="13460" y="12284"/>
                  </a:lnTo>
                  <a:lnTo>
                    <a:pt x="2783" y="7723"/>
                  </a:lnTo>
                  <a:cubicBezTo>
                    <a:pt x="2688" y="7686"/>
                    <a:pt x="2584" y="7669"/>
                    <a:pt x="2481" y="7669"/>
                  </a:cubicBezTo>
                  <a:cubicBezTo>
                    <a:pt x="2230" y="7669"/>
                    <a:pt x="1980" y="7771"/>
                    <a:pt x="1856" y="7948"/>
                  </a:cubicBezTo>
                  <a:cubicBezTo>
                    <a:pt x="1655" y="8199"/>
                    <a:pt x="1755" y="8550"/>
                    <a:pt x="2081" y="8700"/>
                  </a:cubicBezTo>
                  <a:lnTo>
                    <a:pt x="9099" y="12384"/>
                  </a:lnTo>
                  <a:lnTo>
                    <a:pt x="9099" y="12384"/>
                  </a:lnTo>
                  <a:lnTo>
                    <a:pt x="2332" y="9502"/>
                  </a:lnTo>
                  <a:cubicBezTo>
                    <a:pt x="2228" y="9462"/>
                    <a:pt x="2116" y="9443"/>
                    <a:pt x="2006" y="9443"/>
                  </a:cubicBezTo>
                  <a:cubicBezTo>
                    <a:pt x="1771" y="9443"/>
                    <a:pt x="1541" y="9532"/>
                    <a:pt x="1404" y="9703"/>
                  </a:cubicBezTo>
                  <a:cubicBezTo>
                    <a:pt x="1229" y="9953"/>
                    <a:pt x="1304" y="10304"/>
                    <a:pt x="1605" y="10480"/>
                  </a:cubicBezTo>
                  <a:lnTo>
                    <a:pt x="9374" y="14891"/>
                  </a:lnTo>
                  <a:lnTo>
                    <a:pt x="9374" y="14891"/>
                  </a:lnTo>
                  <a:lnTo>
                    <a:pt x="1630" y="11708"/>
                  </a:lnTo>
                  <a:cubicBezTo>
                    <a:pt x="1526" y="11660"/>
                    <a:pt x="1413" y="11637"/>
                    <a:pt x="1303" y="11637"/>
                  </a:cubicBezTo>
                  <a:cubicBezTo>
                    <a:pt x="1068" y="11637"/>
                    <a:pt x="839" y="11738"/>
                    <a:pt x="703" y="11908"/>
                  </a:cubicBezTo>
                  <a:cubicBezTo>
                    <a:pt x="527" y="12159"/>
                    <a:pt x="602" y="12510"/>
                    <a:pt x="903" y="12660"/>
                  </a:cubicBezTo>
                  <a:lnTo>
                    <a:pt x="6342" y="15743"/>
                  </a:lnTo>
                  <a:lnTo>
                    <a:pt x="6342" y="15743"/>
                  </a:lnTo>
                  <a:lnTo>
                    <a:pt x="1430" y="13888"/>
                  </a:lnTo>
                  <a:cubicBezTo>
                    <a:pt x="1334" y="13852"/>
                    <a:pt x="1233" y="13834"/>
                    <a:pt x="1132" y="13834"/>
                  </a:cubicBezTo>
                  <a:cubicBezTo>
                    <a:pt x="889" y="13834"/>
                    <a:pt x="651" y="13936"/>
                    <a:pt x="527" y="14114"/>
                  </a:cubicBezTo>
                  <a:cubicBezTo>
                    <a:pt x="352" y="14364"/>
                    <a:pt x="427" y="14690"/>
                    <a:pt x="703" y="14866"/>
                  </a:cubicBezTo>
                  <a:lnTo>
                    <a:pt x="3735" y="16670"/>
                  </a:lnTo>
                  <a:lnTo>
                    <a:pt x="3735" y="16670"/>
                  </a:lnTo>
                  <a:lnTo>
                    <a:pt x="1054" y="15743"/>
                  </a:lnTo>
                  <a:cubicBezTo>
                    <a:pt x="966" y="15706"/>
                    <a:pt x="872" y="15689"/>
                    <a:pt x="777" y="15689"/>
                  </a:cubicBezTo>
                  <a:cubicBezTo>
                    <a:pt x="548" y="15689"/>
                    <a:pt x="318" y="15791"/>
                    <a:pt x="176" y="15968"/>
                  </a:cubicBezTo>
                  <a:cubicBezTo>
                    <a:pt x="1" y="16194"/>
                    <a:pt x="51" y="16520"/>
                    <a:pt x="327" y="16695"/>
                  </a:cubicBezTo>
                  <a:lnTo>
                    <a:pt x="1455" y="17422"/>
                  </a:lnTo>
                  <a:lnTo>
                    <a:pt x="1204" y="17347"/>
                  </a:lnTo>
                  <a:cubicBezTo>
                    <a:pt x="1127" y="17328"/>
                    <a:pt x="1049" y="17318"/>
                    <a:pt x="971" y="17318"/>
                  </a:cubicBezTo>
                  <a:cubicBezTo>
                    <a:pt x="745" y="17318"/>
                    <a:pt x="526" y="17398"/>
                    <a:pt x="377" y="17547"/>
                  </a:cubicBezTo>
                  <a:cubicBezTo>
                    <a:pt x="201" y="17748"/>
                    <a:pt x="201" y="18049"/>
                    <a:pt x="402" y="18249"/>
                  </a:cubicBezTo>
                  <a:lnTo>
                    <a:pt x="1555" y="19377"/>
                  </a:lnTo>
                  <a:cubicBezTo>
                    <a:pt x="1694" y="19516"/>
                    <a:pt x="1887" y="19586"/>
                    <a:pt x="2083" y="19586"/>
                  </a:cubicBezTo>
                  <a:cubicBezTo>
                    <a:pt x="2240" y="19586"/>
                    <a:pt x="2399" y="19541"/>
                    <a:pt x="2532" y="19452"/>
                  </a:cubicBezTo>
                  <a:cubicBezTo>
                    <a:pt x="2708" y="19352"/>
                    <a:pt x="2783" y="19227"/>
                    <a:pt x="2808" y="19076"/>
                  </a:cubicBezTo>
                  <a:lnTo>
                    <a:pt x="5014" y="19753"/>
                  </a:lnTo>
                  <a:cubicBezTo>
                    <a:pt x="5114" y="19778"/>
                    <a:pt x="5189" y="19803"/>
                    <a:pt x="5264" y="19803"/>
                  </a:cubicBezTo>
                  <a:cubicBezTo>
                    <a:pt x="5515" y="19803"/>
                    <a:pt x="5740" y="19703"/>
                    <a:pt x="5891" y="19527"/>
                  </a:cubicBezTo>
                  <a:cubicBezTo>
                    <a:pt x="6066" y="19277"/>
                    <a:pt x="5991" y="18976"/>
                    <a:pt x="5715" y="18800"/>
                  </a:cubicBezTo>
                  <a:lnTo>
                    <a:pt x="5114" y="18399"/>
                  </a:lnTo>
                  <a:lnTo>
                    <a:pt x="8773" y="19678"/>
                  </a:lnTo>
                  <a:cubicBezTo>
                    <a:pt x="8868" y="19714"/>
                    <a:pt x="8970" y="19732"/>
                    <a:pt x="9070" y="19732"/>
                  </a:cubicBezTo>
                  <a:cubicBezTo>
                    <a:pt x="9314" y="19732"/>
                    <a:pt x="9551" y="19630"/>
                    <a:pt x="9675" y="19452"/>
                  </a:cubicBezTo>
                  <a:cubicBezTo>
                    <a:pt x="9851" y="19201"/>
                    <a:pt x="9775" y="18876"/>
                    <a:pt x="9475" y="18700"/>
                  </a:cubicBezTo>
                  <a:lnTo>
                    <a:pt x="7069" y="17272"/>
                  </a:lnTo>
                  <a:lnTo>
                    <a:pt x="7069" y="17272"/>
                  </a:lnTo>
                  <a:lnTo>
                    <a:pt x="12983" y="19477"/>
                  </a:lnTo>
                  <a:cubicBezTo>
                    <a:pt x="13079" y="19514"/>
                    <a:pt x="13178" y="19531"/>
                    <a:pt x="13276" y="19531"/>
                  </a:cubicBezTo>
                  <a:cubicBezTo>
                    <a:pt x="13514" y="19531"/>
                    <a:pt x="13744" y="19429"/>
                    <a:pt x="13886" y="19252"/>
                  </a:cubicBezTo>
                  <a:cubicBezTo>
                    <a:pt x="14061" y="19001"/>
                    <a:pt x="13961" y="18675"/>
                    <a:pt x="13685" y="18500"/>
                  </a:cubicBezTo>
                  <a:lnTo>
                    <a:pt x="9901" y="16369"/>
                  </a:lnTo>
                  <a:lnTo>
                    <a:pt x="17445" y="19477"/>
                  </a:lnTo>
                  <a:cubicBezTo>
                    <a:pt x="17540" y="19514"/>
                    <a:pt x="17641" y="19531"/>
                    <a:pt x="17742" y="19531"/>
                  </a:cubicBezTo>
                  <a:cubicBezTo>
                    <a:pt x="17988" y="19531"/>
                    <a:pt x="18230" y="19429"/>
                    <a:pt x="18372" y="19252"/>
                  </a:cubicBezTo>
                  <a:cubicBezTo>
                    <a:pt x="18547" y="19001"/>
                    <a:pt x="18472" y="18675"/>
                    <a:pt x="18171" y="18500"/>
                  </a:cubicBezTo>
                  <a:lnTo>
                    <a:pt x="11455" y="14690"/>
                  </a:lnTo>
                  <a:lnTo>
                    <a:pt x="22257" y="19302"/>
                  </a:lnTo>
                  <a:cubicBezTo>
                    <a:pt x="22361" y="19350"/>
                    <a:pt x="22476" y="19372"/>
                    <a:pt x="22589" y="19372"/>
                  </a:cubicBezTo>
                  <a:cubicBezTo>
                    <a:pt x="22830" y="19372"/>
                    <a:pt x="23065" y="19272"/>
                    <a:pt x="23184" y="19101"/>
                  </a:cubicBezTo>
                  <a:cubicBezTo>
                    <a:pt x="23385" y="18826"/>
                    <a:pt x="23284" y="18500"/>
                    <a:pt x="22958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7" y="18124"/>
                  </a:lnTo>
                  <a:cubicBezTo>
                    <a:pt x="24291" y="18172"/>
                    <a:pt x="24403" y="18194"/>
                    <a:pt x="24514" y="18194"/>
                  </a:cubicBezTo>
                  <a:cubicBezTo>
                    <a:pt x="24749" y="18194"/>
                    <a:pt x="24978" y="18094"/>
                    <a:pt x="25114" y="17923"/>
                  </a:cubicBezTo>
                  <a:cubicBezTo>
                    <a:pt x="25289" y="17673"/>
                    <a:pt x="25214" y="17347"/>
                    <a:pt x="24888" y="17171"/>
                  </a:cubicBezTo>
                  <a:lnTo>
                    <a:pt x="15791" y="12209"/>
                  </a:lnTo>
                  <a:lnTo>
                    <a:pt x="15791" y="12209"/>
                  </a:lnTo>
                  <a:lnTo>
                    <a:pt x="24412" y="15968"/>
                  </a:lnTo>
                  <a:cubicBezTo>
                    <a:pt x="24517" y="16017"/>
                    <a:pt x="24629" y="16039"/>
                    <a:pt x="24740" y="16039"/>
                  </a:cubicBezTo>
                  <a:cubicBezTo>
                    <a:pt x="24974" y="16039"/>
                    <a:pt x="25203" y="15938"/>
                    <a:pt x="25339" y="15768"/>
                  </a:cubicBezTo>
                  <a:cubicBezTo>
                    <a:pt x="25540" y="15517"/>
                    <a:pt x="25440" y="15166"/>
                    <a:pt x="25139" y="15016"/>
                  </a:cubicBezTo>
                  <a:lnTo>
                    <a:pt x="16292" y="10129"/>
                  </a:lnTo>
                  <a:lnTo>
                    <a:pt x="23961" y="13512"/>
                  </a:lnTo>
                  <a:cubicBezTo>
                    <a:pt x="24071" y="13551"/>
                    <a:pt x="24185" y="13571"/>
                    <a:pt x="24297" y="13571"/>
                  </a:cubicBezTo>
                  <a:cubicBezTo>
                    <a:pt x="24543" y="13571"/>
                    <a:pt x="24776" y="13476"/>
                    <a:pt x="24913" y="13287"/>
                  </a:cubicBezTo>
                  <a:cubicBezTo>
                    <a:pt x="25114" y="13036"/>
                    <a:pt x="25014" y="12710"/>
                    <a:pt x="24688" y="12535"/>
                  </a:cubicBezTo>
                  <a:lnTo>
                    <a:pt x="14161" y="6971"/>
                  </a:lnTo>
                  <a:lnTo>
                    <a:pt x="14161" y="6971"/>
                  </a:lnTo>
                  <a:cubicBezTo>
                    <a:pt x="16066" y="7698"/>
                    <a:pt x="18347" y="8575"/>
                    <a:pt x="21054" y="9602"/>
                  </a:cubicBezTo>
                  <a:cubicBezTo>
                    <a:pt x="22482" y="10154"/>
                    <a:pt x="23410" y="10505"/>
                    <a:pt x="23460" y="10530"/>
                  </a:cubicBezTo>
                  <a:cubicBezTo>
                    <a:pt x="23562" y="10566"/>
                    <a:pt x="23669" y="10584"/>
                    <a:pt x="23773" y="10584"/>
                  </a:cubicBezTo>
                  <a:cubicBezTo>
                    <a:pt x="24026" y="10584"/>
                    <a:pt x="24263" y="10482"/>
                    <a:pt x="24387" y="10304"/>
                  </a:cubicBezTo>
                  <a:cubicBezTo>
                    <a:pt x="24613" y="9953"/>
                    <a:pt x="24512" y="9778"/>
                    <a:pt x="24086" y="9527"/>
                  </a:cubicBezTo>
                  <a:cubicBezTo>
                    <a:pt x="24086" y="9527"/>
                    <a:pt x="24061" y="9502"/>
                    <a:pt x="24011" y="9502"/>
                  </a:cubicBezTo>
                  <a:cubicBezTo>
                    <a:pt x="23861" y="9402"/>
                    <a:pt x="23635" y="9302"/>
                    <a:pt x="23385" y="9176"/>
                  </a:cubicBezTo>
                  <a:lnTo>
                    <a:pt x="21354" y="8199"/>
                  </a:lnTo>
                  <a:cubicBezTo>
                    <a:pt x="19675" y="7372"/>
                    <a:pt x="17445" y="6319"/>
                    <a:pt x="15189" y="5242"/>
                  </a:cubicBezTo>
                  <a:lnTo>
                    <a:pt x="14161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2" y="7399"/>
                    <a:pt x="23861" y="7196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65"/>
                  </a:lnTo>
                  <a:lnTo>
                    <a:pt x="22106" y="5292"/>
                  </a:lnTo>
                  <a:cubicBezTo>
                    <a:pt x="22183" y="5315"/>
                    <a:pt x="22262" y="5326"/>
                    <a:pt x="22340" y="5326"/>
                  </a:cubicBezTo>
                  <a:cubicBezTo>
                    <a:pt x="22596" y="5326"/>
                    <a:pt x="22843" y="5208"/>
                    <a:pt x="22958" y="5016"/>
                  </a:cubicBezTo>
                  <a:cubicBezTo>
                    <a:pt x="23134" y="4765"/>
                    <a:pt x="23034" y="4465"/>
                    <a:pt x="22758" y="4289"/>
                  </a:cubicBezTo>
                  <a:lnTo>
                    <a:pt x="20402" y="2911"/>
                  </a:lnTo>
                  <a:lnTo>
                    <a:pt x="21906" y="3236"/>
                  </a:lnTo>
                  <a:cubicBezTo>
                    <a:pt x="21965" y="3251"/>
                    <a:pt x="22026" y="3258"/>
                    <a:pt x="22088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35"/>
                    <a:pt x="22783" y="2434"/>
                    <a:pt x="22532" y="2259"/>
                  </a:cubicBezTo>
                  <a:lnTo>
                    <a:pt x="21129" y="1307"/>
                  </a:lnTo>
                  <a:cubicBezTo>
                    <a:pt x="21354" y="1231"/>
                    <a:pt x="21505" y="1056"/>
                    <a:pt x="21530" y="856"/>
                  </a:cubicBezTo>
                  <a:cubicBezTo>
                    <a:pt x="21605" y="555"/>
                    <a:pt x="21329" y="254"/>
                    <a:pt x="20953" y="229"/>
                  </a:cubicBezTo>
                  <a:lnTo>
                    <a:pt x="18673" y="3"/>
                  </a:lnTo>
                  <a:cubicBezTo>
                    <a:pt x="18647" y="1"/>
                    <a:pt x="18622" y="0"/>
                    <a:pt x="18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35;p66"/>
            <p:cNvSpPr/>
            <p:nvPr/>
          </p:nvSpPr>
          <p:spPr>
            <a:xfrm flipH="1">
              <a:off x="2146588" y="3519138"/>
              <a:ext cx="1005025" cy="1034575"/>
            </a:xfrm>
            <a:custGeom>
              <a:avLst/>
              <a:gdLst/>
              <a:ahLst/>
              <a:cxnLst/>
              <a:rect l="l" t="t" r="r" b="b"/>
              <a:pathLst>
                <a:path w="40201" h="41383" extrusionOk="0">
                  <a:moveTo>
                    <a:pt x="39524" y="14303"/>
                  </a:moveTo>
                  <a:lnTo>
                    <a:pt x="39524" y="14303"/>
                  </a:lnTo>
                  <a:cubicBezTo>
                    <a:pt x="38873" y="15205"/>
                    <a:pt x="37995" y="15531"/>
                    <a:pt x="36993" y="15782"/>
                  </a:cubicBezTo>
                  <a:cubicBezTo>
                    <a:pt x="37319" y="15155"/>
                    <a:pt x="38522" y="14428"/>
                    <a:pt x="39524" y="14303"/>
                  </a:cubicBezTo>
                  <a:close/>
                  <a:moveTo>
                    <a:pt x="7695" y="24579"/>
                  </a:moveTo>
                  <a:lnTo>
                    <a:pt x="7695" y="24579"/>
                  </a:lnTo>
                  <a:cubicBezTo>
                    <a:pt x="6492" y="28213"/>
                    <a:pt x="5013" y="31722"/>
                    <a:pt x="4411" y="35531"/>
                  </a:cubicBezTo>
                  <a:cubicBezTo>
                    <a:pt x="3158" y="34880"/>
                    <a:pt x="2055" y="34103"/>
                    <a:pt x="1253" y="32925"/>
                  </a:cubicBezTo>
                  <a:cubicBezTo>
                    <a:pt x="602" y="31972"/>
                    <a:pt x="577" y="30870"/>
                    <a:pt x="1304" y="29942"/>
                  </a:cubicBezTo>
                  <a:cubicBezTo>
                    <a:pt x="1905" y="29190"/>
                    <a:pt x="2582" y="28489"/>
                    <a:pt x="3334" y="27862"/>
                  </a:cubicBezTo>
                  <a:cubicBezTo>
                    <a:pt x="4687" y="26734"/>
                    <a:pt x="6116" y="25707"/>
                    <a:pt x="7544" y="24629"/>
                  </a:cubicBezTo>
                  <a:cubicBezTo>
                    <a:pt x="7569" y="24604"/>
                    <a:pt x="7594" y="24604"/>
                    <a:pt x="7695" y="24579"/>
                  </a:cubicBezTo>
                  <a:close/>
                  <a:moveTo>
                    <a:pt x="4010" y="36609"/>
                  </a:moveTo>
                  <a:lnTo>
                    <a:pt x="4010" y="36609"/>
                  </a:lnTo>
                  <a:cubicBezTo>
                    <a:pt x="3910" y="37436"/>
                    <a:pt x="3735" y="38063"/>
                    <a:pt x="3183" y="38514"/>
                  </a:cubicBezTo>
                  <a:cubicBezTo>
                    <a:pt x="3158" y="37787"/>
                    <a:pt x="3459" y="37236"/>
                    <a:pt x="4010" y="36609"/>
                  </a:cubicBezTo>
                  <a:close/>
                  <a:moveTo>
                    <a:pt x="15617" y="1"/>
                  </a:moveTo>
                  <a:cubicBezTo>
                    <a:pt x="15399" y="1"/>
                    <a:pt x="15181" y="7"/>
                    <a:pt x="14963" y="17"/>
                  </a:cubicBezTo>
                  <a:cubicBezTo>
                    <a:pt x="14863" y="17"/>
                    <a:pt x="14762" y="218"/>
                    <a:pt x="14637" y="293"/>
                  </a:cubicBezTo>
                  <a:cubicBezTo>
                    <a:pt x="14737" y="393"/>
                    <a:pt x="14837" y="519"/>
                    <a:pt x="14938" y="569"/>
                  </a:cubicBezTo>
                  <a:cubicBezTo>
                    <a:pt x="14979" y="577"/>
                    <a:pt x="15021" y="580"/>
                    <a:pt x="15063" y="580"/>
                  </a:cubicBezTo>
                  <a:cubicBezTo>
                    <a:pt x="15147" y="580"/>
                    <a:pt x="15230" y="569"/>
                    <a:pt x="15314" y="569"/>
                  </a:cubicBezTo>
                  <a:cubicBezTo>
                    <a:pt x="15815" y="594"/>
                    <a:pt x="16316" y="594"/>
                    <a:pt x="16817" y="644"/>
                  </a:cubicBezTo>
                  <a:cubicBezTo>
                    <a:pt x="23534" y="1471"/>
                    <a:pt x="28246" y="7661"/>
                    <a:pt x="27269" y="14353"/>
                  </a:cubicBezTo>
                  <a:cubicBezTo>
                    <a:pt x="26417" y="20318"/>
                    <a:pt x="21251" y="24637"/>
                    <a:pt x="15398" y="24637"/>
                  </a:cubicBezTo>
                  <a:cubicBezTo>
                    <a:pt x="14709" y="24637"/>
                    <a:pt x="14011" y="24578"/>
                    <a:pt x="13309" y="24453"/>
                  </a:cubicBezTo>
                  <a:cubicBezTo>
                    <a:pt x="4687" y="22950"/>
                    <a:pt x="502" y="13150"/>
                    <a:pt x="5389" y="5882"/>
                  </a:cubicBezTo>
                  <a:cubicBezTo>
                    <a:pt x="7319" y="3000"/>
                    <a:pt x="10076" y="1295"/>
                    <a:pt x="13509" y="719"/>
                  </a:cubicBezTo>
                  <a:cubicBezTo>
                    <a:pt x="13760" y="669"/>
                    <a:pt x="13985" y="669"/>
                    <a:pt x="14211" y="594"/>
                  </a:cubicBezTo>
                  <a:cubicBezTo>
                    <a:pt x="14311" y="569"/>
                    <a:pt x="14386" y="393"/>
                    <a:pt x="14386" y="318"/>
                  </a:cubicBezTo>
                  <a:cubicBezTo>
                    <a:pt x="14386" y="218"/>
                    <a:pt x="14261" y="118"/>
                    <a:pt x="14161" y="92"/>
                  </a:cubicBezTo>
                  <a:cubicBezTo>
                    <a:pt x="14122" y="77"/>
                    <a:pt x="14081" y="71"/>
                    <a:pt x="14038" y="71"/>
                  </a:cubicBezTo>
                  <a:cubicBezTo>
                    <a:pt x="13942" y="71"/>
                    <a:pt x="13838" y="100"/>
                    <a:pt x="13735" y="118"/>
                  </a:cubicBezTo>
                  <a:cubicBezTo>
                    <a:pt x="8196" y="794"/>
                    <a:pt x="3208" y="5280"/>
                    <a:pt x="2782" y="11747"/>
                  </a:cubicBezTo>
                  <a:cubicBezTo>
                    <a:pt x="2507" y="16333"/>
                    <a:pt x="4311" y="20017"/>
                    <a:pt x="7945" y="22824"/>
                  </a:cubicBezTo>
                  <a:cubicBezTo>
                    <a:pt x="8096" y="22925"/>
                    <a:pt x="8246" y="23025"/>
                    <a:pt x="8371" y="23150"/>
                  </a:cubicBezTo>
                  <a:cubicBezTo>
                    <a:pt x="8321" y="23225"/>
                    <a:pt x="8321" y="23301"/>
                    <a:pt x="8271" y="23326"/>
                  </a:cubicBezTo>
                  <a:cubicBezTo>
                    <a:pt x="7644" y="23827"/>
                    <a:pt x="6993" y="24303"/>
                    <a:pt x="6366" y="24804"/>
                  </a:cubicBezTo>
                  <a:cubicBezTo>
                    <a:pt x="5238" y="25656"/>
                    <a:pt x="4111" y="26484"/>
                    <a:pt x="3008" y="27361"/>
                  </a:cubicBezTo>
                  <a:cubicBezTo>
                    <a:pt x="2181" y="28037"/>
                    <a:pt x="1429" y="28739"/>
                    <a:pt x="827" y="29616"/>
                  </a:cubicBezTo>
                  <a:cubicBezTo>
                    <a:pt x="0" y="30769"/>
                    <a:pt x="0" y="32123"/>
                    <a:pt x="802" y="33276"/>
                  </a:cubicBezTo>
                  <a:cubicBezTo>
                    <a:pt x="1454" y="34228"/>
                    <a:pt x="2306" y="34955"/>
                    <a:pt x="3284" y="35556"/>
                  </a:cubicBezTo>
                  <a:cubicBezTo>
                    <a:pt x="3459" y="35657"/>
                    <a:pt x="3634" y="35782"/>
                    <a:pt x="3810" y="35907"/>
                  </a:cubicBezTo>
                  <a:cubicBezTo>
                    <a:pt x="3509" y="36308"/>
                    <a:pt x="3183" y="36659"/>
                    <a:pt x="2983" y="37060"/>
                  </a:cubicBezTo>
                  <a:cubicBezTo>
                    <a:pt x="2757" y="37486"/>
                    <a:pt x="2632" y="37962"/>
                    <a:pt x="2507" y="38439"/>
                  </a:cubicBezTo>
                  <a:cubicBezTo>
                    <a:pt x="2456" y="38689"/>
                    <a:pt x="2557" y="38940"/>
                    <a:pt x="2807" y="39090"/>
                  </a:cubicBezTo>
                  <a:cubicBezTo>
                    <a:pt x="2913" y="39148"/>
                    <a:pt x="3014" y="39172"/>
                    <a:pt x="3112" y="39172"/>
                  </a:cubicBezTo>
                  <a:cubicBezTo>
                    <a:pt x="3271" y="39172"/>
                    <a:pt x="3420" y="39108"/>
                    <a:pt x="3559" y="39015"/>
                  </a:cubicBezTo>
                  <a:cubicBezTo>
                    <a:pt x="3710" y="38915"/>
                    <a:pt x="3810" y="38764"/>
                    <a:pt x="3935" y="38639"/>
                  </a:cubicBezTo>
                  <a:cubicBezTo>
                    <a:pt x="4035" y="38539"/>
                    <a:pt x="4111" y="38439"/>
                    <a:pt x="4261" y="38213"/>
                  </a:cubicBezTo>
                  <a:cubicBezTo>
                    <a:pt x="4286" y="38890"/>
                    <a:pt x="4286" y="39466"/>
                    <a:pt x="4336" y="40017"/>
                  </a:cubicBezTo>
                  <a:cubicBezTo>
                    <a:pt x="4386" y="40393"/>
                    <a:pt x="4436" y="40769"/>
                    <a:pt x="4512" y="41145"/>
                  </a:cubicBezTo>
                  <a:cubicBezTo>
                    <a:pt x="4554" y="41273"/>
                    <a:pt x="4650" y="41382"/>
                    <a:pt x="4801" y="41382"/>
                  </a:cubicBezTo>
                  <a:cubicBezTo>
                    <a:pt x="4828" y="41382"/>
                    <a:pt x="4857" y="41379"/>
                    <a:pt x="4888" y="41371"/>
                  </a:cubicBezTo>
                  <a:cubicBezTo>
                    <a:pt x="5088" y="41296"/>
                    <a:pt x="5113" y="41145"/>
                    <a:pt x="5088" y="40970"/>
                  </a:cubicBezTo>
                  <a:cubicBezTo>
                    <a:pt x="5013" y="40494"/>
                    <a:pt x="4938" y="39992"/>
                    <a:pt x="4888" y="39491"/>
                  </a:cubicBezTo>
                  <a:cubicBezTo>
                    <a:pt x="4737" y="37511"/>
                    <a:pt x="4913" y="35531"/>
                    <a:pt x="5389" y="33601"/>
                  </a:cubicBezTo>
                  <a:cubicBezTo>
                    <a:pt x="5765" y="32098"/>
                    <a:pt x="6241" y="30594"/>
                    <a:pt x="6742" y="29115"/>
                  </a:cubicBezTo>
                  <a:cubicBezTo>
                    <a:pt x="7268" y="27511"/>
                    <a:pt x="7870" y="25907"/>
                    <a:pt x="8421" y="24328"/>
                  </a:cubicBezTo>
                  <a:cubicBezTo>
                    <a:pt x="8547" y="24027"/>
                    <a:pt x="8697" y="23752"/>
                    <a:pt x="8822" y="23476"/>
                  </a:cubicBezTo>
                  <a:cubicBezTo>
                    <a:pt x="11118" y="24639"/>
                    <a:pt x="13335" y="25221"/>
                    <a:pt x="15477" y="25221"/>
                  </a:cubicBezTo>
                  <a:cubicBezTo>
                    <a:pt x="18595" y="25221"/>
                    <a:pt x="21553" y="23988"/>
                    <a:pt x="24361" y="21521"/>
                  </a:cubicBezTo>
                  <a:cubicBezTo>
                    <a:pt x="24487" y="21697"/>
                    <a:pt x="24587" y="21847"/>
                    <a:pt x="24662" y="21997"/>
                  </a:cubicBezTo>
                  <a:cubicBezTo>
                    <a:pt x="25138" y="23025"/>
                    <a:pt x="25665" y="24027"/>
                    <a:pt x="26091" y="25080"/>
                  </a:cubicBezTo>
                  <a:cubicBezTo>
                    <a:pt x="26843" y="26910"/>
                    <a:pt x="27444" y="28814"/>
                    <a:pt x="27970" y="30744"/>
                  </a:cubicBezTo>
                  <a:cubicBezTo>
                    <a:pt x="28848" y="34078"/>
                    <a:pt x="29148" y="37436"/>
                    <a:pt x="28647" y="40845"/>
                  </a:cubicBezTo>
                  <a:cubicBezTo>
                    <a:pt x="28622" y="41070"/>
                    <a:pt x="28622" y="41271"/>
                    <a:pt x="28873" y="41321"/>
                  </a:cubicBezTo>
                  <a:cubicBezTo>
                    <a:pt x="28910" y="41331"/>
                    <a:pt x="28943" y="41336"/>
                    <a:pt x="28974" y="41336"/>
                  </a:cubicBezTo>
                  <a:cubicBezTo>
                    <a:pt x="29168" y="41336"/>
                    <a:pt x="29227" y="41143"/>
                    <a:pt x="29249" y="40970"/>
                  </a:cubicBezTo>
                  <a:cubicBezTo>
                    <a:pt x="29299" y="40318"/>
                    <a:pt x="29424" y="39692"/>
                    <a:pt x="29449" y="39040"/>
                  </a:cubicBezTo>
                  <a:cubicBezTo>
                    <a:pt x="29524" y="36734"/>
                    <a:pt x="29424" y="34454"/>
                    <a:pt x="28898" y="32198"/>
                  </a:cubicBezTo>
                  <a:cubicBezTo>
                    <a:pt x="28271" y="29391"/>
                    <a:pt x="27444" y="26659"/>
                    <a:pt x="26266" y="24052"/>
                  </a:cubicBezTo>
                  <a:cubicBezTo>
                    <a:pt x="26216" y="23927"/>
                    <a:pt x="26166" y="23802"/>
                    <a:pt x="26116" y="23677"/>
                  </a:cubicBezTo>
                  <a:lnTo>
                    <a:pt x="26116" y="23677"/>
                  </a:lnTo>
                  <a:cubicBezTo>
                    <a:pt x="26341" y="23752"/>
                    <a:pt x="26467" y="23877"/>
                    <a:pt x="26617" y="24002"/>
                  </a:cubicBezTo>
                  <a:cubicBezTo>
                    <a:pt x="27469" y="24754"/>
                    <a:pt x="28371" y="25481"/>
                    <a:pt x="29424" y="25957"/>
                  </a:cubicBezTo>
                  <a:cubicBezTo>
                    <a:pt x="29839" y="26152"/>
                    <a:pt x="30223" y="26250"/>
                    <a:pt x="30578" y="26250"/>
                  </a:cubicBezTo>
                  <a:cubicBezTo>
                    <a:pt x="31273" y="26250"/>
                    <a:pt x="31859" y="25877"/>
                    <a:pt x="32356" y="25130"/>
                  </a:cubicBezTo>
                  <a:cubicBezTo>
                    <a:pt x="32707" y="24629"/>
                    <a:pt x="33008" y="24103"/>
                    <a:pt x="33259" y="23551"/>
                  </a:cubicBezTo>
                  <a:cubicBezTo>
                    <a:pt x="34311" y="21321"/>
                    <a:pt x="35339" y="19065"/>
                    <a:pt x="36366" y="16809"/>
                  </a:cubicBezTo>
                  <a:cubicBezTo>
                    <a:pt x="36492" y="16509"/>
                    <a:pt x="36642" y="16383"/>
                    <a:pt x="36968" y="16333"/>
                  </a:cubicBezTo>
                  <a:cubicBezTo>
                    <a:pt x="37945" y="16208"/>
                    <a:pt x="38823" y="15832"/>
                    <a:pt x="39549" y="15155"/>
                  </a:cubicBezTo>
                  <a:cubicBezTo>
                    <a:pt x="39750" y="14980"/>
                    <a:pt x="39925" y="14754"/>
                    <a:pt x="40026" y="14529"/>
                  </a:cubicBezTo>
                  <a:cubicBezTo>
                    <a:pt x="40201" y="14103"/>
                    <a:pt x="39925" y="13702"/>
                    <a:pt x="39474" y="13702"/>
                  </a:cubicBezTo>
                  <a:cubicBezTo>
                    <a:pt x="39324" y="13702"/>
                    <a:pt x="39198" y="13727"/>
                    <a:pt x="39048" y="13752"/>
                  </a:cubicBezTo>
                  <a:cubicBezTo>
                    <a:pt x="37995" y="14052"/>
                    <a:pt x="37118" y="14654"/>
                    <a:pt x="36366" y="15431"/>
                  </a:cubicBezTo>
                  <a:cubicBezTo>
                    <a:pt x="36266" y="15531"/>
                    <a:pt x="36191" y="15656"/>
                    <a:pt x="36141" y="15782"/>
                  </a:cubicBezTo>
                  <a:cubicBezTo>
                    <a:pt x="35690" y="16859"/>
                    <a:pt x="35264" y="17937"/>
                    <a:pt x="34787" y="18990"/>
                  </a:cubicBezTo>
                  <a:cubicBezTo>
                    <a:pt x="33935" y="20794"/>
                    <a:pt x="33033" y="22599"/>
                    <a:pt x="32156" y="24378"/>
                  </a:cubicBezTo>
                  <a:cubicBezTo>
                    <a:pt x="32005" y="24654"/>
                    <a:pt x="31805" y="24930"/>
                    <a:pt x="31604" y="25155"/>
                  </a:cubicBezTo>
                  <a:cubicBezTo>
                    <a:pt x="31297" y="25497"/>
                    <a:pt x="30932" y="25675"/>
                    <a:pt x="30532" y="25675"/>
                  </a:cubicBezTo>
                  <a:cubicBezTo>
                    <a:pt x="30345" y="25675"/>
                    <a:pt x="30150" y="25636"/>
                    <a:pt x="29950" y="25556"/>
                  </a:cubicBezTo>
                  <a:cubicBezTo>
                    <a:pt x="29650" y="25406"/>
                    <a:pt x="29324" y="25281"/>
                    <a:pt x="29023" y="25105"/>
                  </a:cubicBezTo>
                  <a:cubicBezTo>
                    <a:pt x="27619" y="24228"/>
                    <a:pt x="26366" y="23150"/>
                    <a:pt x="25314" y="21847"/>
                  </a:cubicBezTo>
                  <a:cubicBezTo>
                    <a:pt x="25113" y="21621"/>
                    <a:pt x="24913" y="21371"/>
                    <a:pt x="24737" y="21145"/>
                  </a:cubicBezTo>
                  <a:cubicBezTo>
                    <a:pt x="24762" y="21070"/>
                    <a:pt x="24762" y="21045"/>
                    <a:pt x="24762" y="21020"/>
                  </a:cubicBezTo>
                  <a:cubicBezTo>
                    <a:pt x="24888" y="20895"/>
                    <a:pt x="24988" y="20744"/>
                    <a:pt x="25113" y="20619"/>
                  </a:cubicBezTo>
                  <a:cubicBezTo>
                    <a:pt x="27544" y="17536"/>
                    <a:pt x="28472" y="14027"/>
                    <a:pt x="27720" y="10168"/>
                  </a:cubicBezTo>
                  <a:cubicBezTo>
                    <a:pt x="26667" y="4654"/>
                    <a:pt x="22106" y="594"/>
                    <a:pt x="16542" y="42"/>
                  </a:cubicBezTo>
                  <a:cubicBezTo>
                    <a:pt x="16233" y="13"/>
                    <a:pt x="15925" y="1"/>
                    <a:pt x="15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36;p66"/>
            <p:cNvSpPr/>
            <p:nvPr/>
          </p:nvSpPr>
          <p:spPr>
            <a:xfrm flipH="1">
              <a:off x="2588938" y="3825863"/>
              <a:ext cx="233100" cy="128550"/>
            </a:xfrm>
            <a:custGeom>
              <a:avLst/>
              <a:gdLst/>
              <a:ahLst/>
              <a:cxnLst/>
              <a:rect l="l" t="t" r="r" b="b"/>
              <a:pathLst>
                <a:path w="9324" h="5142" extrusionOk="0">
                  <a:moveTo>
                    <a:pt x="9053" y="0"/>
                  </a:moveTo>
                  <a:cubicBezTo>
                    <a:pt x="8987" y="0"/>
                    <a:pt x="8842" y="87"/>
                    <a:pt x="8797" y="154"/>
                  </a:cubicBezTo>
                  <a:cubicBezTo>
                    <a:pt x="8722" y="305"/>
                    <a:pt x="8697" y="455"/>
                    <a:pt x="8647" y="605"/>
                  </a:cubicBezTo>
                  <a:cubicBezTo>
                    <a:pt x="8321" y="1683"/>
                    <a:pt x="7845" y="2686"/>
                    <a:pt x="7018" y="3463"/>
                  </a:cubicBezTo>
                  <a:cubicBezTo>
                    <a:pt x="6280" y="4186"/>
                    <a:pt x="5416" y="4551"/>
                    <a:pt x="4524" y="4551"/>
                  </a:cubicBezTo>
                  <a:cubicBezTo>
                    <a:pt x="3871" y="4551"/>
                    <a:pt x="3203" y="4356"/>
                    <a:pt x="2557" y="3964"/>
                  </a:cubicBezTo>
                  <a:cubicBezTo>
                    <a:pt x="1805" y="3513"/>
                    <a:pt x="1203" y="2861"/>
                    <a:pt x="727" y="2159"/>
                  </a:cubicBezTo>
                  <a:cubicBezTo>
                    <a:pt x="627" y="2009"/>
                    <a:pt x="552" y="1859"/>
                    <a:pt x="426" y="1758"/>
                  </a:cubicBezTo>
                  <a:cubicBezTo>
                    <a:pt x="380" y="1727"/>
                    <a:pt x="305" y="1706"/>
                    <a:pt x="236" y="1706"/>
                  </a:cubicBezTo>
                  <a:cubicBezTo>
                    <a:pt x="194" y="1706"/>
                    <a:pt x="154" y="1714"/>
                    <a:pt x="126" y="1733"/>
                  </a:cubicBezTo>
                  <a:cubicBezTo>
                    <a:pt x="50" y="1783"/>
                    <a:pt x="0" y="1934"/>
                    <a:pt x="0" y="2034"/>
                  </a:cubicBezTo>
                  <a:cubicBezTo>
                    <a:pt x="0" y="2109"/>
                    <a:pt x="50" y="2184"/>
                    <a:pt x="101" y="2260"/>
                  </a:cubicBezTo>
                  <a:cubicBezTo>
                    <a:pt x="727" y="3237"/>
                    <a:pt x="1504" y="4064"/>
                    <a:pt x="2557" y="4616"/>
                  </a:cubicBezTo>
                  <a:cubicBezTo>
                    <a:pt x="3158" y="4941"/>
                    <a:pt x="3810" y="5117"/>
                    <a:pt x="4512" y="5142"/>
                  </a:cubicBezTo>
                  <a:cubicBezTo>
                    <a:pt x="5690" y="5092"/>
                    <a:pt x="6692" y="4641"/>
                    <a:pt x="7519" y="3788"/>
                  </a:cubicBezTo>
                  <a:cubicBezTo>
                    <a:pt x="8396" y="2886"/>
                    <a:pt x="8923" y="1783"/>
                    <a:pt x="9248" y="580"/>
                  </a:cubicBezTo>
                  <a:cubicBezTo>
                    <a:pt x="9274" y="505"/>
                    <a:pt x="9324" y="380"/>
                    <a:pt x="9299" y="305"/>
                  </a:cubicBezTo>
                  <a:cubicBezTo>
                    <a:pt x="9248" y="179"/>
                    <a:pt x="9173" y="54"/>
                    <a:pt x="9073" y="4"/>
                  </a:cubicBezTo>
                  <a:cubicBezTo>
                    <a:pt x="9068" y="1"/>
                    <a:pt x="9061" y="0"/>
                    <a:pt x="9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137;p66"/>
            <p:cNvSpPr/>
            <p:nvPr/>
          </p:nvSpPr>
          <p:spPr>
            <a:xfrm flipH="1">
              <a:off x="2833913" y="3800238"/>
              <a:ext cx="34500" cy="33875"/>
            </a:xfrm>
            <a:custGeom>
              <a:avLst/>
              <a:gdLst/>
              <a:ahLst/>
              <a:cxnLst/>
              <a:rect l="l" t="t" r="r" b="b"/>
              <a:pathLst>
                <a:path w="1380" h="1355" extrusionOk="0">
                  <a:moveTo>
                    <a:pt x="668" y="0"/>
                  </a:moveTo>
                  <a:cubicBezTo>
                    <a:pt x="654" y="0"/>
                    <a:pt x="641" y="0"/>
                    <a:pt x="627" y="1"/>
                  </a:cubicBezTo>
                  <a:cubicBezTo>
                    <a:pt x="276" y="1"/>
                    <a:pt x="1" y="327"/>
                    <a:pt x="26" y="728"/>
                  </a:cubicBezTo>
                  <a:cubicBezTo>
                    <a:pt x="26" y="1129"/>
                    <a:pt x="251" y="1355"/>
                    <a:pt x="652" y="1355"/>
                  </a:cubicBezTo>
                  <a:cubicBezTo>
                    <a:pt x="1103" y="1330"/>
                    <a:pt x="1379" y="1079"/>
                    <a:pt x="1354" y="703"/>
                  </a:cubicBezTo>
                  <a:cubicBezTo>
                    <a:pt x="1354" y="317"/>
                    <a:pt x="102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138;p66"/>
            <p:cNvSpPr/>
            <p:nvPr/>
          </p:nvSpPr>
          <p:spPr>
            <a:xfrm flipH="1">
              <a:off x="2595188" y="3757663"/>
              <a:ext cx="30100" cy="31350"/>
            </a:xfrm>
            <a:custGeom>
              <a:avLst/>
              <a:gdLst/>
              <a:ahLst/>
              <a:cxnLst/>
              <a:rect l="l" t="t" r="r" b="b"/>
              <a:pathLst>
                <a:path w="1204" h="1254" extrusionOk="0">
                  <a:moveTo>
                    <a:pt x="627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25" y="1028"/>
                    <a:pt x="276" y="1253"/>
                    <a:pt x="652" y="1253"/>
                  </a:cubicBezTo>
                  <a:cubicBezTo>
                    <a:pt x="1003" y="1253"/>
                    <a:pt x="1203" y="1028"/>
                    <a:pt x="1178" y="652"/>
                  </a:cubicBezTo>
                  <a:cubicBezTo>
                    <a:pt x="1178" y="301"/>
                    <a:pt x="9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" name="Pictur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558" y="960483"/>
            <a:ext cx="3082441" cy="4079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4475" y="1600262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vi-VN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838714" y="1814623"/>
            <a:ext cx="1377788" cy="350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64591" y="2454460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endParaRPr lang="vi-VN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>
            <a:off x="2503801" y="2762237"/>
            <a:ext cx="856087" cy="17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0655" y="3349650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Chọn</a:t>
            </a:r>
            <a:r>
              <a:rPr lang="en-US" dirty="0" smtClean="0"/>
              <a:t> Remember me</a:t>
            </a:r>
            <a:endParaRPr lang="vi-VN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96633" y="3522921"/>
            <a:ext cx="1006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2364" y="4038335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vi-VN" dirty="0"/>
          </a:p>
        </p:txBody>
      </p:sp>
      <p:cxnSp>
        <p:nvCxnSpPr>
          <p:cNvPr id="34" name="Straight Arrow Connector 33"/>
          <p:cNvCxnSpPr>
            <a:stCxn id="33" idx="3"/>
          </p:cNvCxnSpPr>
          <p:nvPr/>
        </p:nvCxnSpPr>
        <p:spPr>
          <a:xfrm flipV="1">
            <a:off x="2510783" y="4104169"/>
            <a:ext cx="792398" cy="8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2063" y="4448016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endParaRPr lang="vi-VN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383070" y="4607442"/>
            <a:ext cx="687790" cy="50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5679" y="2544779"/>
            <a:ext cx="187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endParaRPr lang="vi-VN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897527" y="2755131"/>
            <a:ext cx="396948" cy="18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634" y="173620"/>
            <a:ext cx="4341151" cy="4872942"/>
          </a:xfrm>
          <a:prstGeom prst="rect">
            <a:avLst/>
          </a:prstGeom>
        </p:spPr>
      </p:pic>
      <p:sp>
        <p:nvSpPr>
          <p:cNvPr id="38" name="Rectangles 2"/>
          <p:cNvSpPr/>
          <p:nvPr/>
        </p:nvSpPr>
        <p:spPr>
          <a:xfrm>
            <a:off x="388844" y="1194166"/>
            <a:ext cx="3296122" cy="2672316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just"/>
            <a:endParaRPr lang="en-SG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259" y="1329994"/>
            <a:ext cx="31790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 MT" panose="020B0502020104020203" pitchFamily="34" charset="0"/>
              </a:rPr>
              <a:t>Trường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hợp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Mật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khẩu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bỏ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trống</a:t>
            </a:r>
            <a:r>
              <a:rPr lang="en-US" sz="2400" dirty="0" smtClean="0">
                <a:latin typeface="Gill Sans MT" panose="020B0502020104020203" pitchFamily="34" charset="0"/>
              </a:rPr>
              <a:t>. </a:t>
            </a:r>
            <a:r>
              <a:rPr lang="en-US" sz="2400" dirty="0" err="1" smtClean="0">
                <a:latin typeface="Gill Sans MT" panose="020B0502020104020203" pitchFamily="34" charset="0"/>
              </a:rPr>
              <a:t>Khi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nhấn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nút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Đăng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nhập</a:t>
            </a:r>
            <a:r>
              <a:rPr lang="en-US" sz="2400" dirty="0" smtClean="0"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latin typeface="Gill Sans MT" panose="020B0502020104020203" pitchFamily="34" charset="0"/>
              </a:rPr>
              <a:t>sẽ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có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thông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báo</a:t>
            </a:r>
            <a:r>
              <a:rPr lang="en-US" sz="2400" dirty="0" smtClean="0">
                <a:latin typeface="Gill Sans MT" panose="020B0502020104020203" pitchFamily="34" charset="0"/>
              </a:rPr>
              <a:t> “</a:t>
            </a:r>
            <a:r>
              <a:rPr lang="en-US" sz="2400" dirty="0" err="1" smtClean="0">
                <a:latin typeface="Gill Sans MT" panose="020B0502020104020203" pitchFamily="34" charset="0"/>
              </a:rPr>
              <a:t>Mật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khẩu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không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được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bỏ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trống</a:t>
            </a:r>
            <a:r>
              <a:rPr lang="en-US" sz="2400" dirty="0" smtClean="0"/>
              <a:t>”</a:t>
            </a:r>
            <a:endParaRPr lang="en-US" sz="2400" dirty="0" smtClean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s 2"/>
          <p:cNvSpPr/>
          <p:nvPr/>
        </p:nvSpPr>
        <p:spPr>
          <a:xfrm>
            <a:off x="446718" y="1228891"/>
            <a:ext cx="3296122" cy="2672316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just"/>
            <a:endParaRPr lang="en-SG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133" y="1364719"/>
            <a:ext cx="3179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 MT" panose="020B0502020104020203" pitchFamily="34" charset="0"/>
              </a:rPr>
              <a:t>Trường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hợp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Tên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đăng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nhập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bỏ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trống</a:t>
            </a:r>
            <a:r>
              <a:rPr lang="en-US" sz="2400" dirty="0" smtClean="0">
                <a:latin typeface="Gill Sans MT" panose="020B0502020104020203" pitchFamily="34" charset="0"/>
              </a:rPr>
              <a:t>. </a:t>
            </a:r>
            <a:r>
              <a:rPr lang="en-US" sz="2400" dirty="0" err="1" smtClean="0">
                <a:latin typeface="Gill Sans MT" panose="020B0502020104020203" pitchFamily="34" charset="0"/>
              </a:rPr>
              <a:t>Khi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nhấn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nút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Đăng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nhập</a:t>
            </a:r>
            <a:r>
              <a:rPr lang="en-US" sz="2400" dirty="0" smtClean="0">
                <a:latin typeface="Gill Sans MT" panose="020B0502020104020203" pitchFamily="34" charset="0"/>
              </a:rPr>
              <a:t>, </a:t>
            </a:r>
            <a:r>
              <a:rPr lang="en-US" sz="2400" dirty="0" err="1" smtClean="0">
                <a:latin typeface="Gill Sans MT" panose="020B0502020104020203" pitchFamily="34" charset="0"/>
              </a:rPr>
              <a:t>sẽ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có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thông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báo</a:t>
            </a:r>
            <a:r>
              <a:rPr lang="en-US" sz="2400" dirty="0" smtClean="0">
                <a:latin typeface="Gill Sans MT" panose="020B0502020104020203" pitchFamily="34" charset="0"/>
              </a:rPr>
              <a:t> “</a:t>
            </a:r>
            <a:r>
              <a:rPr lang="en-US" sz="2400" dirty="0" err="1" smtClean="0">
                <a:latin typeface="Gill Sans MT" panose="020B0502020104020203" pitchFamily="34" charset="0"/>
              </a:rPr>
              <a:t>Tên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đăng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nhập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không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được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bỏ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trống</a:t>
            </a:r>
            <a:r>
              <a:rPr lang="en-US" sz="2400" dirty="0">
                <a:latin typeface="Gill Sans MT" panose="020B0502020104020203" pitchFamily="34" charset="0"/>
              </a:rPr>
              <a:t>!</a:t>
            </a:r>
            <a:r>
              <a:rPr lang="en-US" sz="2400" dirty="0" smtClean="0"/>
              <a:t>”</a:t>
            </a:r>
            <a:endParaRPr lang="en-US" sz="2400" dirty="0" smtClean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794" y="161700"/>
            <a:ext cx="4235227" cy="47992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theme/theme1.xml><?xml version="1.0" encoding="utf-8"?>
<a:theme xmlns:a="http://schemas.openxmlformats.org/drawingml/2006/main" name="Educational Workshop: Learning Situation by Slidesgo">
  <a:themeElements>
    <a:clrScheme name="Simple Light">
      <a:dk1>
        <a:srgbClr val="575757"/>
      </a:dk1>
      <a:lt1>
        <a:srgbClr val="FFF7EE"/>
      </a:lt1>
      <a:dk2>
        <a:srgbClr val="FDEFC2"/>
      </a:dk2>
      <a:lt2>
        <a:srgbClr val="ECF2FF"/>
      </a:lt2>
      <a:accent1>
        <a:srgbClr val="E3DFFD"/>
      </a:accent1>
      <a:accent2>
        <a:srgbClr val="F8F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757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4688</Words>
  <Application>WPS Presentation</Application>
  <PresentationFormat>On-screen Show (16:9)</PresentationFormat>
  <Paragraphs>275</Paragraphs>
  <Slides>68</Slides>
  <Notes>83</Notes>
  <HiddenSlides>4</HiddenSlides>
  <MMClips>23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8" baseType="lpstr">
      <vt:lpstr>Arial</vt:lpstr>
      <vt:lpstr>SimSun</vt:lpstr>
      <vt:lpstr>Wingdings</vt:lpstr>
      <vt:lpstr>Arial</vt:lpstr>
      <vt:lpstr>Jua</vt:lpstr>
      <vt:lpstr>Nunito Medium</vt:lpstr>
      <vt:lpstr>Poppins</vt:lpstr>
      <vt:lpstr>Poppins Medium</vt:lpstr>
      <vt:lpstr>Poppins Black</vt:lpstr>
      <vt:lpstr>Nunito</vt:lpstr>
      <vt:lpstr>Bebas Neue</vt:lpstr>
      <vt:lpstr>Londrina Solid</vt:lpstr>
      <vt:lpstr>Segoe Print</vt:lpstr>
      <vt:lpstr>Times New Roman</vt:lpstr>
      <vt:lpstr>Agency FB</vt:lpstr>
      <vt:lpstr>Amatic SC</vt:lpstr>
      <vt:lpstr>Gill Sans MT</vt:lpstr>
      <vt:lpstr>Microsoft YaHei</vt:lpstr>
      <vt:lpstr>Arial Unicode MS</vt:lpstr>
      <vt:lpstr>Educational Workshop: Learning Situation by Slidesgo</vt:lpstr>
      <vt:lpstr>Mô tả và hướng dẫn sử dụng website bán mĩ phẩm Turmeric</vt:lpstr>
      <vt:lpstr>PowerPoint 演示文稿</vt:lpstr>
      <vt:lpstr>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Trang Sản phẩm</vt:lpstr>
      <vt:lpstr>PowerPoint 演示文稿</vt:lpstr>
      <vt:lpstr>PowerPoint 演示文稿</vt:lpstr>
      <vt:lpstr>3. Trang Sản phẩm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 Trang Giỏ hàng của bạn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 Trang Đơn hàng</vt:lpstr>
      <vt:lpstr>5. Trang Đơn hàng</vt:lpstr>
      <vt:lpstr>5. Trang Đơn hàng</vt:lpstr>
      <vt:lpstr>5. Trang Đơn hàng</vt:lpstr>
      <vt:lpstr>5. Trang Đơn hàng</vt:lpstr>
      <vt:lpstr>5. Trang Đơn hàng</vt:lpstr>
      <vt:lpstr>6. Trang Blog</vt:lpstr>
      <vt:lpstr>6. Trang Blog</vt:lpstr>
      <vt:lpstr>PowerPoint 演示文稿</vt:lpstr>
      <vt:lpstr>PowerPoint 演示文稿</vt:lpstr>
      <vt:lpstr>7. Trang Giới thiệu</vt:lpstr>
      <vt:lpstr>7. Trang Giới thiệu</vt:lpstr>
      <vt:lpstr>7. Trang Giới thiệu</vt:lpstr>
      <vt:lpstr>8. Trang quản lý sản phẩm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9. Trang Quản lý đơn hàng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ỨNG DỤNG TRÒ CHƠI HANGMAN VỚI THƯ VIỆN PYTHON BẰNG NGÔN NGỮ LẬP TRÌNH PYTHON</dc:title>
  <dc:creator>Tran Thu</dc:creator>
  <cp:lastModifiedBy>Sang</cp:lastModifiedBy>
  <cp:revision>144</cp:revision>
  <dcterms:created xsi:type="dcterms:W3CDTF">2023-10-30T10:18:00Z</dcterms:created>
  <dcterms:modified xsi:type="dcterms:W3CDTF">2023-12-15T12:22:03Z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4D8130CBB41D47B0AA7C1464097D43CB_12</vt:lpwstr>
  </property>
  <property fmtid="{D5CDD505-2E9C-101B-9397-08002B2CF9AE}" pid="3" name="KSOProductBuildVer">
    <vt:lpwstr>1033-12.2.0.13359</vt:lpwstr>
  </property>
</Properties>
</file>